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  <p:sldMasterId id="2147483658" r:id="rId5"/>
    <p:sldMasterId id="2147483677" r:id="rId6"/>
  </p:sldMasterIdLst>
  <p:notesMasterIdLst>
    <p:notesMasterId r:id="rId14"/>
  </p:notesMasterIdLst>
  <p:sldIdLst>
    <p:sldId id="396" r:id="rId7"/>
    <p:sldId id="2147474729" r:id="rId8"/>
    <p:sldId id="1058" r:id="rId9"/>
    <p:sldId id="2147474829" r:id="rId10"/>
    <p:sldId id="2147474823" r:id="rId11"/>
    <p:sldId id="2147474826" r:id="rId12"/>
    <p:sldId id="214747483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1E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D1BBD72-245B-4B3A-A09A-B2CDE828B755}" v="4" dt="2023-11-13T21:36:19.897"/>
    <p1510:client id="{EFA45569-145E-419F-91D4-011AD2E1F394}" v="11" dt="2023-11-13T17:49:51.5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57" autoAdjust="0"/>
    <p:restoredTop sz="76742" autoAdjust="0"/>
  </p:normalViewPr>
  <p:slideViewPr>
    <p:cSldViewPr snapToGrid="0">
      <p:cViewPr varScale="1">
        <p:scale>
          <a:sx n="81" d="100"/>
          <a:sy n="81" d="100"/>
        </p:scale>
        <p:origin x="360" y="96"/>
      </p:cViewPr>
      <p:guideLst/>
    </p:cSldViewPr>
  </p:slideViewPr>
  <p:outlineViewPr>
    <p:cViewPr>
      <p:scale>
        <a:sx n="25" d="100"/>
        <a:sy n="25" d="100"/>
      </p:scale>
      <p:origin x="0" y="-23956"/>
    </p:cViewPr>
    <p:sldLst>
      <p:sld r:id="rId1" collapse="1"/>
      <p:sld r:id="rId2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7.xml"/><Relationship Id="rId1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058F94-A628-44CE-92D8-A558887F0B52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FB264D-91E7-4969-B7C0-CFB46E038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28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D2C83B-37C7-4AE9-B6F6-208D22A796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36748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FB264D-91E7-4969-B7C0-CFB46E0382B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2159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FB264D-91E7-4969-B7C0-CFB46E0382B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381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FB264D-91E7-4969-B7C0-CFB46E0382B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9881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D2C83B-37C7-4AE9-B6F6-208D22A7969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2789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D2C83B-37C7-4AE9-B6F6-208D22A7969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278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28.xml"/><Relationship Id="rId7" Type="http://schemas.openxmlformats.org/officeDocument/2006/relationships/oleObject" Target="../embeddings/oleObject3.bin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30.xml"/><Relationship Id="rId4" Type="http://schemas.openxmlformats.org/officeDocument/2006/relationships/tags" Target="../tags/tag29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7" Type="http://schemas.openxmlformats.org/officeDocument/2006/relationships/image" Target="../media/image4.emf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oleObject" Target="../embeddings/oleObject4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34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7" Type="http://schemas.openxmlformats.org/officeDocument/2006/relationships/image" Target="../media/image4.emf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oleObject" Target="../embeddings/oleObject5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38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7" Type="http://schemas.openxmlformats.org/officeDocument/2006/relationships/image" Target="../media/image4.emf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oleObject" Target="../embeddings/oleObject6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42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tags" Target="../tags/tag45.xml"/><Relationship Id="rId7" Type="http://schemas.openxmlformats.org/officeDocument/2006/relationships/oleObject" Target="../embeddings/oleObject7.bin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47.xml"/><Relationship Id="rId4" Type="http://schemas.openxmlformats.org/officeDocument/2006/relationships/tags" Target="../tags/tag46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50.xml"/><Relationship Id="rId7" Type="http://schemas.openxmlformats.org/officeDocument/2006/relationships/tags" Target="../tags/tag54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tags" Target="../tags/tag53.xml"/><Relationship Id="rId11" Type="http://schemas.openxmlformats.org/officeDocument/2006/relationships/image" Target="../media/image3.png"/><Relationship Id="rId5" Type="http://schemas.openxmlformats.org/officeDocument/2006/relationships/tags" Target="../tags/tag52.xml"/><Relationship Id="rId10" Type="http://schemas.openxmlformats.org/officeDocument/2006/relationships/image" Target="../media/image2.emf"/><Relationship Id="rId4" Type="http://schemas.openxmlformats.org/officeDocument/2006/relationships/tags" Target="../tags/tag51.xml"/><Relationship Id="rId9" Type="http://schemas.openxmlformats.org/officeDocument/2006/relationships/oleObject" Target="../embeddings/oleObject8.bin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tags" Target="../tags/tag57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tags" Target="../tags/tag60.xml"/><Relationship Id="rId5" Type="http://schemas.openxmlformats.org/officeDocument/2006/relationships/tags" Target="../tags/tag59.xml"/><Relationship Id="rId10" Type="http://schemas.openxmlformats.org/officeDocument/2006/relationships/image" Target="../media/image3.png"/><Relationship Id="rId4" Type="http://schemas.openxmlformats.org/officeDocument/2006/relationships/tags" Target="../tags/tag58.xml"/><Relationship Id="rId9" Type="http://schemas.openxmlformats.org/officeDocument/2006/relationships/image" Target="../media/image2.emf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tags" Target="../tags/tag63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tags" Target="../tags/tag66.xml"/><Relationship Id="rId5" Type="http://schemas.openxmlformats.org/officeDocument/2006/relationships/tags" Target="../tags/tag65.xml"/><Relationship Id="rId10" Type="http://schemas.openxmlformats.org/officeDocument/2006/relationships/image" Target="../media/image3.png"/><Relationship Id="rId4" Type="http://schemas.openxmlformats.org/officeDocument/2006/relationships/tags" Target="../tags/tag64.xml"/><Relationship Id="rId9" Type="http://schemas.openxmlformats.org/officeDocument/2006/relationships/image" Target="../media/image2.emf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tags" Target="../tags/tag69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tags" Target="../tags/tag72.xml"/><Relationship Id="rId5" Type="http://schemas.openxmlformats.org/officeDocument/2006/relationships/tags" Target="../tags/tag71.xml"/><Relationship Id="rId10" Type="http://schemas.openxmlformats.org/officeDocument/2006/relationships/image" Target="../media/image3.png"/><Relationship Id="rId4" Type="http://schemas.openxmlformats.org/officeDocument/2006/relationships/tags" Target="../tags/tag70.xml"/><Relationship Id="rId9" Type="http://schemas.openxmlformats.org/officeDocument/2006/relationships/image" Target="../media/image5.emf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3.png"/><Relationship Id="rId5" Type="http://schemas.openxmlformats.org/officeDocument/2006/relationships/tags" Target="../tags/tag77.xml"/><Relationship Id="rId10" Type="http://schemas.openxmlformats.org/officeDocument/2006/relationships/image" Target="../media/image2.emf"/><Relationship Id="rId4" Type="http://schemas.openxmlformats.org/officeDocument/2006/relationships/tags" Target="../tags/tag76.xml"/><Relationship Id="rId9" Type="http://schemas.openxmlformats.org/officeDocument/2006/relationships/oleObject" Target="../embeddings/oleObject12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13" Type="http://schemas.openxmlformats.org/officeDocument/2006/relationships/image" Target="../media/image9.svg"/><Relationship Id="rId3" Type="http://schemas.openxmlformats.org/officeDocument/2006/relationships/tags" Target="../tags/tag82.xml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8.png"/><Relationship Id="rId2" Type="http://schemas.openxmlformats.org/officeDocument/2006/relationships/tags" Target="../tags/tag81.xml"/><Relationship Id="rId16" Type="http://schemas.openxmlformats.org/officeDocument/2006/relationships/image" Target="../media/image12.png"/><Relationship Id="rId1" Type="http://schemas.openxmlformats.org/officeDocument/2006/relationships/tags" Target="../tags/tag80.xml"/><Relationship Id="rId6" Type="http://schemas.openxmlformats.org/officeDocument/2006/relationships/slideMaster" Target="../slideMasters/slideMaster2.xml"/><Relationship Id="rId11" Type="http://schemas.openxmlformats.org/officeDocument/2006/relationships/image" Target="../media/image7.svg"/><Relationship Id="rId5" Type="http://schemas.openxmlformats.org/officeDocument/2006/relationships/tags" Target="../tags/tag84.xml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4" Type="http://schemas.openxmlformats.org/officeDocument/2006/relationships/tags" Target="../tags/tag83.xml"/><Relationship Id="rId9" Type="http://schemas.openxmlformats.org/officeDocument/2006/relationships/image" Target="../media/image3.png"/><Relationship Id="rId14" Type="http://schemas.openxmlformats.org/officeDocument/2006/relationships/image" Target="../media/image10.png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tags" Target="../tags/tag87.xml"/><Relationship Id="rId7" Type="http://schemas.openxmlformats.org/officeDocument/2006/relationships/image" Target="../media/image3.png"/><Relationship Id="rId12" Type="http://schemas.openxmlformats.org/officeDocument/2006/relationships/image" Target="../media/image10.png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6" Type="http://schemas.openxmlformats.org/officeDocument/2006/relationships/image" Target="../media/image4.emf"/><Relationship Id="rId11" Type="http://schemas.openxmlformats.org/officeDocument/2006/relationships/image" Target="../media/image9.svg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8.png"/><Relationship Id="rId4" Type="http://schemas.openxmlformats.org/officeDocument/2006/relationships/slideMaster" Target="../slideMasters/slideMaster2.xml"/><Relationship Id="rId9" Type="http://schemas.openxmlformats.org/officeDocument/2006/relationships/image" Target="../media/image7.svg"/><Relationship Id="rId14" Type="http://schemas.openxmlformats.org/officeDocument/2006/relationships/image" Target="../media/image12.png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oleObject" Target="../embeddings/oleObject15.bin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88.xml"/><Relationship Id="rId6" Type="http://schemas.openxmlformats.org/officeDocument/2006/relationships/image" Target="../media/image3.png"/><Relationship Id="rId11" Type="http://schemas.openxmlformats.org/officeDocument/2006/relationships/image" Target="../media/image10.png"/><Relationship Id="rId5" Type="http://schemas.openxmlformats.org/officeDocument/2006/relationships/image" Target="../media/image12.png"/><Relationship Id="rId10" Type="http://schemas.openxmlformats.org/officeDocument/2006/relationships/image" Target="../media/image9.svg"/><Relationship Id="rId4" Type="http://schemas.openxmlformats.org/officeDocument/2006/relationships/image" Target="../media/image4.emf"/><Relationship Id="rId9" Type="http://schemas.openxmlformats.org/officeDocument/2006/relationships/image" Target="../media/image8.png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tags" Target="../tags/tag91.xml"/><Relationship Id="rId7" Type="http://schemas.openxmlformats.org/officeDocument/2006/relationships/oleObject" Target="../embeddings/oleObject16.bin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93.xml"/><Relationship Id="rId4" Type="http://schemas.openxmlformats.org/officeDocument/2006/relationships/tags" Target="../tags/tag92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tags" Target="../tags/tag96.xml"/><Relationship Id="rId7" Type="http://schemas.openxmlformats.org/officeDocument/2006/relationships/oleObject" Target="../embeddings/oleObject17.bin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98.xml"/><Relationship Id="rId4" Type="http://schemas.openxmlformats.org/officeDocument/2006/relationships/tags" Target="../tags/tag97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13" Type="http://schemas.openxmlformats.org/officeDocument/2006/relationships/image" Target="../media/image8.png"/><Relationship Id="rId18" Type="http://schemas.openxmlformats.org/officeDocument/2006/relationships/image" Target="../media/image3.png"/><Relationship Id="rId3" Type="http://schemas.openxmlformats.org/officeDocument/2006/relationships/tags" Target="../tags/tag101.xml"/><Relationship Id="rId7" Type="http://schemas.openxmlformats.org/officeDocument/2006/relationships/tags" Target="../tags/tag105.xml"/><Relationship Id="rId12" Type="http://schemas.openxmlformats.org/officeDocument/2006/relationships/image" Target="../media/image7.svg"/><Relationship Id="rId17" Type="http://schemas.openxmlformats.org/officeDocument/2006/relationships/image" Target="../media/image13.png"/><Relationship Id="rId2" Type="http://schemas.openxmlformats.org/officeDocument/2006/relationships/tags" Target="../tags/tag100.xml"/><Relationship Id="rId16" Type="http://schemas.openxmlformats.org/officeDocument/2006/relationships/image" Target="../media/image11.png"/><Relationship Id="rId1" Type="http://schemas.openxmlformats.org/officeDocument/2006/relationships/tags" Target="../tags/tag99.xml"/><Relationship Id="rId6" Type="http://schemas.openxmlformats.org/officeDocument/2006/relationships/tags" Target="../tags/tag104.xml"/><Relationship Id="rId11" Type="http://schemas.openxmlformats.org/officeDocument/2006/relationships/image" Target="../media/image6.png"/><Relationship Id="rId5" Type="http://schemas.openxmlformats.org/officeDocument/2006/relationships/tags" Target="../tags/tag103.xml"/><Relationship Id="rId15" Type="http://schemas.openxmlformats.org/officeDocument/2006/relationships/image" Target="../media/image10.png"/><Relationship Id="rId10" Type="http://schemas.openxmlformats.org/officeDocument/2006/relationships/image" Target="../media/image4.emf"/><Relationship Id="rId4" Type="http://schemas.openxmlformats.org/officeDocument/2006/relationships/tags" Target="../tags/tag102.xml"/><Relationship Id="rId9" Type="http://schemas.openxmlformats.org/officeDocument/2006/relationships/oleObject" Target="../embeddings/oleObject18.bin"/><Relationship Id="rId14" Type="http://schemas.openxmlformats.org/officeDocument/2006/relationships/image" Target="../media/image9.svg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tags" Target="../tags/tag108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07.xml"/><Relationship Id="rId1" Type="http://schemas.openxmlformats.org/officeDocument/2006/relationships/tags" Target="../tags/tag106.xml"/><Relationship Id="rId6" Type="http://schemas.openxmlformats.org/officeDocument/2006/relationships/tags" Target="../tags/tag111.xml"/><Relationship Id="rId5" Type="http://schemas.openxmlformats.org/officeDocument/2006/relationships/tags" Target="../tags/tag110.xml"/><Relationship Id="rId4" Type="http://schemas.openxmlformats.org/officeDocument/2006/relationships/tags" Target="../tags/tag109.xml"/><Relationship Id="rId9" Type="http://schemas.openxmlformats.org/officeDocument/2006/relationships/image" Target="../media/image2.emf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tags" Target="../tags/tag23.xml"/><Relationship Id="rId7" Type="http://schemas.openxmlformats.org/officeDocument/2006/relationships/oleObject" Target="../embeddings/oleObject2.bin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25.xml"/><Relationship Id="rId4" Type="http://schemas.openxmlformats.org/officeDocument/2006/relationships/tags" Target="../tags/tag2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8BF9B-AE1D-426B-BDDD-917B596658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4CBA94-8EF5-4C4B-A7EC-BDCC286ECD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8B43D6-B3E6-46F6-9596-F59758C98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6DAD7-5542-41F0-84C3-9E05F8D81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212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6855023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413" imgH="416" progId="TCLayout.ActiveDocument.1">
                  <p:embed/>
                </p:oleObj>
              </mc:Choice>
              <mc:Fallback>
                <p:oleObj name="think-cell Slide" r:id="rId7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id="{FCC3A0E6-E630-4C26-B008-93BA0B5B110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id="{D4D36123-678D-4B6C-A648-186F85BE34AE}"/>
              </a:ext>
            </a:extLst>
          </p:cNvPr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609600" y="706545"/>
            <a:ext cx="11082528" cy="24622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b="0" baseline="0" dirty="0"/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609600" y="5990391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  <p:sp>
        <p:nvSpPr>
          <p:cNvPr id="10" name="2. Slide Title">
            <a:extLst>
              <a:ext uri="{FF2B5EF4-FFF2-40B4-BE49-F238E27FC236}">
                <a16:creationId xmlns:a16="http://schemas.microsoft.com/office/drawing/2014/main" id="{8326FFD0-8389-4032-AAB8-00C262CAF746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09600" y="277816"/>
            <a:ext cx="11082528" cy="38472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788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9BA84E71-6FE7-4585-B82E-BE560331194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588673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592" imgH="591" progId="TCLayout.ActiveDocument.1">
                  <p:embed/>
                </p:oleObj>
              </mc:Choice>
              <mc:Fallback>
                <p:oleObj name="think-cell Slide" r:id="rId6" imgW="592" imgH="591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9BA84E71-6FE7-4585-B82E-BE56033119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D62A08AB-557D-4245-84FA-9DB6B6C6845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9600" y="1706563"/>
            <a:ext cx="3813048" cy="769441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rtl="0">
              <a:lnSpc>
                <a:spcPct val="100000"/>
              </a:lnSpc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5. Source" hidden="1">
            <a:extLst>
              <a:ext uri="{FF2B5EF4-FFF2-40B4-BE49-F238E27FC236}">
                <a16:creationId xmlns:a16="http://schemas.microsoft.com/office/drawing/2014/main" id="{4EDA998E-1131-4413-B39E-6E7B24536A39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609600" y="5990391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11228539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3C4F5195-E8F7-4A2F-B02E-643BB3D8838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128413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592" imgH="591" progId="TCLayout.ActiveDocument.1">
                  <p:embed/>
                </p:oleObj>
              </mc:Choice>
              <mc:Fallback>
                <p:oleObj name="think-cell Slide" r:id="rId6" imgW="592" imgH="59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3C4F5195-E8F7-4A2F-B02E-643BB3D8838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15EFC92-5E3D-4BDC-A378-85D30212A9E2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9600" y="3236640"/>
            <a:ext cx="5065776" cy="384721"/>
          </a:xfrm>
          <a:prstGeom prst="rect">
            <a:avLst/>
          </a:prstGeom>
        </p:spPr>
        <p:txBody>
          <a:bodyPr vert="horz" rIns="365760" anchor="ctr">
            <a:spAutoFit/>
          </a:bodyPr>
          <a:lstStyle>
            <a:lvl1pPr rtl="0"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5. Source" hidden="1">
            <a:extLst>
              <a:ext uri="{FF2B5EF4-FFF2-40B4-BE49-F238E27FC236}">
                <a16:creationId xmlns:a16="http://schemas.microsoft.com/office/drawing/2014/main" id="{C2089C4C-4537-46F2-AE32-C064314EDA0F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609600" y="5990391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1302333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305B6D76-6B4B-4ED5-B8F1-5D1D098312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4241755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592" imgH="591" progId="TCLayout.ActiveDocument.1">
                  <p:embed/>
                </p:oleObj>
              </mc:Choice>
              <mc:Fallback>
                <p:oleObj name="think-cell Slide" r:id="rId6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305B6D76-6B4B-4ED5-B8F1-5D1D098312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BDCF374B-2477-45CD-A00B-B8676A45ACD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44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2. Slide Title">
            <a:extLst>
              <a:ext uri="{FF2B5EF4-FFF2-40B4-BE49-F238E27FC236}">
                <a16:creationId xmlns:a16="http://schemas.microsoft.com/office/drawing/2014/main" id="{99495DFD-8D6A-4DD8-AE3A-47FA42AA0A4F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9600" y="4580468"/>
            <a:ext cx="11027664" cy="677108"/>
          </a:xfrm>
        </p:spPr>
        <p:txBody>
          <a:bodyPr vert="horz" anchor="b">
            <a:noAutofit/>
          </a:bodyPr>
          <a:lstStyle>
            <a:lvl1pPr rtl="0">
              <a:lnSpc>
                <a:spcPct val="100000"/>
              </a:lnSpc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5. Source" hidden="1">
            <a:extLst>
              <a:ext uri="{FF2B5EF4-FFF2-40B4-BE49-F238E27FC236}">
                <a16:creationId xmlns:a16="http://schemas.microsoft.com/office/drawing/2014/main" id="{4213DCFC-558D-464D-AB54-762065C41850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609600" y="5990391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27409331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EC6EE29E-F64A-419F-BFB0-EEDEB71953F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7240278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592" imgH="591" progId="TCLayout.ActiveDocument.1">
                  <p:embed/>
                </p:oleObj>
              </mc:Choice>
              <mc:Fallback>
                <p:oleObj name="think-cell Slide" r:id="rId7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EC6EE29E-F64A-419F-BFB0-EEDEB71953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69526043-F22A-4ED3-B0A1-DD7C4F83AF9B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34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2. Slide Title">
            <a:extLst>
              <a:ext uri="{FF2B5EF4-FFF2-40B4-BE49-F238E27FC236}">
                <a16:creationId xmlns:a16="http://schemas.microsoft.com/office/drawing/2014/main" id="{EA735538-C733-4892-93A4-7B433D8B829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505712" y="3556229"/>
            <a:ext cx="9180576" cy="523220"/>
          </a:xfrm>
          <a:prstGeom prst="rect">
            <a:avLst/>
          </a:prstGeom>
        </p:spPr>
        <p:txBody>
          <a:bodyPr vert="horz" anchor="b">
            <a:spAutoFit/>
          </a:bodyPr>
          <a:lstStyle>
            <a:lvl1pPr rtl="0">
              <a:lnSpc>
                <a:spcPct val="105000"/>
              </a:lnSpc>
              <a:defRPr sz="3400"/>
            </a:lvl1pPr>
          </a:lstStyle>
          <a:p>
            <a:r>
              <a:rPr lang="en-US" dirty="0"/>
              <a:t>“Click to add quote</a:t>
            </a:r>
          </a:p>
        </p:txBody>
      </p:sp>
      <p:sp>
        <p:nvSpPr>
          <p:cNvPr id="6" name="3. Subtitle">
            <a:extLst>
              <a:ext uri="{FF2B5EF4-FFF2-40B4-BE49-F238E27FC236}">
                <a16:creationId xmlns:a16="http://schemas.microsoft.com/office/drawing/2014/main" id="{8DB5022C-F66C-4018-82F3-195571DDD527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4"/>
            </p:custDataLst>
          </p:nvPr>
        </p:nvSpPr>
        <p:spPr>
          <a:xfrm>
            <a:off x="1505712" y="4284630"/>
            <a:ext cx="9180576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600"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quote source</a:t>
            </a:r>
          </a:p>
        </p:txBody>
      </p:sp>
      <p:sp>
        <p:nvSpPr>
          <p:cNvPr id="12" name="5. Source" hidden="1">
            <a:extLst>
              <a:ext uri="{FF2B5EF4-FFF2-40B4-BE49-F238E27FC236}">
                <a16:creationId xmlns:a16="http://schemas.microsoft.com/office/drawing/2014/main" id="{2D808AAB-2C59-48F9-B55A-36074D8C9558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609600" y="5990391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16833614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A8D6A48-EE20-4EB4-A234-9F3B16C0287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8094204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413" imgH="416" progId="TCLayout.ActiveDocument.1">
                  <p:embed/>
                </p:oleObj>
              </mc:Choice>
              <mc:Fallback>
                <p:oleObj name="think-cell Slide" r:id="rId9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A8D6A48-EE20-4EB4-A234-9F3B16C028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2"/>
            </p:custDataLst>
          </p:nvPr>
        </p:nvSpPr>
        <p:spPr bwMode="ltGray">
          <a:xfrm>
            <a:off x="3413760" y="0"/>
            <a:ext cx="8778240" cy="6858000"/>
          </a:xfrm>
          <a:prstGeom prst="rect">
            <a:avLst/>
          </a:prstGeom>
          <a:solidFill>
            <a:srgbClr val="DDE7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4" name="Rectangle 1" hidden="1">
            <a:extLst>
              <a:ext uri="{FF2B5EF4-FFF2-40B4-BE49-F238E27FC236}">
                <a16:creationId xmlns:a16="http://schemas.microsoft.com/office/drawing/2014/main" id="{67C50C85-5FB9-4798-A8A4-1DA5B9F3ACC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6647A441-8DE4-4236-BCC7-B694B2C59E00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09600" y="2744369"/>
            <a:ext cx="2514600" cy="769441"/>
          </a:xfrm>
        </p:spPr>
        <p:txBody>
          <a:bodyPr vert="horz" wrap="square" lIns="0" tIns="0" rIns="0" bIns="0" rtlCol="0" anchor="b" anchorCtr="0">
            <a:noAutofit/>
          </a:bodyPr>
          <a:lstStyle>
            <a:lvl1pPr rtl="0"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A4DBA574-6D59-4DFD-82A7-9B1E9AEB906E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609600" y="3659644"/>
            <a:ext cx="2514600" cy="49244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600" b="0" baseline="0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5. Source" hidden="1">
            <a:extLst>
              <a:ext uri="{FF2B5EF4-FFF2-40B4-BE49-F238E27FC236}">
                <a16:creationId xmlns:a16="http://schemas.microsoft.com/office/drawing/2014/main" id="{2D386983-1D4C-4E2E-B071-0872CED009D2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609600" y="5990391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D94539C8-8348-4AB6-B0E9-BCF7BC005E28}"/>
              </a:ext>
            </a:extLst>
          </p:cNvPr>
          <p:cNvSpPr txBox="1">
            <a:spLocks/>
          </p:cNvSpPr>
          <p:nvPr userDrawn="1"/>
        </p:nvSpPr>
        <p:spPr bwMode="auto">
          <a:xfrm>
            <a:off x="7106206" y="29487"/>
            <a:ext cx="4374594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en-US" sz="1000" i="1" dirty="0">
                <a:solidFill>
                  <a:schemeClr val="tx1"/>
                </a:solidFill>
                <a:latin typeface="+mn-lt"/>
              </a:rPr>
              <a:t>Information contained in this file is confidential, preliminary and pre-decisional</a:t>
            </a: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id="{1ED5F6CA-B13E-433F-B251-F26EBE0EAEDB}"/>
              </a:ext>
            </a:extLst>
          </p:cNvPr>
          <p:cNvSpPr>
            <a:spLocks noChangeArrowheads="1"/>
          </p:cNvSpPr>
          <p:nvPr userDrawn="1">
            <p:custDataLst>
              <p:tags r:id="rId7"/>
            </p:custDataLst>
          </p:nvPr>
        </p:nvSpPr>
        <p:spPr bwMode="black">
          <a:xfrm>
            <a:off x="11256899" y="6437433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C213CDF4-F556-4E22-A6F4-B038DC04EDB4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5312" y="6268539"/>
            <a:ext cx="991338" cy="51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0004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EE6E84E-0DE7-4EEF-8932-BF42153B3B5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7739935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413" imgH="416" progId="TCLayout.ActiveDocument.1">
                  <p:embed/>
                </p:oleObj>
              </mc:Choice>
              <mc:Fallback>
                <p:oleObj name="think-cell Slide" r:id="rId8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EE6E84E-0DE7-4EEF-8932-BF42153B3B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9D2CA90-0144-4292-9526-98A508F53171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4364736" y="0"/>
            <a:ext cx="7827264" cy="6858000"/>
          </a:xfrm>
          <a:prstGeom prst="rect">
            <a:avLst/>
          </a:prstGeom>
          <a:solidFill>
            <a:srgbClr val="DDE7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4EF89F43-35C6-451B-BBE8-87D2B8B83F5E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09600" y="2744369"/>
            <a:ext cx="3465576" cy="769441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 rtl="0"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9F06A69A-B095-4159-932B-3658DD253FDF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609600" y="3659644"/>
            <a:ext cx="3465575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600" b="0" baseline="0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5. Source" hidden="1">
            <a:extLst>
              <a:ext uri="{FF2B5EF4-FFF2-40B4-BE49-F238E27FC236}">
                <a16:creationId xmlns:a16="http://schemas.microsoft.com/office/drawing/2014/main" id="{DDA89A31-56CB-4FBE-91C6-64DD01991E61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609600" y="5990391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16313A7-5209-4601-8A64-C764C59C081C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5312" y="6268539"/>
            <a:ext cx="991338" cy="51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4126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6739746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413" imgH="416" progId="TCLayout.ActiveDocument.1">
                  <p:embed/>
                </p:oleObj>
              </mc:Choice>
              <mc:Fallback>
                <p:oleObj name="think-cell Slide" r:id="rId8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1725BD87-3C3D-45F6-BBCF-F06FD867659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6092952" y="0"/>
            <a:ext cx="6099048" cy="6858000"/>
          </a:xfrm>
          <a:prstGeom prst="rect">
            <a:avLst/>
          </a:prstGeom>
          <a:solidFill>
            <a:srgbClr val="DDE7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8FFC5EFA-01A0-4033-8D7E-3C2B1F490A33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09600" y="277816"/>
            <a:ext cx="5065776" cy="384721"/>
          </a:xfrm>
        </p:spPr>
        <p:txBody>
          <a:bodyPr vert="horz">
            <a:spAutoFit/>
          </a:bodyPr>
          <a:lstStyle>
            <a:lvl1pPr rt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1555BB7F-874D-4148-9E84-841F62C8E9D4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609600" y="706545"/>
            <a:ext cx="5065776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600"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5. Source" hidden="1">
            <a:extLst>
              <a:ext uri="{FF2B5EF4-FFF2-40B4-BE49-F238E27FC236}">
                <a16:creationId xmlns:a16="http://schemas.microsoft.com/office/drawing/2014/main" id="{D3AA54DB-CB9F-4EEC-BEE4-04E440C264C5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609600" y="5990391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F4C5ECF-706C-4060-A217-381739821117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5312" y="6268539"/>
            <a:ext cx="991338" cy="51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2435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293AC4C-5B2F-4A0C-8C9B-7295BEE1F4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9766641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72" imgH="588" progId="TCLayout.ActiveDocument.1">
                  <p:embed/>
                </p:oleObj>
              </mc:Choice>
              <mc:Fallback>
                <p:oleObj name="think-cell Slide" r:id="rId8" imgW="572" imgH="588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293AC4C-5B2F-4A0C-8C9B-7295BEE1F4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D668F04-7049-40BA-8D63-D8BBB692131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0415F114-7B0E-43F2-8881-F0D9FB2A643B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9600" y="277816"/>
            <a:ext cx="6967728" cy="384721"/>
          </a:xfrm>
        </p:spPr>
        <p:txBody>
          <a:bodyPr vert="horz">
            <a:noAutofit/>
          </a:bodyPr>
          <a:lstStyle>
            <a:lvl1pPr rt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7830312" y="0"/>
            <a:ext cx="4361688" cy="6858000"/>
          </a:xfrm>
          <a:prstGeom prst="rect">
            <a:avLst/>
          </a:prstGeom>
          <a:solidFill>
            <a:srgbClr val="DDE7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712BED6B-950C-4FB8-AEE1-14FA61D013FF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609600" y="706545"/>
            <a:ext cx="6967728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600"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5. Source" hidden="1">
            <a:extLst>
              <a:ext uri="{FF2B5EF4-FFF2-40B4-BE49-F238E27FC236}">
                <a16:creationId xmlns:a16="http://schemas.microsoft.com/office/drawing/2014/main" id="{0AA81BFF-6989-408A-A89C-31BEB645992C}"/>
              </a:ext>
            </a:extLst>
          </p:cNvPr>
          <p:cNvSpPr txBox="1">
            <a:spLocks/>
          </p:cNvSpPr>
          <p:nvPr userDrawn="1">
            <p:custDataLst>
              <p:tags r:id="rId6"/>
            </p:custDataLst>
          </p:nvPr>
        </p:nvSpPr>
        <p:spPr>
          <a:xfrm>
            <a:off x="609600" y="5990391"/>
            <a:ext cx="6967728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FE28990-9265-482D-BFD9-D135B740F010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5312" y="6268539"/>
            <a:ext cx="991338" cy="51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7223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/4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4271920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413" imgH="416" progId="TCLayout.ActiveDocument.1">
                  <p:embed/>
                </p:oleObj>
              </mc:Choice>
              <mc:Fallback>
                <p:oleObj name="think-cell Slide" r:id="rId9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>
              <a:ext uri="{FF2B5EF4-FFF2-40B4-BE49-F238E27FC236}">
                <a16:creationId xmlns:a16="http://schemas.microsoft.com/office/drawing/2014/main" id="{50854476-2923-4515-A585-4477FF861180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3" name="RectangleLight">
            <a:extLst>
              <a:ext uri="{FF2B5EF4-FFF2-40B4-BE49-F238E27FC236}">
                <a16:creationId xmlns:a16="http://schemas.microsoft.com/office/drawing/2014/main" id="{A80E2F68-4ED6-42EF-9858-2FE4B1382825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8781416" y="0"/>
            <a:ext cx="3410584" cy="6858000"/>
          </a:xfrm>
          <a:prstGeom prst="rect">
            <a:avLst/>
          </a:prstGeom>
          <a:solidFill>
            <a:srgbClr val="DDE7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8FFC5EFA-01A0-4033-8D7E-3C2B1F490A33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09600" y="277816"/>
            <a:ext cx="7918704" cy="384721"/>
          </a:xfrm>
        </p:spPr>
        <p:txBody>
          <a:bodyPr vert="horz">
            <a:spAutoFit/>
          </a:bodyPr>
          <a:lstStyle>
            <a:lvl1pPr rt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1555BB7F-874D-4148-9E84-841F62C8E9D4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609600" y="706545"/>
            <a:ext cx="7918704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600" b="0" u="none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5. Source" hidden="1">
            <a:extLst>
              <a:ext uri="{FF2B5EF4-FFF2-40B4-BE49-F238E27FC236}">
                <a16:creationId xmlns:a16="http://schemas.microsoft.com/office/drawing/2014/main" id="{7A70138D-03E1-406F-AC25-69709E2D1600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609600" y="5990391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  <p:sp>
        <p:nvSpPr>
          <p:cNvPr id="25" name="Slide Number">
            <a:extLst>
              <a:ext uri="{FF2B5EF4-FFF2-40B4-BE49-F238E27FC236}">
                <a16:creationId xmlns:a16="http://schemas.microsoft.com/office/drawing/2014/main" id="{1544BB1F-8CED-475B-A642-A838FE232F38}"/>
              </a:ext>
            </a:extLst>
          </p:cNvPr>
          <p:cNvSpPr>
            <a:spLocks noChangeArrowheads="1"/>
          </p:cNvSpPr>
          <p:nvPr userDrawn="1">
            <p:custDataLst>
              <p:tags r:id="rId7"/>
            </p:custDataLst>
          </p:nvPr>
        </p:nvSpPr>
        <p:spPr bwMode="black">
          <a:xfrm>
            <a:off x="11256899" y="6437433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76A6166-9045-4419-8E91-5453D8246076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5312" y="6268539"/>
            <a:ext cx="991338" cy="51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281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328BD-E5C1-4769-A9E0-D02E1E067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21E7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A9274B-0CED-413A-A03C-A4FC1C07BC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73E1DD-8737-448D-9B34-82B586400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6DAD7-5542-41F0-84C3-9E05F8D81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9527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-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648A5D5-75B9-4F02-A4CB-B3C65A9BF2C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367204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592" imgH="591" progId="TCLayout.ActiveDocument.1">
                  <p:embed/>
                </p:oleObj>
              </mc:Choice>
              <mc:Fallback>
                <p:oleObj name="think-cell Slide" r:id="rId7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648A5D5-75B9-4F02-A4CB-B3C65A9BF2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A58AAF75-30DC-408A-933A-149F2D14D18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2. Slide Title">
            <a:extLst>
              <a:ext uri="{FF2B5EF4-FFF2-40B4-BE49-F238E27FC236}">
                <a16:creationId xmlns:a16="http://schemas.microsoft.com/office/drawing/2014/main" id="{6C3D89FC-A4B9-4683-B64F-B0644150274F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609600" y="277816"/>
            <a:ext cx="11082528" cy="1154162"/>
          </a:xfrm>
        </p:spPr>
        <p:txBody>
          <a:bodyPr vert="horz">
            <a:spAutoFit/>
          </a:bodyPr>
          <a:lstStyle>
            <a:lvl1pPr rtl="0">
              <a:defRPr/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9" name="Sticker" hidden="1">
            <a:extLst>
              <a:ext uri="{FF2B5EF4-FFF2-40B4-BE49-F238E27FC236}">
                <a16:creationId xmlns:a16="http://schemas.microsoft.com/office/drawing/2014/main" id="{2B5F1846-DB86-4338-8AFA-F2C1B534B900}"/>
              </a:ext>
            </a:extLst>
          </p:cNvPr>
          <p:cNvSpPr txBox="1"/>
          <p:nvPr userDrawn="1"/>
        </p:nvSpPr>
        <p:spPr>
          <a:xfrm>
            <a:off x="558489" y="1401800"/>
            <a:ext cx="450444" cy="12311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/>
          <a:p>
            <a:pPr algn="l" rtl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800" b="1" cap="all" baseline="0" dirty="0"/>
              <a:t>STICKER</a:t>
            </a:r>
          </a:p>
        </p:txBody>
      </p:sp>
      <p:sp>
        <p:nvSpPr>
          <p:cNvPr id="98" name="5. Source" hidden="1">
            <a:extLst>
              <a:ext uri="{FF2B5EF4-FFF2-40B4-BE49-F238E27FC236}">
                <a16:creationId xmlns:a16="http://schemas.microsoft.com/office/drawing/2014/main" id="{C95BDF8D-871A-473C-800E-E88046B3D324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609600" y="5990391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  <p:sp>
        <p:nvSpPr>
          <p:cNvPr id="100" name="Freeform 7">
            <a:extLst>
              <a:ext uri="{FF2B5EF4-FFF2-40B4-BE49-F238E27FC236}">
                <a16:creationId xmlns:a16="http://schemas.microsoft.com/office/drawing/2014/main" id="{32655C58-5265-4F36-ABE9-0609106DB74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08000" y="228600"/>
            <a:ext cx="109728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rgbClr val="2977C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 sz="1800" dirty="0"/>
          </a:p>
        </p:txBody>
      </p:sp>
      <p:sp>
        <p:nvSpPr>
          <p:cNvPr id="101" name="Line 8">
            <a:extLst>
              <a:ext uri="{FF2B5EF4-FFF2-40B4-BE49-F238E27FC236}">
                <a16:creationId xmlns:a16="http://schemas.microsoft.com/office/drawing/2014/main" id="{F2E3EC80-3A16-441C-8F70-692BA7B6725B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600" y="6172200"/>
            <a:ext cx="10972800" cy="0"/>
          </a:xfrm>
          <a:prstGeom prst="line">
            <a:avLst/>
          </a:prstGeom>
          <a:noFill/>
          <a:ln w="19050">
            <a:solidFill>
              <a:srgbClr val="2977C1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 sz="1800" dirty="0"/>
          </a:p>
        </p:txBody>
      </p:sp>
      <p:sp>
        <p:nvSpPr>
          <p:cNvPr id="109" name="Slide Number">
            <a:extLst>
              <a:ext uri="{FF2B5EF4-FFF2-40B4-BE49-F238E27FC236}">
                <a16:creationId xmlns:a16="http://schemas.microsoft.com/office/drawing/2014/main" id="{0ED36215-1586-4EBA-97F4-FE22BCE350F9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256899" y="6437433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9160B55-5B40-4045-8698-CC602D6F5E09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462" y="6253670"/>
            <a:ext cx="991338" cy="518200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D77068F5-26A1-47DE-B4DD-7AE4D5140F93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560960" y="6410987"/>
            <a:ext cx="985973" cy="206737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E479A368-8BEE-46C0-857B-DC3F6E74BC8E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906093" y="6353972"/>
            <a:ext cx="591910" cy="254700"/>
          </a:xfrm>
          <a:prstGeom prst="rect">
            <a:avLst/>
          </a:prstGeom>
        </p:spPr>
      </p:pic>
      <p:pic>
        <p:nvPicPr>
          <p:cNvPr id="21" name="Picture 769" descr="Department of Managed Health Care - Departments - California Health and  Human Services Open Data Portal">
            <a:extLst>
              <a:ext uri="{FF2B5EF4-FFF2-40B4-BE49-F238E27FC236}">
                <a16:creationId xmlns:a16="http://schemas.microsoft.com/office/drawing/2014/main" id="{D824922D-0272-40B1-A800-92FD967629F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163" y="6302367"/>
            <a:ext cx="1059514" cy="408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771">
            <a:extLst>
              <a:ext uri="{FF2B5EF4-FFF2-40B4-BE49-F238E27FC236}">
                <a16:creationId xmlns:a16="http://schemas.microsoft.com/office/drawing/2014/main" id="{4163951B-54FC-45B0-9FD5-611BFB40FBE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7" y="6273968"/>
            <a:ext cx="953071" cy="367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927" descr="OSG Logo">
            <a:extLst>
              <a:ext uri="{FF2B5EF4-FFF2-40B4-BE49-F238E27FC236}">
                <a16:creationId xmlns:a16="http://schemas.microsoft.com/office/drawing/2014/main" id="{307CA516-8F71-4F66-8EDF-04CCB1E1E35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8420" y="6273968"/>
            <a:ext cx="1598314" cy="43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51225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220E9A7C-FB74-480B-8212-8CE5C1AF5D1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7003953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220E9A7C-FB74-480B-8212-8CE5C1AF5D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49E18A66-311D-4669-96F7-852C6F53824A}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609600" y="5990391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E42C99A7-3ACE-4707-A418-5A40AD2CE624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256899" y="6437433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B94A69D-9B87-4C54-91B0-0554F236FE0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462" y="6253670"/>
            <a:ext cx="991338" cy="518200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A2E5D255-14DF-4753-B7D3-5F72BC66AEA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560960" y="6410987"/>
            <a:ext cx="985973" cy="206737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B54ABAD4-F370-43D3-96A1-C1D23419861E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06093" y="6353972"/>
            <a:ext cx="591910" cy="254700"/>
          </a:xfrm>
          <a:prstGeom prst="rect">
            <a:avLst/>
          </a:prstGeom>
        </p:spPr>
      </p:pic>
      <p:pic>
        <p:nvPicPr>
          <p:cNvPr id="21" name="Picture 769" descr="Department of Managed Health Care - Departments - California Health and  Human Services Open Data Portal">
            <a:extLst>
              <a:ext uri="{FF2B5EF4-FFF2-40B4-BE49-F238E27FC236}">
                <a16:creationId xmlns:a16="http://schemas.microsoft.com/office/drawing/2014/main" id="{D2C11E48-B4C5-4DF7-95AE-EA6AF01A00E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163" y="6302367"/>
            <a:ext cx="1059514" cy="408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771">
            <a:extLst>
              <a:ext uri="{FF2B5EF4-FFF2-40B4-BE49-F238E27FC236}">
                <a16:creationId xmlns:a16="http://schemas.microsoft.com/office/drawing/2014/main" id="{6E1DC856-CD04-4023-A7C1-04AE7ABAC0E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7" y="6273968"/>
            <a:ext cx="953071" cy="367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927" descr="OSG Logo">
            <a:extLst>
              <a:ext uri="{FF2B5EF4-FFF2-40B4-BE49-F238E27FC236}">
                <a16:creationId xmlns:a16="http://schemas.microsoft.com/office/drawing/2014/main" id="{F3BFCAA7-9BC0-47C6-BA60-6F65E41E8E9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8420" y="6273968"/>
            <a:ext cx="1598314" cy="43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67911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A954CCC1-5027-4384-BFF6-B54153C697A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5974033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1" progId="TCLayout.ActiveDocument.1">
                  <p:embed/>
                </p:oleObj>
              </mc:Choice>
              <mc:Fallback>
                <p:oleObj name="think-cell Slide" r:id="rId3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A954CCC1-5027-4384-BFF6-B54153C697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27" descr="OSG Logo">
            <a:extLst>
              <a:ext uri="{FF2B5EF4-FFF2-40B4-BE49-F238E27FC236}">
                <a16:creationId xmlns:a16="http://schemas.microsoft.com/office/drawing/2014/main" id="{80C58F81-223C-4FE0-9FB3-9A51629A33E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909" y="3190198"/>
            <a:ext cx="1598314" cy="43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2CE17A1D-EEA9-41DB-9A09-EEF09CF137A4}"/>
              </a:ext>
            </a:extLst>
          </p:cNvPr>
          <p:cNvGrpSpPr/>
          <p:nvPr userDrawn="1"/>
        </p:nvGrpSpPr>
        <p:grpSpPr>
          <a:xfrm>
            <a:off x="2163303" y="3169900"/>
            <a:ext cx="6018446" cy="518200"/>
            <a:chOff x="3210462" y="6253670"/>
            <a:chExt cx="6018446" cy="51820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E031E67-C7BE-4143-B173-868923FAB98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0462" y="6253670"/>
              <a:ext cx="991338" cy="518200"/>
            </a:xfrm>
            <a:prstGeom prst="rect">
              <a:avLst/>
            </a:prstGeom>
          </p:spPr>
        </p:pic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A92F4B8E-400B-4A5E-A52F-2EA7F1BAA0B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560960" y="6410987"/>
              <a:ext cx="985973" cy="206737"/>
            </a:xfrm>
            <a:prstGeom prst="rect">
              <a:avLst/>
            </a:prstGeom>
          </p:spPr>
        </p:pic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12240EAA-908C-46A0-B9E5-7F39B68496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906093" y="6353972"/>
              <a:ext cx="591910" cy="254700"/>
            </a:xfrm>
            <a:prstGeom prst="rect">
              <a:avLst/>
            </a:prstGeom>
          </p:spPr>
        </p:pic>
        <p:pic>
          <p:nvPicPr>
            <p:cNvPr id="16" name="Picture 769" descr="Department of Managed Health Care - Departments - California Health and  Human Services Open Data Portal">
              <a:extLst>
                <a:ext uri="{FF2B5EF4-FFF2-40B4-BE49-F238E27FC236}">
                  <a16:creationId xmlns:a16="http://schemas.microsoft.com/office/drawing/2014/main" id="{CE9685BE-C924-4511-8AFE-978250D75D8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7163" y="6302367"/>
              <a:ext cx="1059514" cy="408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771">
              <a:extLst>
                <a:ext uri="{FF2B5EF4-FFF2-40B4-BE49-F238E27FC236}">
                  <a16:creationId xmlns:a16="http://schemas.microsoft.com/office/drawing/2014/main" id="{EB3D21EF-0461-4DF9-BF36-08DD1712D3F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37" y="6273968"/>
              <a:ext cx="953071" cy="3671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758039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rast 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6EDB0C68-81D8-4BCB-8FED-587D098337D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3672908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592" imgH="591" progId="TCLayout.ActiveDocument.1">
                  <p:embed/>
                </p:oleObj>
              </mc:Choice>
              <mc:Fallback>
                <p:oleObj name="think-cell Slide" r:id="rId7" imgW="592" imgH="591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6EDB0C68-81D8-4BCB-8FED-587D098337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98EAA134-9792-4D41-898E-A83D3A4E3D6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9600" y="1706563"/>
            <a:ext cx="3813048" cy="769441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rtl="0"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5. Source" hidden="1">
            <a:extLst>
              <a:ext uri="{FF2B5EF4-FFF2-40B4-BE49-F238E27FC236}">
                <a16:creationId xmlns:a16="http://schemas.microsoft.com/office/drawing/2014/main" id="{586B67EF-9ECC-4AFB-B943-F2DF5A5E0345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609600" y="5990391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F36C34EE-523A-4774-AB70-F69839A6FBB3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256899" y="6437433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68212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rast Mi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E10AAB5F-CF0A-4C58-81CA-92C1A8CB900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2529145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592" imgH="591" progId="TCLayout.ActiveDocument.1">
                  <p:embed/>
                </p:oleObj>
              </mc:Choice>
              <mc:Fallback>
                <p:oleObj name="think-cell Slide" r:id="rId7" imgW="592" imgH="59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E10AAB5F-CF0A-4C58-81CA-92C1A8CB900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8DA53433-5DFE-4583-A5C0-DE3F3C3DDE8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9600" y="3236640"/>
            <a:ext cx="5065776" cy="384721"/>
          </a:xfrm>
          <a:prstGeom prst="rect">
            <a:avLst/>
          </a:prstGeom>
        </p:spPr>
        <p:txBody>
          <a:bodyPr vert="horz" rIns="365760" anchor="ctr">
            <a:spAutoFit/>
          </a:bodyPr>
          <a:lstStyle>
            <a:lvl1pPr rtl="0"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5. Source" hidden="1">
            <a:extLst>
              <a:ext uri="{FF2B5EF4-FFF2-40B4-BE49-F238E27FC236}">
                <a16:creationId xmlns:a16="http://schemas.microsoft.com/office/drawing/2014/main" id="{8E6D74D2-0803-47A9-9B09-FE9346230153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609600" y="5990391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DD387A1D-B3DB-4FC3-B202-EAA342D761EB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256899" y="6437433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6790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Reverse Contrast 3/4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3B19533A-7C36-4239-BCB1-336E4EF4EA9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6511816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473" imgH="473" progId="TCLayout.ActiveDocument.1">
                  <p:embed/>
                </p:oleObj>
              </mc:Choice>
              <mc:Fallback>
                <p:oleObj name="think-cell Slide" r:id="rId9" imgW="473" imgH="47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3B19533A-7C36-4239-BCB1-336E4EF4EA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F05418DB-2F6D-4E1E-889F-DE7C7630E9D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2" name="RectangleLight">
            <a:extLst>
              <a:ext uri="{FF2B5EF4-FFF2-40B4-BE49-F238E27FC236}">
                <a16:creationId xmlns:a16="http://schemas.microsoft.com/office/drawing/2014/main" id="{65BA59B8-E166-40EF-A08B-73C27149A153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0" y="0"/>
            <a:ext cx="3410584" cy="6858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2. Slide Title">
            <a:extLst>
              <a:ext uri="{FF2B5EF4-FFF2-40B4-BE49-F238E27FC236}">
                <a16:creationId xmlns:a16="http://schemas.microsoft.com/office/drawing/2014/main" id="{201E918A-7ADD-4595-9E5C-36C3D305CA4A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09600" y="2744369"/>
            <a:ext cx="2514600" cy="769441"/>
          </a:xfrm>
        </p:spPr>
        <p:txBody>
          <a:bodyPr vert="horz" anchor="b">
            <a:noAutofit/>
          </a:bodyPr>
          <a:lstStyle>
            <a:lvl1pPr rtl="0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12" name="3. Subtitle">
            <a:extLst>
              <a:ext uri="{FF2B5EF4-FFF2-40B4-BE49-F238E27FC236}">
                <a16:creationId xmlns:a16="http://schemas.microsoft.com/office/drawing/2014/main" id="{A0895B2F-2F72-4935-BC7F-BEA280D6C542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609600" y="3659644"/>
            <a:ext cx="2514600" cy="49244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600" b="0" baseline="0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5. Source" hidden="1">
            <a:extLst>
              <a:ext uri="{FF2B5EF4-FFF2-40B4-BE49-F238E27FC236}">
                <a16:creationId xmlns:a16="http://schemas.microsoft.com/office/drawing/2014/main" id="{887AE78E-9088-49E5-89C9-1EE2C9623025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609600" y="5990391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>
                <a:solidFill>
                  <a:schemeClr val="tx1"/>
                </a:solidFill>
              </a:rPr>
              <a:t>Source: …</a:t>
            </a: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F5113C97-3267-4434-AC2E-012AF7011BF0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018958" y="6410987"/>
            <a:ext cx="985973" cy="206737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3919EA23-9D7D-485B-B5E6-313D86941F6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249591" y="6353972"/>
            <a:ext cx="591910" cy="254700"/>
          </a:xfrm>
          <a:prstGeom prst="rect">
            <a:avLst/>
          </a:prstGeom>
        </p:spPr>
      </p:pic>
      <p:pic>
        <p:nvPicPr>
          <p:cNvPr id="23" name="Picture 769" descr="Department of Managed Health Care - Departments - California Health and  Human Services Open Data Portal">
            <a:extLst>
              <a:ext uri="{FF2B5EF4-FFF2-40B4-BE49-F238E27FC236}">
                <a16:creationId xmlns:a16="http://schemas.microsoft.com/office/drawing/2014/main" id="{7A155BF1-1BA0-4F98-B5B0-D0BFC165E83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161" y="6302367"/>
            <a:ext cx="1059514" cy="408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71">
            <a:extLst>
              <a:ext uri="{FF2B5EF4-FFF2-40B4-BE49-F238E27FC236}">
                <a16:creationId xmlns:a16="http://schemas.microsoft.com/office/drawing/2014/main" id="{A8A9ADFB-E3D0-40AF-8D8C-961F5B9D613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0335" y="6273968"/>
            <a:ext cx="953071" cy="367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773">
            <a:extLst>
              <a:ext uri="{FF2B5EF4-FFF2-40B4-BE49-F238E27FC236}">
                <a16:creationId xmlns:a16="http://schemas.microsoft.com/office/drawing/2014/main" id="{628FA0CA-4D74-45B4-8413-A1205999BE7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8068" y="6288628"/>
            <a:ext cx="1487789" cy="436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Slide Number">
            <a:extLst>
              <a:ext uri="{FF2B5EF4-FFF2-40B4-BE49-F238E27FC236}">
                <a16:creationId xmlns:a16="http://schemas.microsoft.com/office/drawing/2014/main" id="{21D6C888-0BF3-40B3-997C-8AF48E83B705}"/>
              </a:ext>
            </a:extLst>
          </p:cNvPr>
          <p:cNvSpPr>
            <a:spLocks noChangeArrowheads="1"/>
          </p:cNvSpPr>
          <p:nvPr userDrawn="1">
            <p:custDataLst>
              <p:tags r:id="rId7"/>
            </p:custDataLst>
          </p:nvPr>
        </p:nvSpPr>
        <p:spPr bwMode="black">
          <a:xfrm>
            <a:off x="11256899" y="6437433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bg2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bg2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6A93123-0B6E-414C-8B2B-7FDCA0D3CBFF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960" y="6253670"/>
            <a:ext cx="991338" cy="51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7148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4357987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413" imgH="416" progId="TCLayout.ActiveDocument.1">
                  <p:embed/>
                </p:oleObj>
              </mc:Choice>
              <mc:Fallback>
                <p:oleObj name="think-cell Slide" r:id="rId8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id="{FCC3A0E6-E630-4C26-B008-93BA0B5B110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id="{D4D36123-678D-4B6C-A648-186F85BE34AE}"/>
              </a:ext>
            </a:extLst>
          </p:cNvPr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609600" y="706545"/>
            <a:ext cx="11082528" cy="24622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b="0" baseline="0" dirty="0"/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609600" y="5990391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609600" y="41597"/>
            <a:ext cx="3843338" cy="123111"/>
          </a:xfrm>
          <a:prstGeom prst="rect">
            <a:avLst/>
          </a:prstGeom>
          <a:noFill/>
          <a:ln w="6350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0" name="2. Slide Title">
            <a:extLst>
              <a:ext uri="{FF2B5EF4-FFF2-40B4-BE49-F238E27FC236}">
                <a16:creationId xmlns:a16="http://schemas.microsoft.com/office/drawing/2014/main" id="{8326FFD0-8389-4032-AAB8-00C262CAF746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9600" y="277816"/>
            <a:ext cx="11082528" cy="38472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3625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84384-63A1-44AB-B8E1-44AA130D3078}" type="datetime1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DF916-188B-46C8-9EC1-EFEF5A65B68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California Health and Human Services Agency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02" y="5832758"/>
            <a:ext cx="1828800" cy="95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9512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F5461-6A85-4846-951F-DA749BE94BBF}" type="datetime1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DF916-188B-46C8-9EC1-EFEF5A65B68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California Health and Human Services Agency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02" y="5832758"/>
            <a:ext cx="1828800" cy="95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9683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05D91-2312-4B8D-8102-29348BAE1431}" type="datetime1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DF916-188B-46C8-9EC1-EFEF5A65B68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California Health and Human Services Agency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02" y="5832758"/>
            <a:ext cx="1828800" cy="95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873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7EF57-C466-40E3-AD69-0C6C016F9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56BDD8-FE46-4B74-B3FF-4C67269F10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513A54-D81D-4709-B37E-569289FB6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6DAD7-5542-41F0-84C3-9E05F8D81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9428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FE738-B447-411D-A0E9-C81FF7F76537}" type="datetime1">
              <a:rPr lang="en-US" smtClean="0"/>
              <a:t>11/28/2023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DF916-188B-46C8-9EC1-EFEF5A65B68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California Health and Human Services Agency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02" y="5832758"/>
            <a:ext cx="1828800" cy="95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4580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4A49D-1545-449B-ADE0-0B25825E606A}" type="datetime1">
              <a:rPr lang="en-US" smtClean="0"/>
              <a:t>11/28/2023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DF916-188B-46C8-9EC1-EFEF5A65B688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California Health and Human Services Agency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02" y="5832758"/>
            <a:ext cx="1828800" cy="95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873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77F2D-52C3-4B50-B81A-01B36CAD9CD6}" type="datetime1">
              <a:rPr lang="en-US" smtClean="0"/>
              <a:t>11/28/2023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DF916-188B-46C8-9EC1-EFEF5A65B68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California Health and Human Services Agency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02" y="5832758"/>
            <a:ext cx="1828800" cy="95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1634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BEEF7-7CA2-42FF-8891-7EFA4A2FE698}" type="datetime1">
              <a:rPr lang="en-US" smtClean="0"/>
              <a:t>11/28/2023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DF916-188B-46C8-9EC1-EFEF5A65B688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California Health and Human Services Agency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02" y="5832758"/>
            <a:ext cx="1828800" cy="95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2059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1986D-FC06-4D9A-BA60-70CB92B62D37}" type="datetime1">
              <a:rPr lang="en-US" smtClean="0"/>
              <a:t>11/28/2023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DF916-188B-46C8-9EC1-EFEF5A65B68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California Health and Human Services Agency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02" y="5832758"/>
            <a:ext cx="1828800" cy="95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9243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3DBCC-8D88-48AA-9B6C-142C11344E96}" type="datetime1">
              <a:rPr lang="en-US" smtClean="0"/>
              <a:t>11/28/2023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DF916-188B-46C8-9EC1-EFEF5A65B68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California Health and Human Services Agency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02" y="5832758"/>
            <a:ext cx="1828800" cy="95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6449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E332F-5D26-4906-8DCE-AF119B9C3513}" type="datetime1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DF916-188B-46C8-9EC1-EFEF5A65B68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California Health and Human Services Agency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02" y="5832758"/>
            <a:ext cx="1828800" cy="95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3211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D6E98-D848-461E-A1C0-030C93703708}" type="datetime1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DF916-188B-46C8-9EC1-EFEF5A65B68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California Health and Human Services Agency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02" y="5832758"/>
            <a:ext cx="1828800" cy="95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451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22DBB6A-C6FD-421D-8F50-47EDCCABC6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6B6531-FE6B-485E-9E71-FD9A7CBD6D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428B8F-4C9F-4C1B-9180-7FD55306D1ED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CBDA61-B4A3-49FB-80C7-490FBCCAF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CE50C-8C69-4AAF-BB74-BD46BF964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18D9DC-B3CD-4357-80E1-B2EDAFCEE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305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88AD1EA-73F5-7FBD-55A3-8C30E2B683E0}"/>
              </a:ext>
            </a:extLst>
          </p:cNvPr>
          <p:cNvSpPr/>
          <p:nvPr userDrawn="1"/>
        </p:nvSpPr>
        <p:spPr>
          <a:xfrm>
            <a:off x="0" y="1476462"/>
            <a:ext cx="7206143" cy="4144162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F7EF57-C466-40E3-AD69-0C6C016F9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5954844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56BDD8-FE46-4B74-B3FF-4C67269F10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5954844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513A54-D81D-4709-B37E-569289FB6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6DAD7-5542-41F0-84C3-9E05F8D81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013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0F199-2665-4B94-A8A6-407490537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5718B5-E04A-48A2-8ECB-D265B89C24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D97173-BDE7-48A0-BB8E-3F0AC27DEB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B57E06-939F-4BFB-8132-9A964B357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6DAD7-5542-41F0-84C3-9E05F8D81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652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D2ECC-A547-4E61-9994-A1048218F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46A5D1-50D6-43E8-BA43-0F3EF72396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6ADA40-0EFF-43A2-A05B-2F485DC0E6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B03E57-6ACB-4E3E-86AC-B72E4A9E88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BC15E6-1140-409D-8564-FBB0B75A4E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8552C2-729C-4C95-ABAE-50BCA0F8E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6DAD7-5542-41F0-84C3-9E05F8D81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776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34DFE-E95E-4419-84FF-9C9E31C4C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79D718-D576-43B5-8AEB-99FFDCAD1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6DAD7-5542-41F0-84C3-9E05F8D81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214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13B334-3BCE-4293-97F6-2F8B10D9B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6DAD7-5542-41F0-84C3-9E05F8D81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345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3B562A0-3D6C-45D0-9E85-8A28A804D0F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2968212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592" imgH="591" progId="TCLayout.ActiveDocument.1">
                  <p:embed/>
                </p:oleObj>
              </mc:Choice>
              <mc:Fallback>
                <p:oleObj name="think-cell Slide" r:id="rId7" imgW="592" imgH="59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3B562A0-3D6C-45D0-9E85-8A28A804D0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C42428D-965F-410A-AAB0-2F4E028AF07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44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6" name="Documenttype">
            <a:extLst>
              <a:ext uri="{FF2B5EF4-FFF2-40B4-BE49-F238E27FC236}">
                <a16:creationId xmlns:a16="http://schemas.microsoft.com/office/drawing/2014/main" id="{0CADA7EB-5C2E-4AD4-A32E-534A28817C8A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2641602" y="4725612"/>
            <a:ext cx="8682567" cy="21544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en-US" sz="1400" dirty="0"/>
            </a:lvl1pPr>
          </a:lstStyle>
          <a:p>
            <a:pPr lvl="0">
              <a:buNone/>
            </a:pPr>
            <a:r>
              <a:rPr lang="en-US" dirty="0"/>
              <a:t>Edit date or title/role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C85A1636-E33D-4640-A4BA-89E2008C1ED4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2641602" y="4027906"/>
            <a:ext cx="8682567" cy="30777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en-US" sz="2000" b="1" dirty="0"/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Title">
            <a:extLst>
              <a:ext uri="{FF2B5EF4-FFF2-40B4-BE49-F238E27FC236}">
                <a16:creationId xmlns:a16="http://schemas.microsoft.com/office/drawing/2014/main" id="{AA4E4E19-7239-46DA-AE24-CE9556C9BE7D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1016001" y="1411224"/>
            <a:ext cx="10363200" cy="67710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4400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50056FC0-F9A2-45F6-9FD6-237BB0A0C50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12800" y="1219200"/>
            <a:ext cx="105664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rgbClr val="2977C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 sz="1800" dirty="0"/>
          </a:p>
        </p:txBody>
      </p:sp>
      <p:sp>
        <p:nvSpPr>
          <p:cNvPr id="9" name="Line 8">
            <a:extLst>
              <a:ext uri="{FF2B5EF4-FFF2-40B4-BE49-F238E27FC236}">
                <a16:creationId xmlns:a16="http://schemas.microsoft.com/office/drawing/2014/main" id="{69D19F1D-ECEC-45C0-9238-C24A7A6A6A71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2641602" y="3962400"/>
            <a:ext cx="8682567" cy="0"/>
          </a:xfrm>
          <a:prstGeom prst="line">
            <a:avLst/>
          </a:prstGeom>
          <a:noFill/>
          <a:ln w="19050">
            <a:solidFill>
              <a:srgbClr val="2977C1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 sz="1800" dirty="0"/>
          </a:p>
        </p:txBody>
      </p:sp>
      <p:sp>
        <p:nvSpPr>
          <p:cNvPr id="17" name="Footer Placeholder 3">
            <a:extLst>
              <a:ext uri="{FF2B5EF4-FFF2-40B4-BE49-F238E27FC236}">
                <a16:creationId xmlns:a16="http://schemas.microsoft.com/office/drawing/2014/main" id="{6F312DEA-5926-4A29-99AE-42DA3C9640F7}"/>
              </a:ext>
            </a:extLst>
          </p:cNvPr>
          <p:cNvSpPr txBox="1">
            <a:spLocks/>
          </p:cNvSpPr>
          <p:nvPr userDrawn="1"/>
        </p:nvSpPr>
        <p:spPr bwMode="auto">
          <a:xfrm>
            <a:off x="3908703" y="6556628"/>
            <a:ext cx="4374594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en-US" sz="1000" i="1" dirty="0">
                <a:solidFill>
                  <a:schemeClr val="tx1"/>
                </a:solidFill>
                <a:latin typeface="+mn-lt"/>
              </a:rPr>
              <a:t>Information contained in this file is confidential, preliminary and pre-decisional</a:t>
            </a:r>
          </a:p>
        </p:txBody>
      </p:sp>
    </p:spTree>
    <p:extLst>
      <p:ext uri="{BB962C8B-B14F-4D97-AF65-F5344CB8AC3E}">
        <p14:creationId xmlns:p14="http://schemas.microsoft.com/office/powerpoint/2010/main" val="2086627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1.xml"/><Relationship Id="rId18" Type="http://schemas.openxmlformats.org/officeDocument/2006/relationships/slideLayout" Target="../slideLayouts/slideLayout26.xml"/><Relationship Id="rId26" Type="http://schemas.openxmlformats.org/officeDocument/2006/relationships/tags" Target="../tags/tag7.xml"/><Relationship Id="rId39" Type="http://schemas.openxmlformats.org/officeDocument/2006/relationships/tags" Target="../tags/tag20.xml"/><Relationship Id="rId21" Type="http://schemas.openxmlformats.org/officeDocument/2006/relationships/tags" Target="../tags/tag2.xml"/><Relationship Id="rId34" Type="http://schemas.openxmlformats.org/officeDocument/2006/relationships/tags" Target="../tags/tag15.xml"/><Relationship Id="rId42" Type="http://schemas.openxmlformats.org/officeDocument/2006/relationships/image" Target="../media/image3.png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6" Type="http://schemas.openxmlformats.org/officeDocument/2006/relationships/slideLayout" Target="../slideLayouts/slideLayout24.xml"/><Relationship Id="rId20" Type="http://schemas.openxmlformats.org/officeDocument/2006/relationships/tags" Target="../tags/tag1.xml"/><Relationship Id="rId29" Type="http://schemas.openxmlformats.org/officeDocument/2006/relationships/tags" Target="../tags/tag10.xml"/><Relationship Id="rId41" Type="http://schemas.openxmlformats.org/officeDocument/2006/relationships/image" Target="../media/image2.emf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24" Type="http://schemas.openxmlformats.org/officeDocument/2006/relationships/tags" Target="../tags/tag5.xml"/><Relationship Id="rId32" Type="http://schemas.openxmlformats.org/officeDocument/2006/relationships/tags" Target="../tags/tag13.xml"/><Relationship Id="rId37" Type="http://schemas.openxmlformats.org/officeDocument/2006/relationships/tags" Target="../tags/tag18.xml"/><Relationship Id="rId40" Type="http://schemas.openxmlformats.org/officeDocument/2006/relationships/oleObject" Target="../embeddings/oleObject1.bin"/><Relationship Id="rId5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23.xml"/><Relationship Id="rId23" Type="http://schemas.openxmlformats.org/officeDocument/2006/relationships/tags" Target="../tags/tag4.xml"/><Relationship Id="rId28" Type="http://schemas.openxmlformats.org/officeDocument/2006/relationships/tags" Target="../tags/tag9.xml"/><Relationship Id="rId36" Type="http://schemas.openxmlformats.org/officeDocument/2006/relationships/tags" Target="../tags/tag17.xml"/><Relationship Id="rId10" Type="http://schemas.openxmlformats.org/officeDocument/2006/relationships/slideLayout" Target="../slideLayouts/slideLayout18.xml"/><Relationship Id="rId19" Type="http://schemas.openxmlformats.org/officeDocument/2006/relationships/theme" Target="../theme/theme2.xml"/><Relationship Id="rId31" Type="http://schemas.openxmlformats.org/officeDocument/2006/relationships/tags" Target="../tags/tag12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22.xml"/><Relationship Id="rId22" Type="http://schemas.openxmlformats.org/officeDocument/2006/relationships/tags" Target="../tags/tag3.xml"/><Relationship Id="rId27" Type="http://schemas.openxmlformats.org/officeDocument/2006/relationships/tags" Target="../tags/tag8.xml"/><Relationship Id="rId30" Type="http://schemas.openxmlformats.org/officeDocument/2006/relationships/tags" Target="../tags/tag11.xml"/><Relationship Id="rId35" Type="http://schemas.openxmlformats.org/officeDocument/2006/relationships/tags" Target="../tags/tag16.xml"/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20.xml"/><Relationship Id="rId17" Type="http://schemas.openxmlformats.org/officeDocument/2006/relationships/slideLayout" Target="../slideLayouts/slideLayout25.xml"/><Relationship Id="rId25" Type="http://schemas.openxmlformats.org/officeDocument/2006/relationships/tags" Target="../tags/tag6.xml"/><Relationship Id="rId33" Type="http://schemas.openxmlformats.org/officeDocument/2006/relationships/tags" Target="../tags/tag14.xml"/><Relationship Id="rId38" Type="http://schemas.openxmlformats.org/officeDocument/2006/relationships/tags" Target="../tags/tag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DF68C7-D572-41B7-8C82-E054ACAC4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4AC7F0-E345-4750-80DD-820DB8695F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AEF097-CE3D-48A8-AA24-21E4A612AD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66DAD7-5542-41F0-84C3-9E05F8D8176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A774F34A-BFEB-45B4-94E8-958E1596D31D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3" y="5922488"/>
            <a:ext cx="1651167" cy="867724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7CAD86A-6AF3-4187-8E8F-96DFD5C40544}"/>
              </a:ext>
            </a:extLst>
          </p:cNvPr>
          <p:cNvCxnSpPr>
            <a:cxnSpLocks/>
          </p:cNvCxnSpPr>
          <p:nvPr userDrawn="1"/>
        </p:nvCxnSpPr>
        <p:spPr>
          <a:xfrm>
            <a:off x="4702629" y="225631"/>
            <a:ext cx="7489371" cy="0"/>
          </a:xfrm>
          <a:prstGeom prst="line">
            <a:avLst/>
          </a:prstGeom>
          <a:ln w="47625">
            <a:solidFill>
              <a:srgbClr val="021E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6667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6" r:id="rId4"/>
    <p:sldLayoutId id="2147483652" r:id="rId5"/>
    <p:sldLayoutId id="2147483653" r:id="rId6"/>
    <p:sldLayoutId id="2147483654" r:id="rId7"/>
    <p:sldLayoutId id="2147483655" r:id="rId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21E77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4BC40847-AF8B-4097-9A07-2349A751A05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0"/>
            </p:custDataLst>
            <p:extLst>
              <p:ext uri="{D42A27DB-BD31-4B8C-83A1-F6EECF244321}">
                <p14:modId xmlns:p14="http://schemas.microsoft.com/office/powerpoint/2010/main" val="116343807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0" imgW="413" imgH="416" progId="TCLayout.ActiveDocument.1">
                  <p:embed/>
                </p:oleObj>
              </mc:Choice>
              <mc:Fallback>
                <p:oleObj name="think-cell Slide" r:id="rId40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4BC40847-AF8B-4097-9A07-2349A751A0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0" name="Grid" hidden="1">
            <a:extLst>
              <a:ext uri="{FF2B5EF4-FFF2-40B4-BE49-F238E27FC236}">
                <a16:creationId xmlns:a16="http://schemas.microsoft.com/office/drawing/2014/main" id="{3BBFEB30-B5C9-4D5C-9A82-066C6BF363E3}"/>
              </a:ext>
            </a:extLst>
          </p:cNvPr>
          <p:cNvGrpSpPr/>
          <p:nvPr userDrawn="1"/>
        </p:nvGrpSpPr>
        <p:grpSpPr>
          <a:xfrm>
            <a:off x="50800" y="0"/>
            <a:ext cx="12100560" cy="6858000"/>
            <a:chOff x="0" y="0"/>
            <a:chExt cx="12190476" cy="6858000"/>
          </a:xfrm>
        </p:grpSpPr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950B3518-D8B6-4062-A4CE-0C1A1A286FE1}"/>
                </a:ext>
              </a:extLst>
            </p:cNvPr>
            <p:cNvSpPr/>
            <p:nvPr userDrawn="1"/>
          </p:nvSpPr>
          <p:spPr bwMode="gray">
            <a:xfrm>
              <a:off x="55473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EC45F528-EF91-4619-AF16-5D11F63D2FFC}"/>
                </a:ext>
              </a:extLst>
            </p:cNvPr>
            <p:cNvSpPr/>
            <p:nvPr/>
          </p:nvSpPr>
          <p:spPr bwMode="gray">
            <a:xfrm>
              <a:off x="1524" y="0"/>
              <a:ext cx="12188952" cy="6858000"/>
            </a:xfrm>
            <a:custGeom>
              <a:avLst/>
              <a:gdLst>
                <a:gd name="connsiteX0" fmla="*/ 553212 w 12188952"/>
                <a:gd name="connsiteY0" fmla="*/ 1405610 h 6858000"/>
                <a:gd name="connsiteX1" fmla="*/ 553212 w 12188952"/>
                <a:gd name="connsiteY1" fmla="*/ 1709928 h 6858000"/>
                <a:gd name="connsiteX2" fmla="*/ 551868 w 12188952"/>
                <a:gd name="connsiteY2" fmla="*/ 1709928 h 6858000"/>
                <a:gd name="connsiteX3" fmla="*/ 551868 w 12188952"/>
                <a:gd name="connsiteY3" fmla="*/ 6217920 h 6858000"/>
                <a:gd name="connsiteX4" fmla="*/ 553212 w 12188952"/>
                <a:gd name="connsiteY4" fmla="*/ 6217920 h 6858000"/>
                <a:gd name="connsiteX5" fmla="*/ 11635740 w 12188952"/>
                <a:gd name="connsiteY5" fmla="*/ 6217920 h 6858000"/>
                <a:gd name="connsiteX6" fmla="*/ 11636196 w 12188952"/>
                <a:gd name="connsiteY6" fmla="*/ 6217920 h 6858000"/>
                <a:gd name="connsiteX7" fmla="*/ 11636196 w 12188952"/>
                <a:gd name="connsiteY7" fmla="*/ 1709928 h 6858000"/>
                <a:gd name="connsiteX8" fmla="*/ 11635740 w 12188952"/>
                <a:gd name="connsiteY8" fmla="*/ 1709928 h 6858000"/>
                <a:gd name="connsiteX9" fmla="*/ 11635740 w 12188952"/>
                <a:gd name="connsiteY9" fmla="*/ 1405610 h 6858000"/>
                <a:gd name="connsiteX10" fmla="*/ 0 w 12188952"/>
                <a:gd name="connsiteY10" fmla="*/ 0 h 6858000"/>
                <a:gd name="connsiteX11" fmla="*/ 12188952 w 12188952"/>
                <a:gd name="connsiteY11" fmla="*/ 0 h 6858000"/>
                <a:gd name="connsiteX12" fmla="*/ 12188952 w 12188952"/>
                <a:gd name="connsiteY12" fmla="*/ 6858000 h 6858000"/>
                <a:gd name="connsiteX13" fmla="*/ 0 w 12188952"/>
                <a:gd name="connsiteY1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88952" h="6858000">
                  <a:moveTo>
                    <a:pt x="553212" y="1405610"/>
                  </a:moveTo>
                  <a:lnTo>
                    <a:pt x="553212" y="1709928"/>
                  </a:lnTo>
                  <a:lnTo>
                    <a:pt x="551868" y="1709928"/>
                  </a:lnTo>
                  <a:lnTo>
                    <a:pt x="551868" y="6217920"/>
                  </a:lnTo>
                  <a:lnTo>
                    <a:pt x="553212" y="6217920"/>
                  </a:lnTo>
                  <a:lnTo>
                    <a:pt x="11635740" y="6217920"/>
                  </a:lnTo>
                  <a:lnTo>
                    <a:pt x="11636196" y="6217920"/>
                  </a:lnTo>
                  <a:lnTo>
                    <a:pt x="11636196" y="1709928"/>
                  </a:lnTo>
                  <a:lnTo>
                    <a:pt x="11635740" y="1709928"/>
                  </a:lnTo>
                  <a:lnTo>
                    <a:pt x="11635740" y="1405610"/>
                  </a:lnTo>
                  <a:close/>
                  <a:moveTo>
                    <a:pt x="0" y="0"/>
                  </a:moveTo>
                  <a:lnTo>
                    <a:pt x="12188952" y="0"/>
                  </a:lnTo>
                  <a:lnTo>
                    <a:pt x="1218895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0000">
                <a:alpha val="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 rtl="0"/>
              <a:endParaRPr lang="en-US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77ABF7BA-0428-4141-8351-03A2727DECBD}"/>
                </a:ext>
              </a:extLst>
            </p:cNvPr>
            <p:cNvCxnSpPr/>
            <p:nvPr/>
          </p:nvCxnSpPr>
          <p:spPr bwMode="gray">
            <a:xfrm>
              <a:off x="85946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94EB93D9-2FE5-4212-8DB4-7A0327E33766}"/>
                </a:ext>
              </a:extLst>
            </p:cNvPr>
            <p:cNvCxnSpPr/>
            <p:nvPr/>
          </p:nvCxnSpPr>
          <p:spPr bwMode="gray">
            <a:xfrm>
              <a:off x="1133254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C2F34081-E688-4287-A553-264328F1E1E1}"/>
                </a:ext>
              </a:extLst>
            </p:cNvPr>
            <p:cNvCxnSpPr/>
            <p:nvPr/>
          </p:nvCxnSpPr>
          <p:spPr bwMode="gray">
            <a:xfrm>
              <a:off x="1811559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6868CDEE-044B-4D04-A5D3-6A526BE51179}"/>
                </a:ext>
              </a:extLst>
            </p:cNvPr>
            <p:cNvCxnSpPr/>
            <p:nvPr/>
          </p:nvCxnSpPr>
          <p:spPr bwMode="gray">
            <a:xfrm>
              <a:off x="2763658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0100C653-5CFA-4B3C-BD97-47499B419B53}"/>
                </a:ext>
              </a:extLst>
            </p:cNvPr>
            <p:cNvCxnSpPr/>
            <p:nvPr/>
          </p:nvCxnSpPr>
          <p:spPr bwMode="gray">
            <a:xfrm>
              <a:off x="3715757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F21F5AB2-1154-4ACD-832F-CB2539EE783F}"/>
                </a:ext>
              </a:extLst>
            </p:cNvPr>
            <p:cNvCxnSpPr/>
            <p:nvPr/>
          </p:nvCxnSpPr>
          <p:spPr bwMode="gray">
            <a:xfrm>
              <a:off x="4667856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id="{466910D2-AFA9-4FD1-8D04-D99BB3645452}"/>
                </a:ext>
              </a:extLst>
            </p:cNvPr>
            <p:cNvCxnSpPr/>
            <p:nvPr/>
          </p:nvCxnSpPr>
          <p:spPr bwMode="gray">
            <a:xfrm>
              <a:off x="561995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1769A11B-0399-4716-A212-6F179313A427}"/>
                </a:ext>
              </a:extLst>
            </p:cNvPr>
            <p:cNvCxnSpPr/>
            <p:nvPr/>
          </p:nvCxnSpPr>
          <p:spPr bwMode="gray">
            <a:xfrm>
              <a:off x="6572054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2CB3272D-021B-49B8-92A5-D1DEB3202AE0}"/>
                </a:ext>
              </a:extLst>
            </p:cNvPr>
            <p:cNvCxnSpPr/>
            <p:nvPr/>
          </p:nvCxnSpPr>
          <p:spPr bwMode="gray">
            <a:xfrm>
              <a:off x="7524153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id="{61701AE9-04C5-4AD4-8DEE-873680FD231F}"/>
                </a:ext>
              </a:extLst>
            </p:cNvPr>
            <p:cNvCxnSpPr/>
            <p:nvPr/>
          </p:nvCxnSpPr>
          <p:spPr bwMode="gray">
            <a:xfrm>
              <a:off x="8476252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4050D91B-89C3-45DE-BE0C-1430E2BE6F4B}"/>
                </a:ext>
              </a:extLst>
            </p:cNvPr>
            <p:cNvCxnSpPr/>
            <p:nvPr/>
          </p:nvCxnSpPr>
          <p:spPr bwMode="gray">
            <a:xfrm>
              <a:off x="9428351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68E5EF5D-0D94-4FCE-8BE2-F0790F7B1879}"/>
                </a:ext>
              </a:extLst>
            </p:cNvPr>
            <p:cNvCxnSpPr/>
            <p:nvPr/>
          </p:nvCxnSpPr>
          <p:spPr bwMode="gray">
            <a:xfrm>
              <a:off x="1038045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id="{205F8351-710E-49E9-A523-EA0755B417C5}"/>
                </a:ext>
              </a:extLst>
            </p:cNvPr>
            <p:cNvSpPr/>
            <p:nvPr/>
          </p:nvSpPr>
          <p:spPr bwMode="gray">
            <a:xfrm>
              <a:off x="152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47C1C31B-A122-4A09-9500-27B0684B272F}"/>
                </a:ext>
              </a:extLst>
            </p:cNvPr>
            <p:cNvSpPr/>
            <p:nvPr/>
          </p:nvSpPr>
          <p:spPr bwMode="gray">
            <a:xfrm>
              <a:off x="1167385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7DF86859-7D4B-4DA1-91AA-0992644F5903}"/>
                </a:ext>
              </a:extLst>
            </p:cNvPr>
            <p:cNvSpPr/>
            <p:nvPr/>
          </p:nvSpPr>
          <p:spPr bwMode="gray">
            <a:xfrm>
              <a:off x="2119484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id="{3DC3E9CA-569C-4414-A75A-C805A4A40B64}"/>
                </a:ext>
              </a:extLst>
            </p:cNvPr>
            <p:cNvSpPr/>
            <p:nvPr/>
          </p:nvSpPr>
          <p:spPr bwMode="gray">
            <a:xfrm>
              <a:off x="3071583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B532C466-D8D3-43AC-995C-2B54885AC096}"/>
                </a:ext>
              </a:extLst>
            </p:cNvPr>
            <p:cNvSpPr/>
            <p:nvPr/>
          </p:nvSpPr>
          <p:spPr bwMode="gray">
            <a:xfrm>
              <a:off x="4023681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B0920AE1-B909-471F-9E77-7C3A31509F84}"/>
                </a:ext>
              </a:extLst>
            </p:cNvPr>
            <p:cNvSpPr/>
            <p:nvPr/>
          </p:nvSpPr>
          <p:spPr bwMode="gray">
            <a:xfrm>
              <a:off x="4975780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2A1E8190-F3C6-4BF7-97E3-90F3FC84746E}"/>
                </a:ext>
              </a:extLst>
            </p:cNvPr>
            <p:cNvSpPr/>
            <p:nvPr/>
          </p:nvSpPr>
          <p:spPr bwMode="gray">
            <a:xfrm>
              <a:off x="5927879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id="{33B1FC28-C9D6-4928-BCCE-9873C7DEEFDE}"/>
                </a:ext>
              </a:extLst>
            </p:cNvPr>
            <p:cNvSpPr/>
            <p:nvPr/>
          </p:nvSpPr>
          <p:spPr bwMode="gray">
            <a:xfrm>
              <a:off x="6879978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13C9C1F2-E745-44A5-AEA3-9DE0D69F2B15}"/>
                </a:ext>
              </a:extLst>
            </p:cNvPr>
            <p:cNvSpPr/>
            <p:nvPr/>
          </p:nvSpPr>
          <p:spPr bwMode="gray">
            <a:xfrm>
              <a:off x="7832077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3F7DB9B8-09EF-46A7-9839-EE0FA8E11651}"/>
                </a:ext>
              </a:extLst>
            </p:cNvPr>
            <p:cNvSpPr/>
            <p:nvPr/>
          </p:nvSpPr>
          <p:spPr bwMode="gray">
            <a:xfrm>
              <a:off x="8784176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id="{759DC929-939A-40DF-96D2-82427AD8E191}"/>
                </a:ext>
              </a:extLst>
            </p:cNvPr>
            <p:cNvSpPr/>
            <p:nvPr/>
          </p:nvSpPr>
          <p:spPr bwMode="gray">
            <a:xfrm>
              <a:off x="9736274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14" name="Freeform: Shape 213">
              <a:extLst>
                <a:ext uri="{FF2B5EF4-FFF2-40B4-BE49-F238E27FC236}">
                  <a16:creationId xmlns:a16="http://schemas.microsoft.com/office/drawing/2014/main" id="{71E475EA-3BCA-4BD2-9129-0A15F92784B0}"/>
                </a:ext>
              </a:extLst>
            </p:cNvPr>
            <p:cNvSpPr/>
            <p:nvPr/>
          </p:nvSpPr>
          <p:spPr bwMode="gray">
            <a:xfrm>
              <a:off x="10688372" y="0"/>
              <a:ext cx="336244" cy="6858000"/>
            </a:xfrm>
            <a:custGeom>
              <a:avLst/>
              <a:gdLst>
                <a:gd name="connsiteX0" fmla="*/ 0 w 336244"/>
                <a:gd name="connsiteY0" fmla="*/ 0 h 6858000"/>
                <a:gd name="connsiteX1" fmla="*/ 336244 w 336244"/>
                <a:gd name="connsiteY1" fmla="*/ 0 h 6858000"/>
                <a:gd name="connsiteX2" fmla="*/ 336244 w 336244"/>
                <a:gd name="connsiteY2" fmla="*/ 6858000 h 6858000"/>
                <a:gd name="connsiteX3" fmla="*/ 0 w 336244"/>
                <a:gd name="connsiteY3" fmla="*/ 6858000 h 6858000"/>
                <a:gd name="connsiteX4" fmla="*/ 0 w 336244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244" h="6858000">
                  <a:moveTo>
                    <a:pt x="0" y="0"/>
                  </a:moveTo>
                  <a:lnTo>
                    <a:pt x="336244" y="0"/>
                  </a:lnTo>
                  <a:lnTo>
                    <a:pt x="336244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15" name="Freeform: Shape 214">
              <a:extLst>
                <a:ext uri="{FF2B5EF4-FFF2-40B4-BE49-F238E27FC236}">
                  <a16:creationId xmlns:a16="http://schemas.microsoft.com/office/drawing/2014/main" id="{B58358D8-4286-4ED9-A0FF-82879D8C9183}"/>
                </a:ext>
              </a:extLst>
            </p:cNvPr>
            <p:cNvSpPr/>
            <p:nvPr/>
          </p:nvSpPr>
          <p:spPr bwMode="gray">
            <a:xfrm>
              <a:off x="1163726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16" name="Freeform: Shape 215">
              <a:extLst>
                <a:ext uri="{FF2B5EF4-FFF2-40B4-BE49-F238E27FC236}">
                  <a16:creationId xmlns:a16="http://schemas.microsoft.com/office/drawing/2014/main" id="{07E8672D-5A21-4EE8-8FA5-FBB35E3AF6F8}"/>
                </a:ext>
              </a:extLst>
            </p:cNvPr>
            <p:cNvSpPr/>
            <p:nvPr/>
          </p:nvSpPr>
          <p:spPr bwMode="gray">
            <a:xfrm>
              <a:off x="7219428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FA059A59-9BBE-4F86-862A-48E139D1EE64}"/>
                </a:ext>
              </a:extLst>
            </p:cNvPr>
            <p:cNvSpPr/>
            <p:nvPr userDrawn="1"/>
          </p:nvSpPr>
          <p:spPr bwMode="gray">
            <a:xfrm>
              <a:off x="1506835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id="{55CF5402-4FC2-4420-ABC5-BBFA3EA9D203}"/>
                </a:ext>
              </a:extLst>
            </p:cNvPr>
            <p:cNvSpPr/>
            <p:nvPr userDrawn="1"/>
          </p:nvSpPr>
          <p:spPr bwMode="gray">
            <a:xfrm>
              <a:off x="2458934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id="{10BB1258-8102-4E47-BE2F-816FBB6BA408}"/>
                </a:ext>
              </a:extLst>
            </p:cNvPr>
            <p:cNvSpPr/>
            <p:nvPr userDrawn="1"/>
          </p:nvSpPr>
          <p:spPr bwMode="gray">
            <a:xfrm>
              <a:off x="3411033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20" name="Freeform: Shape 219">
              <a:extLst>
                <a:ext uri="{FF2B5EF4-FFF2-40B4-BE49-F238E27FC236}">
                  <a16:creationId xmlns:a16="http://schemas.microsoft.com/office/drawing/2014/main" id="{B270BD53-6742-47F1-853C-FA770237F3FD}"/>
                </a:ext>
              </a:extLst>
            </p:cNvPr>
            <p:cNvSpPr/>
            <p:nvPr userDrawn="1"/>
          </p:nvSpPr>
          <p:spPr bwMode="gray">
            <a:xfrm>
              <a:off x="4363132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21" name="Freeform: Shape 220">
              <a:extLst>
                <a:ext uri="{FF2B5EF4-FFF2-40B4-BE49-F238E27FC236}">
                  <a16:creationId xmlns:a16="http://schemas.microsoft.com/office/drawing/2014/main" id="{3395B319-4702-4CD9-838C-C0612B6879BC}"/>
                </a:ext>
              </a:extLst>
            </p:cNvPr>
            <p:cNvSpPr/>
            <p:nvPr userDrawn="1"/>
          </p:nvSpPr>
          <p:spPr bwMode="gray">
            <a:xfrm>
              <a:off x="5315230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22" name="Freeform: Shape 221">
              <a:extLst>
                <a:ext uri="{FF2B5EF4-FFF2-40B4-BE49-F238E27FC236}">
                  <a16:creationId xmlns:a16="http://schemas.microsoft.com/office/drawing/2014/main" id="{AE5E70F1-247D-4F01-A473-C5A9226BCADC}"/>
                </a:ext>
              </a:extLst>
            </p:cNvPr>
            <p:cNvSpPr/>
            <p:nvPr userDrawn="1"/>
          </p:nvSpPr>
          <p:spPr bwMode="gray">
            <a:xfrm>
              <a:off x="6267329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23" name="Freeform: Shape 222">
              <a:extLst>
                <a:ext uri="{FF2B5EF4-FFF2-40B4-BE49-F238E27FC236}">
                  <a16:creationId xmlns:a16="http://schemas.microsoft.com/office/drawing/2014/main" id="{732858E4-B133-4A91-9BCA-BF80F093194A}"/>
                </a:ext>
              </a:extLst>
            </p:cNvPr>
            <p:cNvSpPr/>
            <p:nvPr userDrawn="1"/>
          </p:nvSpPr>
          <p:spPr bwMode="gray">
            <a:xfrm>
              <a:off x="8171527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24" name="Freeform: Shape 223">
              <a:extLst>
                <a:ext uri="{FF2B5EF4-FFF2-40B4-BE49-F238E27FC236}">
                  <a16:creationId xmlns:a16="http://schemas.microsoft.com/office/drawing/2014/main" id="{027DED92-EF7A-4687-A1A4-BDAA2F1EAF12}"/>
                </a:ext>
              </a:extLst>
            </p:cNvPr>
            <p:cNvSpPr/>
            <p:nvPr userDrawn="1"/>
          </p:nvSpPr>
          <p:spPr bwMode="gray">
            <a:xfrm>
              <a:off x="912362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25" name="Freeform: Shape 224">
              <a:extLst>
                <a:ext uri="{FF2B5EF4-FFF2-40B4-BE49-F238E27FC236}">
                  <a16:creationId xmlns:a16="http://schemas.microsoft.com/office/drawing/2014/main" id="{53D72483-35F2-49AC-989D-0E1BC8456803}"/>
                </a:ext>
              </a:extLst>
            </p:cNvPr>
            <p:cNvSpPr/>
            <p:nvPr userDrawn="1"/>
          </p:nvSpPr>
          <p:spPr bwMode="gray">
            <a:xfrm>
              <a:off x="10075725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26" name="Freeform: Shape 225">
              <a:extLst>
                <a:ext uri="{FF2B5EF4-FFF2-40B4-BE49-F238E27FC236}">
                  <a16:creationId xmlns:a16="http://schemas.microsoft.com/office/drawing/2014/main" id="{2DD2F54E-53A3-49F6-905E-B0F8E1348C8E}"/>
                </a:ext>
              </a:extLst>
            </p:cNvPr>
            <p:cNvSpPr/>
            <p:nvPr userDrawn="1"/>
          </p:nvSpPr>
          <p:spPr bwMode="gray">
            <a:xfrm>
              <a:off x="11027826" y="0"/>
              <a:ext cx="609438" cy="6858000"/>
            </a:xfrm>
            <a:custGeom>
              <a:avLst/>
              <a:gdLst>
                <a:gd name="connsiteX0" fmla="*/ 0 w 609438"/>
                <a:gd name="connsiteY0" fmla="*/ 0 h 6858000"/>
                <a:gd name="connsiteX1" fmla="*/ 609438 w 609438"/>
                <a:gd name="connsiteY1" fmla="*/ 0 h 6858000"/>
                <a:gd name="connsiteX2" fmla="*/ 609438 w 609438"/>
                <a:gd name="connsiteY2" fmla="*/ 6858000 h 6858000"/>
                <a:gd name="connsiteX3" fmla="*/ 0 w 609438"/>
                <a:gd name="connsiteY3" fmla="*/ 6858000 h 6858000"/>
                <a:gd name="connsiteX4" fmla="*/ 0 w 60943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38" h="6858000">
                  <a:moveTo>
                    <a:pt x="0" y="0"/>
                  </a:moveTo>
                  <a:lnTo>
                    <a:pt x="609438" y="0"/>
                  </a:lnTo>
                  <a:lnTo>
                    <a:pt x="60943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227" name="Straight Connector 226">
              <a:extLst>
                <a:ext uri="{FF2B5EF4-FFF2-40B4-BE49-F238E27FC236}">
                  <a16:creationId xmlns:a16="http://schemas.microsoft.com/office/drawing/2014/main" id="{557A01EE-7FB2-4BA0-B35A-2F95546E4624}"/>
                </a:ext>
              </a:extLst>
            </p:cNvPr>
            <p:cNvCxnSpPr/>
            <p:nvPr userDrawn="1"/>
          </p:nvCxnSpPr>
          <p:spPr bwMode="gray">
            <a:xfrm>
              <a:off x="0" y="6217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>
              <a:extLst>
                <a:ext uri="{FF2B5EF4-FFF2-40B4-BE49-F238E27FC236}">
                  <a16:creationId xmlns:a16="http://schemas.microsoft.com/office/drawing/2014/main" id="{7FC1C45B-2B29-4A42-8D4B-721F68CA1348}"/>
                </a:ext>
              </a:extLst>
            </p:cNvPr>
            <p:cNvCxnSpPr/>
            <p:nvPr userDrawn="1"/>
          </p:nvCxnSpPr>
          <p:spPr bwMode="gray">
            <a:xfrm>
              <a:off x="0" y="3108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>
              <a:extLst>
                <a:ext uri="{FF2B5EF4-FFF2-40B4-BE49-F238E27FC236}">
                  <a16:creationId xmlns:a16="http://schemas.microsoft.com/office/drawing/2014/main" id="{B1A27E92-9270-4990-A7E0-13762B5DCF31}"/>
                </a:ext>
              </a:extLst>
            </p:cNvPr>
            <p:cNvCxnSpPr/>
            <p:nvPr userDrawn="1"/>
          </p:nvCxnSpPr>
          <p:spPr bwMode="gray">
            <a:xfrm>
              <a:off x="0" y="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>
              <a:extLst>
                <a:ext uri="{FF2B5EF4-FFF2-40B4-BE49-F238E27FC236}">
                  <a16:creationId xmlns:a16="http://schemas.microsoft.com/office/drawing/2014/main" id="{9F46154D-791B-4F7D-8E1C-E15CD03A29AA}"/>
                </a:ext>
              </a:extLst>
            </p:cNvPr>
            <p:cNvCxnSpPr/>
            <p:nvPr userDrawn="1"/>
          </p:nvCxnSpPr>
          <p:spPr bwMode="gray">
            <a:xfrm>
              <a:off x="0" y="12435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>
              <a:extLst>
                <a:ext uri="{FF2B5EF4-FFF2-40B4-BE49-F238E27FC236}">
                  <a16:creationId xmlns:a16="http://schemas.microsoft.com/office/drawing/2014/main" id="{C9B4B757-25C9-484E-A4FE-A49FBA3319A4}"/>
                </a:ext>
              </a:extLst>
            </p:cNvPr>
            <p:cNvCxnSpPr/>
            <p:nvPr userDrawn="1"/>
          </p:nvCxnSpPr>
          <p:spPr bwMode="gray">
            <a:xfrm>
              <a:off x="0" y="9326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>
              <a:extLst>
                <a:ext uri="{FF2B5EF4-FFF2-40B4-BE49-F238E27FC236}">
                  <a16:creationId xmlns:a16="http://schemas.microsoft.com/office/drawing/2014/main" id="{75535B4E-91AD-45A5-B3C9-3699892DFD15}"/>
                </a:ext>
              </a:extLst>
            </p:cNvPr>
            <p:cNvCxnSpPr/>
            <p:nvPr userDrawn="1"/>
          </p:nvCxnSpPr>
          <p:spPr bwMode="gray">
            <a:xfrm>
              <a:off x="0" y="18653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>
              <a:extLst>
                <a:ext uri="{FF2B5EF4-FFF2-40B4-BE49-F238E27FC236}">
                  <a16:creationId xmlns:a16="http://schemas.microsoft.com/office/drawing/2014/main" id="{BB8DA04A-5D80-45BB-8266-4A4ECB242742}"/>
                </a:ext>
              </a:extLst>
            </p:cNvPr>
            <p:cNvCxnSpPr/>
            <p:nvPr userDrawn="1"/>
          </p:nvCxnSpPr>
          <p:spPr bwMode="gray">
            <a:xfrm>
              <a:off x="0" y="15544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>
              <a:extLst>
                <a:ext uri="{FF2B5EF4-FFF2-40B4-BE49-F238E27FC236}">
                  <a16:creationId xmlns:a16="http://schemas.microsoft.com/office/drawing/2014/main" id="{E5E52966-F7BC-421A-9050-FFBE6C9FDFFC}"/>
                </a:ext>
              </a:extLst>
            </p:cNvPr>
            <p:cNvCxnSpPr/>
            <p:nvPr userDrawn="1"/>
          </p:nvCxnSpPr>
          <p:spPr bwMode="gray">
            <a:xfrm>
              <a:off x="0" y="24871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>
              <a:extLst>
                <a:ext uri="{FF2B5EF4-FFF2-40B4-BE49-F238E27FC236}">
                  <a16:creationId xmlns:a16="http://schemas.microsoft.com/office/drawing/2014/main" id="{27183FD6-ADDC-4DBA-AD69-7D5A08920C83}"/>
                </a:ext>
              </a:extLst>
            </p:cNvPr>
            <p:cNvCxnSpPr/>
            <p:nvPr userDrawn="1"/>
          </p:nvCxnSpPr>
          <p:spPr bwMode="gray">
            <a:xfrm>
              <a:off x="0" y="21762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>
              <a:extLst>
                <a:ext uri="{FF2B5EF4-FFF2-40B4-BE49-F238E27FC236}">
                  <a16:creationId xmlns:a16="http://schemas.microsoft.com/office/drawing/2014/main" id="{3B1C3B52-250A-482D-AE65-9AAC3A76868D}"/>
                </a:ext>
              </a:extLst>
            </p:cNvPr>
            <p:cNvCxnSpPr/>
            <p:nvPr userDrawn="1"/>
          </p:nvCxnSpPr>
          <p:spPr bwMode="gray">
            <a:xfrm>
              <a:off x="0" y="310896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>
              <a:extLst>
                <a:ext uri="{FF2B5EF4-FFF2-40B4-BE49-F238E27FC236}">
                  <a16:creationId xmlns:a16="http://schemas.microsoft.com/office/drawing/2014/main" id="{3AB6E369-DE4F-4AA3-9B2B-FD9286DC14EB}"/>
                </a:ext>
              </a:extLst>
            </p:cNvPr>
            <p:cNvCxnSpPr/>
            <p:nvPr userDrawn="1"/>
          </p:nvCxnSpPr>
          <p:spPr bwMode="gray">
            <a:xfrm>
              <a:off x="0" y="27980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>
              <a:extLst>
                <a:ext uri="{FF2B5EF4-FFF2-40B4-BE49-F238E27FC236}">
                  <a16:creationId xmlns:a16="http://schemas.microsoft.com/office/drawing/2014/main" id="{02D96B38-98DE-4984-BD84-08887A144206}"/>
                </a:ext>
              </a:extLst>
            </p:cNvPr>
            <p:cNvCxnSpPr/>
            <p:nvPr userDrawn="1"/>
          </p:nvCxnSpPr>
          <p:spPr bwMode="gray">
            <a:xfrm>
              <a:off x="0" y="373075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>
              <a:extLst>
                <a:ext uri="{FF2B5EF4-FFF2-40B4-BE49-F238E27FC236}">
                  <a16:creationId xmlns:a16="http://schemas.microsoft.com/office/drawing/2014/main" id="{2A47B8B7-112A-4075-B20A-90A845CE256B}"/>
                </a:ext>
              </a:extLst>
            </p:cNvPr>
            <p:cNvCxnSpPr/>
            <p:nvPr userDrawn="1"/>
          </p:nvCxnSpPr>
          <p:spPr bwMode="gray">
            <a:xfrm>
              <a:off x="0" y="341985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>
              <a:extLst>
                <a:ext uri="{FF2B5EF4-FFF2-40B4-BE49-F238E27FC236}">
                  <a16:creationId xmlns:a16="http://schemas.microsoft.com/office/drawing/2014/main" id="{0FEBE3CB-E087-4212-96D5-920E5C903EF2}"/>
                </a:ext>
              </a:extLst>
            </p:cNvPr>
            <p:cNvCxnSpPr/>
            <p:nvPr userDrawn="1"/>
          </p:nvCxnSpPr>
          <p:spPr bwMode="gray">
            <a:xfrm>
              <a:off x="0" y="43525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>
              <a:extLst>
                <a:ext uri="{FF2B5EF4-FFF2-40B4-BE49-F238E27FC236}">
                  <a16:creationId xmlns:a16="http://schemas.microsoft.com/office/drawing/2014/main" id="{3686B76C-7301-4C4A-B5BE-0AFF241FAEB0}"/>
                </a:ext>
              </a:extLst>
            </p:cNvPr>
            <p:cNvCxnSpPr/>
            <p:nvPr userDrawn="1"/>
          </p:nvCxnSpPr>
          <p:spPr bwMode="gray">
            <a:xfrm>
              <a:off x="0" y="40416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>
              <a:extLst>
                <a:ext uri="{FF2B5EF4-FFF2-40B4-BE49-F238E27FC236}">
                  <a16:creationId xmlns:a16="http://schemas.microsoft.com/office/drawing/2014/main" id="{2B029B6E-808D-40CF-A2D1-AADA131A0D00}"/>
                </a:ext>
              </a:extLst>
            </p:cNvPr>
            <p:cNvCxnSpPr/>
            <p:nvPr userDrawn="1"/>
          </p:nvCxnSpPr>
          <p:spPr bwMode="gray">
            <a:xfrm>
              <a:off x="0" y="49743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>
              <a:extLst>
                <a:ext uri="{FF2B5EF4-FFF2-40B4-BE49-F238E27FC236}">
                  <a16:creationId xmlns:a16="http://schemas.microsoft.com/office/drawing/2014/main" id="{8705E053-FBF3-4534-A74B-EC16CC92EE77}"/>
                </a:ext>
              </a:extLst>
            </p:cNvPr>
            <p:cNvCxnSpPr/>
            <p:nvPr userDrawn="1"/>
          </p:nvCxnSpPr>
          <p:spPr bwMode="gray">
            <a:xfrm>
              <a:off x="0" y="46634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>
              <a:extLst>
                <a:ext uri="{FF2B5EF4-FFF2-40B4-BE49-F238E27FC236}">
                  <a16:creationId xmlns:a16="http://schemas.microsoft.com/office/drawing/2014/main" id="{BE0E44BE-C4B0-46A9-A59B-A43157B927C1}"/>
                </a:ext>
              </a:extLst>
            </p:cNvPr>
            <p:cNvCxnSpPr/>
            <p:nvPr userDrawn="1"/>
          </p:nvCxnSpPr>
          <p:spPr bwMode="gray">
            <a:xfrm>
              <a:off x="0" y="55961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>
              <a:extLst>
                <a:ext uri="{FF2B5EF4-FFF2-40B4-BE49-F238E27FC236}">
                  <a16:creationId xmlns:a16="http://schemas.microsoft.com/office/drawing/2014/main" id="{9B09A95B-D404-461F-A093-7C895E3A741F}"/>
                </a:ext>
              </a:extLst>
            </p:cNvPr>
            <p:cNvCxnSpPr/>
            <p:nvPr userDrawn="1"/>
          </p:nvCxnSpPr>
          <p:spPr bwMode="gray">
            <a:xfrm>
              <a:off x="0" y="52852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>
              <a:extLst>
                <a:ext uri="{FF2B5EF4-FFF2-40B4-BE49-F238E27FC236}">
                  <a16:creationId xmlns:a16="http://schemas.microsoft.com/office/drawing/2014/main" id="{A79A7095-2656-44EB-B0A3-4271C7264720}"/>
                </a:ext>
              </a:extLst>
            </p:cNvPr>
            <p:cNvCxnSpPr/>
            <p:nvPr userDrawn="1"/>
          </p:nvCxnSpPr>
          <p:spPr bwMode="gray">
            <a:xfrm>
              <a:off x="0" y="62179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>
              <a:extLst>
                <a:ext uri="{FF2B5EF4-FFF2-40B4-BE49-F238E27FC236}">
                  <a16:creationId xmlns:a16="http://schemas.microsoft.com/office/drawing/2014/main" id="{BA4BC595-5B69-4C71-A5EC-2940C48186D2}"/>
                </a:ext>
              </a:extLst>
            </p:cNvPr>
            <p:cNvCxnSpPr/>
            <p:nvPr userDrawn="1"/>
          </p:nvCxnSpPr>
          <p:spPr bwMode="gray">
            <a:xfrm>
              <a:off x="0" y="59070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>
              <a:extLst>
                <a:ext uri="{FF2B5EF4-FFF2-40B4-BE49-F238E27FC236}">
                  <a16:creationId xmlns:a16="http://schemas.microsoft.com/office/drawing/2014/main" id="{97474A32-631C-4FA8-B250-D9C17610DA92}"/>
                </a:ext>
              </a:extLst>
            </p:cNvPr>
            <p:cNvCxnSpPr/>
            <p:nvPr userDrawn="1"/>
          </p:nvCxnSpPr>
          <p:spPr bwMode="gray">
            <a:xfrm>
              <a:off x="0" y="65288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>
              <a:extLst>
                <a:ext uri="{FF2B5EF4-FFF2-40B4-BE49-F238E27FC236}">
                  <a16:creationId xmlns:a16="http://schemas.microsoft.com/office/drawing/2014/main" id="{4FA397D1-2FFD-4719-93E4-17828F08EC1D}"/>
                </a:ext>
              </a:extLst>
            </p:cNvPr>
            <p:cNvCxnSpPr/>
            <p:nvPr userDrawn="1"/>
          </p:nvCxnSpPr>
          <p:spPr bwMode="gray">
            <a:xfrm>
              <a:off x="0" y="7772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>
              <a:extLst>
                <a:ext uri="{FF2B5EF4-FFF2-40B4-BE49-F238E27FC236}">
                  <a16:creationId xmlns:a16="http://schemas.microsoft.com/office/drawing/2014/main" id="{12CDBCAF-60C0-40A4-97EA-7B190F17D13D}"/>
                </a:ext>
              </a:extLst>
            </p:cNvPr>
            <p:cNvCxnSpPr/>
            <p:nvPr userDrawn="1"/>
          </p:nvCxnSpPr>
          <p:spPr bwMode="gray">
            <a:xfrm>
              <a:off x="0" y="4663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>
              <a:extLst>
                <a:ext uri="{FF2B5EF4-FFF2-40B4-BE49-F238E27FC236}">
                  <a16:creationId xmlns:a16="http://schemas.microsoft.com/office/drawing/2014/main" id="{88614279-F6F1-4779-A908-BEF080C471AB}"/>
                </a:ext>
              </a:extLst>
            </p:cNvPr>
            <p:cNvCxnSpPr/>
            <p:nvPr userDrawn="1"/>
          </p:nvCxnSpPr>
          <p:spPr bwMode="gray">
            <a:xfrm>
              <a:off x="0" y="1554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>
              <a:extLst>
                <a:ext uri="{FF2B5EF4-FFF2-40B4-BE49-F238E27FC236}">
                  <a16:creationId xmlns:a16="http://schemas.microsoft.com/office/drawing/2014/main" id="{D77A8DFC-FE4B-4B06-8AEF-607F9AEE764E}"/>
                </a:ext>
              </a:extLst>
            </p:cNvPr>
            <p:cNvCxnSpPr/>
            <p:nvPr userDrawn="1"/>
          </p:nvCxnSpPr>
          <p:spPr bwMode="gray">
            <a:xfrm>
              <a:off x="0" y="13990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>
              <a:extLst>
                <a:ext uri="{FF2B5EF4-FFF2-40B4-BE49-F238E27FC236}">
                  <a16:creationId xmlns:a16="http://schemas.microsoft.com/office/drawing/2014/main" id="{942E819A-5DA8-4032-B3EB-D10DC14D6C84}"/>
                </a:ext>
              </a:extLst>
            </p:cNvPr>
            <p:cNvCxnSpPr/>
            <p:nvPr userDrawn="1"/>
          </p:nvCxnSpPr>
          <p:spPr bwMode="gray">
            <a:xfrm>
              <a:off x="0" y="10881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>
              <a:extLst>
                <a:ext uri="{FF2B5EF4-FFF2-40B4-BE49-F238E27FC236}">
                  <a16:creationId xmlns:a16="http://schemas.microsoft.com/office/drawing/2014/main" id="{1912236D-CA1F-4315-989A-12010EB46505}"/>
                </a:ext>
              </a:extLst>
            </p:cNvPr>
            <p:cNvCxnSpPr/>
            <p:nvPr userDrawn="1"/>
          </p:nvCxnSpPr>
          <p:spPr bwMode="gray">
            <a:xfrm>
              <a:off x="0" y="20208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>
              <a:extLst>
                <a:ext uri="{FF2B5EF4-FFF2-40B4-BE49-F238E27FC236}">
                  <a16:creationId xmlns:a16="http://schemas.microsoft.com/office/drawing/2014/main" id="{44ED2ACF-C68A-42CC-A632-CD03AB2544F3}"/>
                </a:ext>
              </a:extLst>
            </p:cNvPr>
            <p:cNvCxnSpPr/>
            <p:nvPr userDrawn="1"/>
          </p:nvCxnSpPr>
          <p:spPr bwMode="gray">
            <a:xfrm>
              <a:off x="0" y="17099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Connector 255">
              <a:extLst>
                <a:ext uri="{FF2B5EF4-FFF2-40B4-BE49-F238E27FC236}">
                  <a16:creationId xmlns:a16="http://schemas.microsoft.com/office/drawing/2014/main" id="{4A8F039F-D473-4D39-8AC6-81810B219B3E}"/>
                </a:ext>
              </a:extLst>
            </p:cNvPr>
            <p:cNvCxnSpPr/>
            <p:nvPr userDrawn="1"/>
          </p:nvCxnSpPr>
          <p:spPr bwMode="gray">
            <a:xfrm>
              <a:off x="0" y="26426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>
              <a:extLst>
                <a:ext uri="{FF2B5EF4-FFF2-40B4-BE49-F238E27FC236}">
                  <a16:creationId xmlns:a16="http://schemas.microsoft.com/office/drawing/2014/main" id="{BA241E12-AAE1-45D8-9D67-A8007269A3E0}"/>
                </a:ext>
              </a:extLst>
            </p:cNvPr>
            <p:cNvCxnSpPr/>
            <p:nvPr userDrawn="1"/>
          </p:nvCxnSpPr>
          <p:spPr bwMode="gray">
            <a:xfrm>
              <a:off x="0" y="23317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>
              <a:extLst>
                <a:ext uri="{FF2B5EF4-FFF2-40B4-BE49-F238E27FC236}">
                  <a16:creationId xmlns:a16="http://schemas.microsoft.com/office/drawing/2014/main" id="{B3D829D9-0D54-4FB5-9FD5-512316CE5897}"/>
                </a:ext>
              </a:extLst>
            </p:cNvPr>
            <p:cNvCxnSpPr/>
            <p:nvPr userDrawn="1"/>
          </p:nvCxnSpPr>
          <p:spPr bwMode="gray">
            <a:xfrm>
              <a:off x="0" y="326440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>
              <a:extLst>
                <a:ext uri="{FF2B5EF4-FFF2-40B4-BE49-F238E27FC236}">
                  <a16:creationId xmlns:a16="http://schemas.microsoft.com/office/drawing/2014/main" id="{6DCAEE40-53ED-4281-A3F1-ACB0AA93B7BD}"/>
                </a:ext>
              </a:extLst>
            </p:cNvPr>
            <p:cNvCxnSpPr/>
            <p:nvPr userDrawn="1"/>
          </p:nvCxnSpPr>
          <p:spPr bwMode="gray">
            <a:xfrm>
              <a:off x="0" y="295351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>
              <a:extLst>
                <a:ext uri="{FF2B5EF4-FFF2-40B4-BE49-F238E27FC236}">
                  <a16:creationId xmlns:a16="http://schemas.microsoft.com/office/drawing/2014/main" id="{716D3477-104A-45EC-ABA6-46CC43BAB1CA}"/>
                </a:ext>
              </a:extLst>
            </p:cNvPr>
            <p:cNvCxnSpPr/>
            <p:nvPr userDrawn="1"/>
          </p:nvCxnSpPr>
          <p:spPr bwMode="gray">
            <a:xfrm>
              <a:off x="0" y="388620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>
              <a:extLst>
                <a:ext uri="{FF2B5EF4-FFF2-40B4-BE49-F238E27FC236}">
                  <a16:creationId xmlns:a16="http://schemas.microsoft.com/office/drawing/2014/main" id="{25EC7B04-40CF-4499-BF37-9874AB2E42BC}"/>
                </a:ext>
              </a:extLst>
            </p:cNvPr>
            <p:cNvCxnSpPr/>
            <p:nvPr userDrawn="1"/>
          </p:nvCxnSpPr>
          <p:spPr bwMode="gray">
            <a:xfrm>
              <a:off x="0" y="357530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>
              <a:extLst>
                <a:ext uri="{FF2B5EF4-FFF2-40B4-BE49-F238E27FC236}">
                  <a16:creationId xmlns:a16="http://schemas.microsoft.com/office/drawing/2014/main" id="{A1B7D422-DF11-439B-AA7B-5AE071A4C7DC}"/>
                </a:ext>
              </a:extLst>
            </p:cNvPr>
            <p:cNvCxnSpPr/>
            <p:nvPr userDrawn="1"/>
          </p:nvCxnSpPr>
          <p:spPr bwMode="gray">
            <a:xfrm>
              <a:off x="0" y="45079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Connector 262">
              <a:extLst>
                <a:ext uri="{FF2B5EF4-FFF2-40B4-BE49-F238E27FC236}">
                  <a16:creationId xmlns:a16="http://schemas.microsoft.com/office/drawing/2014/main" id="{21103B97-22A5-4A41-A8B4-4FBC1AB3251F}"/>
                </a:ext>
              </a:extLst>
            </p:cNvPr>
            <p:cNvCxnSpPr/>
            <p:nvPr userDrawn="1"/>
          </p:nvCxnSpPr>
          <p:spPr bwMode="gray">
            <a:xfrm>
              <a:off x="0" y="41970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>
              <a:extLst>
                <a:ext uri="{FF2B5EF4-FFF2-40B4-BE49-F238E27FC236}">
                  <a16:creationId xmlns:a16="http://schemas.microsoft.com/office/drawing/2014/main" id="{706654E2-EE76-422E-8306-19CDD004E451}"/>
                </a:ext>
              </a:extLst>
            </p:cNvPr>
            <p:cNvCxnSpPr/>
            <p:nvPr userDrawn="1"/>
          </p:nvCxnSpPr>
          <p:spPr bwMode="gray">
            <a:xfrm>
              <a:off x="0" y="51297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>
              <a:extLst>
                <a:ext uri="{FF2B5EF4-FFF2-40B4-BE49-F238E27FC236}">
                  <a16:creationId xmlns:a16="http://schemas.microsoft.com/office/drawing/2014/main" id="{61A46DB1-E3F1-48B8-8CD6-686C08337E3D}"/>
                </a:ext>
              </a:extLst>
            </p:cNvPr>
            <p:cNvCxnSpPr/>
            <p:nvPr userDrawn="1"/>
          </p:nvCxnSpPr>
          <p:spPr bwMode="gray">
            <a:xfrm>
              <a:off x="0" y="48188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>
              <a:extLst>
                <a:ext uri="{FF2B5EF4-FFF2-40B4-BE49-F238E27FC236}">
                  <a16:creationId xmlns:a16="http://schemas.microsoft.com/office/drawing/2014/main" id="{C7EB58E3-EE98-4C63-A5FA-31A1F31261BD}"/>
                </a:ext>
              </a:extLst>
            </p:cNvPr>
            <p:cNvCxnSpPr/>
            <p:nvPr userDrawn="1"/>
          </p:nvCxnSpPr>
          <p:spPr bwMode="gray">
            <a:xfrm>
              <a:off x="0" y="57515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>
              <a:extLst>
                <a:ext uri="{FF2B5EF4-FFF2-40B4-BE49-F238E27FC236}">
                  <a16:creationId xmlns:a16="http://schemas.microsoft.com/office/drawing/2014/main" id="{FDF83986-66A6-442D-9688-89B353D5848C}"/>
                </a:ext>
              </a:extLst>
            </p:cNvPr>
            <p:cNvCxnSpPr/>
            <p:nvPr userDrawn="1"/>
          </p:nvCxnSpPr>
          <p:spPr bwMode="gray">
            <a:xfrm>
              <a:off x="0" y="54406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>
              <a:extLst>
                <a:ext uri="{FF2B5EF4-FFF2-40B4-BE49-F238E27FC236}">
                  <a16:creationId xmlns:a16="http://schemas.microsoft.com/office/drawing/2014/main" id="{AC32EE19-D046-4DA8-83C8-C7090C2032B7}"/>
                </a:ext>
              </a:extLst>
            </p:cNvPr>
            <p:cNvCxnSpPr/>
            <p:nvPr userDrawn="1"/>
          </p:nvCxnSpPr>
          <p:spPr bwMode="gray">
            <a:xfrm>
              <a:off x="0" y="63733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>
              <a:extLst>
                <a:ext uri="{FF2B5EF4-FFF2-40B4-BE49-F238E27FC236}">
                  <a16:creationId xmlns:a16="http://schemas.microsoft.com/office/drawing/2014/main" id="{AE9073FA-D009-4B43-AE1C-76B2371EDB72}"/>
                </a:ext>
              </a:extLst>
            </p:cNvPr>
            <p:cNvCxnSpPr/>
            <p:nvPr userDrawn="1"/>
          </p:nvCxnSpPr>
          <p:spPr bwMode="gray">
            <a:xfrm>
              <a:off x="0" y="60624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>
              <a:extLst>
                <a:ext uri="{FF2B5EF4-FFF2-40B4-BE49-F238E27FC236}">
                  <a16:creationId xmlns:a16="http://schemas.microsoft.com/office/drawing/2014/main" id="{A37EEEBC-9035-46B4-859D-8637EB5F71E7}"/>
                </a:ext>
              </a:extLst>
            </p:cNvPr>
            <p:cNvCxnSpPr/>
            <p:nvPr userDrawn="1"/>
          </p:nvCxnSpPr>
          <p:spPr bwMode="gray">
            <a:xfrm>
              <a:off x="0" y="66842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1" name="main body box">
              <a:extLst>
                <a:ext uri="{FF2B5EF4-FFF2-40B4-BE49-F238E27FC236}">
                  <a16:creationId xmlns:a16="http://schemas.microsoft.com/office/drawing/2014/main" id="{5A4E68D2-98C2-4107-A058-DD36C69DD1BD}"/>
                </a:ext>
              </a:extLst>
            </p:cNvPr>
            <p:cNvSpPr/>
            <p:nvPr userDrawn="1"/>
          </p:nvSpPr>
          <p:spPr bwMode="gray">
            <a:xfrm>
              <a:off x="554736" y="1405610"/>
              <a:ext cx="11082528" cy="4346261"/>
            </a:xfrm>
            <a:prstGeom prst="rect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  <p:txBody>
            <a:bodyPr vert="horz" wrap="square" lIns="68572" tIns="34286" rIns="68572" bIns="34286" numCol="1" anchor="t" anchorCtr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US" sz="1323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272" name="Straight Connector 271">
              <a:extLst>
                <a:ext uri="{FF2B5EF4-FFF2-40B4-BE49-F238E27FC236}">
                  <a16:creationId xmlns:a16="http://schemas.microsoft.com/office/drawing/2014/main" id="{CD320E2E-9A90-4FBD-95ED-547D38976E3C}"/>
                </a:ext>
              </a:extLst>
            </p:cNvPr>
            <p:cNvCxnSpPr/>
            <p:nvPr userDrawn="1"/>
          </p:nvCxnSpPr>
          <p:spPr bwMode="gray">
            <a:xfrm>
              <a:off x="554736" y="1865376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  <p:cxnSp>
          <p:nvCxnSpPr>
            <p:cNvPr id="273" name="Straight Connector 272">
              <a:extLst>
                <a:ext uri="{FF2B5EF4-FFF2-40B4-BE49-F238E27FC236}">
                  <a16:creationId xmlns:a16="http://schemas.microsoft.com/office/drawing/2014/main" id="{70454B89-8DFA-4EF3-83A9-38CF648F4CD1}"/>
                </a:ext>
              </a:extLst>
            </p:cNvPr>
            <p:cNvCxnSpPr/>
            <p:nvPr userDrawn="1"/>
          </p:nvCxnSpPr>
          <p:spPr bwMode="gray">
            <a:xfrm>
              <a:off x="554736" y="1408557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</p:grpSp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15B28737-798E-48D4-BBDB-8EB35CB9FFFB}"/>
              </a:ext>
            </a:extLst>
          </p:cNvPr>
          <p:cNvSpPr/>
          <p:nvPr userDrawn="1">
            <p:custDataLst>
              <p:tags r:id="rId2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6" name="4. Footnote" hidden="1">
            <a:extLst>
              <a:ext uri="{FF2B5EF4-FFF2-40B4-BE49-F238E27FC236}">
                <a16:creationId xmlns:a16="http://schemas.microsoft.com/office/drawing/2014/main" id="{772E4927-517C-4D61-9929-9FFDE5F31A03}"/>
              </a:ext>
            </a:extLst>
          </p:cNvPr>
          <p:cNvSpPr txBox="1"/>
          <p:nvPr userDrawn="1">
            <p:custDataLst>
              <p:tags r:id="rId22"/>
            </p:custDataLst>
          </p:nvPr>
        </p:nvSpPr>
        <p:spPr>
          <a:xfrm>
            <a:off x="609600" y="5835733"/>
            <a:ext cx="7278624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 rtlCol="0" anchor="b" anchorCtr="0">
            <a:spAutoFit/>
          </a:bodyPr>
          <a:lstStyle>
            <a:defPPr>
              <a:defRPr lang="en-US"/>
            </a:defPPr>
            <a:lvl1pPr marL="203200" marR="0" lvl="0" indent="-21272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Footnotes</a:t>
            </a:r>
          </a:p>
        </p:txBody>
      </p:sp>
      <p:sp>
        <p:nvSpPr>
          <p:cNvPr id="57" name="2. Slide Title">
            <a:extLst>
              <a:ext uri="{FF2B5EF4-FFF2-40B4-BE49-F238E27FC236}">
                <a16:creationId xmlns:a16="http://schemas.microsoft.com/office/drawing/2014/main" id="{98FF70AE-7EF6-4E5B-9FFE-B44C852C9FBA}"/>
              </a:ext>
            </a:extLst>
          </p:cNvPr>
          <p:cNvSpPr>
            <a:spLocks noGrp="1"/>
          </p:cNvSpPr>
          <p:nvPr>
            <p:ph type="title"/>
            <p:custDataLst>
              <p:tags r:id="rId23"/>
            </p:custDataLst>
          </p:nvPr>
        </p:nvSpPr>
        <p:spPr>
          <a:xfrm>
            <a:off x="609600" y="277816"/>
            <a:ext cx="10972800" cy="38472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9" name="ACET" hidden="1">
            <a:extLst>
              <a:ext uri="{FF2B5EF4-FFF2-40B4-BE49-F238E27FC236}">
                <a16:creationId xmlns:a16="http://schemas.microsoft.com/office/drawing/2014/main" id="{62CF7362-20CB-4908-AFFE-D4E2B9A5DF3B}"/>
              </a:ext>
            </a:extLst>
          </p:cNvPr>
          <p:cNvSpPr txBox="1"/>
          <p:nvPr userDrawn="1">
            <p:custDataLst>
              <p:tags r:id="rId24"/>
            </p:custDataLst>
          </p:nvPr>
        </p:nvSpPr>
        <p:spPr>
          <a:xfrm>
            <a:off x="5987738" y="2170800"/>
            <a:ext cx="3049253" cy="5693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egoe UI" panose="020B0502040204020203" pitchFamily="34" charset="0"/>
              <a:buChar char="​"/>
              <a:defRPr sz="1600" b="1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Wingdings" panose="05000000000000000000" pitchFamily="2" charset="2"/>
              <a:buChar char=""/>
              <a:defRPr sz="1600"/>
            </a:lvl2pPr>
            <a:lvl3pPr marL="442913" lvl="2" indent="-2143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Arial" panose="020B0604020202020204" pitchFamily="34" charset="0"/>
              <a:buChar char="‒"/>
              <a:defRPr sz="1600"/>
            </a:lvl3pPr>
            <a:lvl4pPr marL="598488" lvl="3" indent="-152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4pPr>
            <a:lvl5pPr marL="817563" lvl="4" indent="-1476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̶"/>
              <a:defRPr sz="160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Above Chart Exhibit Title</a:t>
            </a:r>
          </a:p>
          <a:p>
            <a:pPr lvl="0"/>
            <a:r>
              <a:rPr lang="en-US" b="0" dirty="0"/>
              <a:t>Unit of Measure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1F3293-4EFE-461D-940D-7EE66BAE3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876733"/>
            <a:ext cx="10992629" cy="1384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75" name="Sticker" hidden="1">
            <a:extLst>
              <a:ext uri="{FF2B5EF4-FFF2-40B4-BE49-F238E27FC236}">
                <a16:creationId xmlns:a16="http://schemas.microsoft.com/office/drawing/2014/main" id="{97ED2832-F2D3-4BBC-B741-D13502E9DAA9}"/>
              </a:ext>
            </a:extLst>
          </p:cNvPr>
          <p:cNvSpPr txBox="1"/>
          <p:nvPr userDrawn="1"/>
        </p:nvSpPr>
        <p:spPr>
          <a:xfrm>
            <a:off x="609600" y="964729"/>
            <a:ext cx="3204403" cy="12311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lvl="0"/>
            <a:r>
              <a:rPr lang="en-US" dirty="0"/>
              <a:t>STICKER</a:t>
            </a:r>
          </a:p>
        </p:txBody>
      </p:sp>
      <p:grpSp>
        <p:nvGrpSpPr>
          <p:cNvPr id="135" name="LegendLines" hidden="1">
            <a:extLst>
              <a:ext uri="{FF2B5EF4-FFF2-40B4-BE49-F238E27FC236}">
                <a16:creationId xmlns:a16="http://schemas.microsoft.com/office/drawing/2014/main" id="{55CE3C90-AD2F-4FB9-9F7E-CE13D12146FE}"/>
              </a:ext>
            </a:extLst>
          </p:cNvPr>
          <p:cNvGrpSpPr/>
          <p:nvPr userDrawn="1"/>
        </p:nvGrpSpPr>
        <p:grpSpPr>
          <a:xfrm>
            <a:off x="10317304" y="3355023"/>
            <a:ext cx="1319960" cy="958286"/>
            <a:chOff x="10162879" y="3243772"/>
            <a:chExt cx="1319960" cy="958286"/>
          </a:xfrm>
        </p:grpSpPr>
        <p:sp>
          <p:nvSpPr>
            <p:cNvPr id="136" name="Legend1" hidden="1">
              <a:extLst>
                <a:ext uri="{FF2B5EF4-FFF2-40B4-BE49-F238E27FC236}">
                  <a16:creationId xmlns:a16="http://schemas.microsoft.com/office/drawing/2014/main" id="{454663E0-82B5-4507-862E-0A50C8FE1331}"/>
                </a:ext>
              </a:extLst>
            </p:cNvPr>
            <p:cNvSpPr txBox="1"/>
            <p:nvPr/>
          </p:nvSpPr>
          <p:spPr>
            <a:xfrm>
              <a:off x="10886522" y="3243772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37" name="Legend2" hidden="1">
              <a:extLst>
                <a:ext uri="{FF2B5EF4-FFF2-40B4-BE49-F238E27FC236}">
                  <a16:creationId xmlns:a16="http://schemas.microsoft.com/office/drawing/2014/main" id="{8FF1CEF5-92AB-458F-8C50-99DA712FA3CE}"/>
                </a:ext>
              </a:extLst>
            </p:cNvPr>
            <p:cNvSpPr txBox="1"/>
            <p:nvPr/>
          </p:nvSpPr>
          <p:spPr>
            <a:xfrm>
              <a:off x="10886522" y="3615193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38" name="Legend3" hidden="1">
              <a:extLst>
                <a:ext uri="{FF2B5EF4-FFF2-40B4-BE49-F238E27FC236}">
                  <a16:creationId xmlns:a16="http://schemas.microsoft.com/office/drawing/2014/main" id="{FD10A5E6-E8AE-4AFD-AE48-FA204B4B3D01}"/>
                </a:ext>
              </a:extLst>
            </p:cNvPr>
            <p:cNvSpPr txBox="1"/>
            <p:nvPr/>
          </p:nvSpPr>
          <p:spPr>
            <a:xfrm>
              <a:off x="10886522" y="398661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39" name="LineLegend3" hidden="1">
              <a:extLst>
                <a:ext uri="{FF2B5EF4-FFF2-40B4-BE49-F238E27FC236}">
                  <a16:creationId xmlns:a16="http://schemas.microsoft.com/office/drawing/2014/main" id="{643B41FB-9892-4D66-94E3-2B6CF3750520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409278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 sz="1400" baseline="0" dirty="0">
                <a:ea typeface="+mn-ea"/>
              </a:endParaRPr>
            </a:p>
          </p:txBody>
        </p:sp>
        <p:sp>
          <p:nvSpPr>
            <p:cNvPr id="140" name="LineLegend2" hidden="1">
              <a:extLst>
                <a:ext uri="{FF2B5EF4-FFF2-40B4-BE49-F238E27FC236}">
                  <a16:creationId xmlns:a16="http://schemas.microsoft.com/office/drawing/2014/main" id="{95311738-0817-495F-92FF-97AB0DC9400B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719425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 sz="1400" baseline="0" dirty="0">
                <a:ea typeface="+mn-ea"/>
              </a:endParaRPr>
            </a:p>
          </p:txBody>
        </p:sp>
        <p:sp>
          <p:nvSpPr>
            <p:cNvPr id="141" name="LineLegend1" hidden="1">
              <a:extLst>
                <a:ext uri="{FF2B5EF4-FFF2-40B4-BE49-F238E27FC236}">
                  <a16:creationId xmlns:a16="http://schemas.microsoft.com/office/drawing/2014/main" id="{46D4E143-7160-4A42-92A3-70C1CFB282F8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35149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 sz="1400" baseline="0" dirty="0">
                <a:ea typeface="+mn-ea"/>
              </a:endParaRPr>
            </a:p>
          </p:txBody>
        </p:sp>
      </p:grpSp>
      <p:grpSp>
        <p:nvGrpSpPr>
          <p:cNvPr id="142" name="LegendMoons" hidden="1">
            <a:extLst>
              <a:ext uri="{FF2B5EF4-FFF2-40B4-BE49-F238E27FC236}">
                <a16:creationId xmlns:a16="http://schemas.microsoft.com/office/drawing/2014/main" id="{AA82C9EC-26D3-4FCC-AA7A-7A8F7BD0D742}"/>
              </a:ext>
            </a:extLst>
          </p:cNvPr>
          <p:cNvGrpSpPr/>
          <p:nvPr userDrawn="1"/>
        </p:nvGrpSpPr>
        <p:grpSpPr>
          <a:xfrm>
            <a:off x="10688315" y="1415983"/>
            <a:ext cx="948949" cy="1731859"/>
            <a:chOff x="7723680" y="1702457"/>
            <a:chExt cx="948949" cy="1731859"/>
          </a:xfrm>
        </p:grpSpPr>
        <p:sp>
          <p:nvSpPr>
            <p:cNvPr id="143" name="Legend1" hidden="1">
              <a:extLst>
                <a:ext uri="{FF2B5EF4-FFF2-40B4-BE49-F238E27FC236}">
                  <a16:creationId xmlns:a16="http://schemas.microsoft.com/office/drawing/2014/main" id="{863ABAE7-0F69-4931-9221-0F8DBE586C8A}"/>
                </a:ext>
              </a:extLst>
            </p:cNvPr>
            <p:cNvSpPr txBox="1"/>
            <p:nvPr/>
          </p:nvSpPr>
          <p:spPr>
            <a:xfrm>
              <a:off x="8076312" y="1709816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44" name="Legend2" hidden="1">
              <a:extLst>
                <a:ext uri="{FF2B5EF4-FFF2-40B4-BE49-F238E27FC236}">
                  <a16:creationId xmlns:a16="http://schemas.microsoft.com/office/drawing/2014/main" id="{3DDCB43C-BC2A-4B21-9989-9BCB15DCFC8D}"/>
                </a:ext>
              </a:extLst>
            </p:cNvPr>
            <p:cNvSpPr txBox="1"/>
            <p:nvPr/>
          </p:nvSpPr>
          <p:spPr>
            <a:xfrm>
              <a:off x="8076312" y="2085275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45" name="Legend3" hidden="1">
              <a:extLst>
                <a:ext uri="{FF2B5EF4-FFF2-40B4-BE49-F238E27FC236}">
                  <a16:creationId xmlns:a16="http://schemas.microsoft.com/office/drawing/2014/main" id="{7C3A1CE0-B179-45BF-AF64-7221DD3A084B}"/>
                </a:ext>
              </a:extLst>
            </p:cNvPr>
            <p:cNvSpPr txBox="1"/>
            <p:nvPr/>
          </p:nvSpPr>
          <p:spPr>
            <a:xfrm>
              <a:off x="8076312" y="246073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46" name="Legend4" hidden="1">
              <a:extLst>
                <a:ext uri="{FF2B5EF4-FFF2-40B4-BE49-F238E27FC236}">
                  <a16:creationId xmlns:a16="http://schemas.microsoft.com/office/drawing/2014/main" id="{8DAAE54B-8D79-4F66-8878-9C9F337CDD02}"/>
                </a:ext>
              </a:extLst>
            </p:cNvPr>
            <p:cNvSpPr txBox="1"/>
            <p:nvPr/>
          </p:nvSpPr>
          <p:spPr>
            <a:xfrm>
              <a:off x="8076312" y="2836193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47" name="Legend5" hidden="1">
              <a:extLst>
                <a:ext uri="{FF2B5EF4-FFF2-40B4-BE49-F238E27FC236}">
                  <a16:creationId xmlns:a16="http://schemas.microsoft.com/office/drawing/2014/main" id="{9FD43EB8-E6A4-4832-869D-984E812F8281}"/>
                </a:ext>
              </a:extLst>
            </p:cNvPr>
            <p:cNvSpPr txBox="1"/>
            <p:nvPr/>
          </p:nvSpPr>
          <p:spPr>
            <a:xfrm>
              <a:off x="8076312" y="321165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grpSp>
          <p:nvGrpSpPr>
            <p:cNvPr id="274" name="MoonLegend1" hidden="1">
              <a:extLst>
                <a:ext uri="{FF2B5EF4-FFF2-40B4-BE49-F238E27FC236}">
                  <a16:creationId xmlns:a16="http://schemas.microsoft.com/office/drawing/2014/main" id="{73B1B001-F875-46D6-B9BB-B190ED5611D9}"/>
                </a:ext>
              </a:extLst>
            </p:cNvPr>
            <p:cNvGrpSpPr>
              <a:grpSpLocks noChangeAspect="1"/>
            </p:cNvGrpSpPr>
            <p:nvPr>
              <p:custDataLst>
                <p:tags r:id="rId25"/>
              </p:custDataLst>
            </p:nvPr>
          </p:nvGrpSpPr>
          <p:grpSpPr>
            <a:xfrm>
              <a:off x="7723680" y="1702457"/>
              <a:ext cx="228600" cy="228600"/>
              <a:chOff x="762000" y="1270000"/>
              <a:chExt cx="254000" cy="254000"/>
            </a:xfrm>
          </p:grpSpPr>
          <p:sp>
            <p:nvSpPr>
              <p:cNvPr id="288" name="Oval 287" hidden="1">
                <a:extLst>
                  <a:ext uri="{FF2B5EF4-FFF2-40B4-BE49-F238E27FC236}">
                    <a16:creationId xmlns:a16="http://schemas.microsoft.com/office/drawing/2014/main" id="{F54368D5-1A48-499A-97E0-93226784E179}"/>
                  </a:ext>
                </a:extLst>
              </p:cNvPr>
              <p:cNvSpPr/>
              <p:nvPr>
                <p:custDataLst>
                  <p:tags r:id="rId38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89" name="Arc 288" hidden="1">
                <a:extLst>
                  <a:ext uri="{FF2B5EF4-FFF2-40B4-BE49-F238E27FC236}">
                    <a16:creationId xmlns:a16="http://schemas.microsoft.com/office/drawing/2014/main" id="{7883B2CB-BB4D-4E1F-A62F-C552172337CF}"/>
                  </a:ext>
                </a:extLst>
              </p:cNvPr>
              <p:cNvSpPr/>
              <p:nvPr>
                <p:custDataLst>
                  <p:tags r:id="rId39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</p:grpSp>
        <p:grpSp>
          <p:nvGrpSpPr>
            <p:cNvPr id="276" name="MoonLegend2" hidden="1">
              <a:extLst>
                <a:ext uri="{FF2B5EF4-FFF2-40B4-BE49-F238E27FC236}">
                  <a16:creationId xmlns:a16="http://schemas.microsoft.com/office/drawing/2014/main" id="{DFDFF6C1-B8C4-4C43-BBE3-9ED24D9DFE45}"/>
                </a:ext>
              </a:extLst>
            </p:cNvPr>
            <p:cNvGrpSpPr>
              <a:grpSpLocks noChangeAspect="1"/>
            </p:cNvGrpSpPr>
            <p:nvPr>
              <p:custDataLst>
                <p:tags r:id="rId26"/>
              </p:custDataLst>
            </p:nvPr>
          </p:nvGrpSpPr>
          <p:grpSpPr>
            <a:xfrm>
              <a:off x="7723680" y="2078270"/>
              <a:ext cx="228600" cy="228600"/>
              <a:chOff x="762000" y="1270000"/>
              <a:chExt cx="254000" cy="254000"/>
            </a:xfrm>
          </p:grpSpPr>
          <p:sp>
            <p:nvSpPr>
              <p:cNvPr id="286" name="Oval 285" hidden="1">
                <a:extLst>
                  <a:ext uri="{FF2B5EF4-FFF2-40B4-BE49-F238E27FC236}">
                    <a16:creationId xmlns:a16="http://schemas.microsoft.com/office/drawing/2014/main" id="{8457F93D-9493-4F24-B143-E34EBB8B0208}"/>
                  </a:ext>
                </a:extLst>
              </p:cNvPr>
              <p:cNvSpPr/>
              <p:nvPr>
                <p:custDataLst>
                  <p:tags r:id="rId36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87" name="Arc 286" hidden="1">
                <a:extLst>
                  <a:ext uri="{FF2B5EF4-FFF2-40B4-BE49-F238E27FC236}">
                    <a16:creationId xmlns:a16="http://schemas.microsoft.com/office/drawing/2014/main" id="{70D7ED47-3170-41C1-80A8-B06E52A351CE}"/>
                  </a:ext>
                </a:extLst>
              </p:cNvPr>
              <p:cNvSpPr/>
              <p:nvPr>
                <p:custDataLst>
                  <p:tags r:id="rId37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</p:grpSp>
        <p:grpSp>
          <p:nvGrpSpPr>
            <p:cNvPr id="277" name="MoonLegend3" hidden="1">
              <a:extLst>
                <a:ext uri="{FF2B5EF4-FFF2-40B4-BE49-F238E27FC236}">
                  <a16:creationId xmlns:a16="http://schemas.microsoft.com/office/drawing/2014/main" id="{D5535807-A1B4-4985-88ED-FABAFA079E40}"/>
                </a:ext>
              </a:extLst>
            </p:cNvPr>
            <p:cNvGrpSpPr>
              <a:grpSpLocks noChangeAspect="1"/>
            </p:cNvGrpSpPr>
            <p:nvPr>
              <p:custDataLst>
                <p:tags r:id="rId27"/>
              </p:custDataLst>
            </p:nvPr>
          </p:nvGrpSpPr>
          <p:grpSpPr>
            <a:xfrm>
              <a:off x="7723680" y="2454085"/>
              <a:ext cx="228600" cy="228600"/>
              <a:chOff x="762000" y="1270000"/>
              <a:chExt cx="254000" cy="254000"/>
            </a:xfrm>
          </p:grpSpPr>
          <p:sp>
            <p:nvSpPr>
              <p:cNvPr id="284" name="Oval 283" hidden="1">
                <a:extLst>
                  <a:ext uri="{FF2B5EF4-FFF2-40B4-BE49-F238E27FC236}">
                    <a16:creationId xmlns:a16="http://schemas.microsoft.com/office/drawing/2014/main" id="{29F64EC5-DEDF-4EBB-84C5-6A84D3ED3E03}"/>
                  </a:ext>
                </a:extLst>
              </p:cNvPr>
              <p:cNvSpPr/>
              <p:nvPr>
                <p:custDataLst>
                  <p:tags r:id="rId34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85" name="Arc 284" hidden="1">
                <a:extLst>
                  <a:ext uri="{FF2B5EF4-FFF2-40B4-BE49-F238E27FC236}">
                    <a16:creationId xmlns:a16="http://schemas.microsoft.com/office/drawing/2014/main" id="{8FBD7FFC-ACD5-43B4-8646-AB43FA4B1C40}"/>
                  </a:ext>
                </a:extLst>
              </p:cNvPr>
              <p:cNvSpPr/>
              <p:nvPr>
                <p:custDataLst>
                  <p:tags r:id="rId35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</p:grpSp>
        <p:grpSp>
          <p:nvGrpSpPr>
            <p:cNvPr id="278" name="MoonLegend4" hidden="1">
              <a:extLst>
                <a:ext uri="{FF2B5EF4-FFF2-40B4-BE49-F238E27FC236}">
                  <a16:creationId xmlns:a16="http://schemas.microsoft.com/office/drawing/2014/main" id="{1B745B6A-2E06-42EA-B45F-E92BCF696177}"/>
                </a:ext>
              </a:extLst>
            </p:cNvPr>
            <p:cNvGrpSpPr>
              <a:grpSpLocks noChangeAspect="1"/>
            </p:cNvGrpSpPr>
            <p:nvPr>
              <p:custDataLst>
                <p:tags r:id="rId28"/>
              </p:custDataLst>
            </p:nvPr>
          </p:nvGrpSpPr>
          <p:grpSpPr>
            <a:xfrm>
              <a:off x="7723680" y="2829900"/>
              <a:ext cx="228600" cy="228600"/>
              <a:chOff x="762000" y="1270000"/>
              <a:chExt cx="254000" cy="254000"/>
            </a:xfrm>
          </p:grpSpPr>
          <p:sp>
            <p:nvSpPr>
              <p:cNvPr id="282" name="Oval 281" hidden="1">
                <a:extLst>
                  <a:ext uri="{FF2B5EF4-FFF2-40B4-BE49-F238E27FC236}">
                    <a16:creationId xmlns:a16="http://schemas.microsoft.com/office/drawing/2014/main" id="{82B657B8-23D9-4A70-BE96-56AEA2C4F1F3}"/>
                  </a:ext>
                </a:extLst>
              </p:cNvPr>
              <p:cNvSpPr/>
              <p:nvPr>
                <p:custDataLst>
                  <p:tags r:id="rId32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83" name="Arc 282" hidden="1">
                <a:extLst>
                  <a:ext uri="{FF2B5EF4-FFF2-40B4-BE49-F238E27FC236}">
                    <a16:creationId xmlns:a16="http://schemas.microsoft.com/office/drawing/2014/main" id="{12026F0E-44B9-41C9-8FE7-5F8DB422F9F6}"/>
                  </a:ext>
                </a:extLst>
              </p:cNvPr>
              <p:cNvSpPr/>
              <p:nvPr>
                <p:custDataLst>
                  <p:tags r:id="rId33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</p:grpSp>
        <p:grpSp>
          <p:nvGrpSpPr>
            <p:cNvPr id="279" name="MoonLegend5" hidden="1">
              <a:extLst>
                <a:ext uri="{FF2B5EF4-FFF2-40B4-BE49-F238E27FC236}">
                  <a16:creationId xmlns:a16="http://schemas.microsoft.com/office/drawing/2014/main" id="{2237B440-DF7E-4A8A-9190-974691E07521}"/>
                </a:ext>
              </a:extLst>
            </p:cNvPr>
            <p:cNvGrpSpPr>
              <a:grpSpLocks noChangeAspect="1"/>
            </p:cNvGrpSpPr>
            <p:nvPr>
              <p:custDataLst>
                <p:tags r:id="rId29"/>
              </p:custDataLst>
            </p:nvPr>
          </p:nvGrpSpPr>
          <p:grpSpPr>
            <a:xfrm>
              <a:off x="7723680" y="3205716"/>
              <a:ext cx="228600" cy="228600"/>
              <a:chOff x="762000" y="1270000"/>
              <a:chExt cx="254000" cy="254000"/>
            </a:xfrm>
          </p:grpSpPr>
          <p:sp>
            <p:nvSpPr>
              <p:cNvPr id="280" name="Oval 279" hidden="1">
                <a:extLst>
                  <a:ext uri="{FF2B5EF4-FFF2-40B4-BE49-F238E27FC236}">
                    <a16:creationId xmlns:a16="http://schemas.microsoft.com/office/drawing/2014/main" id="{12AA3E32-E3D4-4900-AA0E-4B5DAC8AAF22}"/>
                  </a:ext>
                </a:extLst>
              </p:cNvPr>
              <p:cNvSpPr/>
              <p:nvPr>
                <p:custDataLst>
                  <p:tags r:id="rId30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81" name="Arc 280" hidden="1">
                <a:extLst>
                  <a:ext uri="{FF2B5EF4-FFF2-40B4-BE49-F238E27FC236}">
                    <a16:creationId xmlns:a16="http://schemas.microsoft.com/office/drawing/2014/main" id="{38CDECE9-E5F7-46DB-9C31-68818C2F2E53}"/>
                  </a:ext>
                </a:extLst>
              </p:cNvPr>
              <p:cNvSpPr/>
              <p:nvPr>
                <p:custDataLst>
                  <p:tags r:id="rId31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</p:grpSp>
      </p:grpSp>
      <p:grpSp>
        <p:nvGrpSpPr>
          <p:cNvPr id="290" name="LegendBoxes" hidden="1">
            <a:extLst>
              <a:ext uri="{FF2B5EF4-FFF2-40B4-BE49-F238E27FC236}">
                <a16:creationId xmlns:a16="http://schemas.microsoft.com/office/drawing/2014/main" id="{21CCBDCB-1EC8-473D-BE41-BBEFFC170378}"/>
              </a:ext>
            </a:extLst>
          </p:cNvPr>
          <p:cNvGrpSpPr/>
          <p:nvPr userDrawn="1"/>
        </p:nvGrpSpPr>
        <p:grpSpPr>
          <a:xfrm>
            <a:off x="10714801" y="4520490"/>
            <a:ext cx="922463" cy="1717282"/>
            <a:chOff x="10652400" y="4322824"/>
            <a:chExt cx="922463" cy="1717282"/>
          </a:xfrm>
        </p:grpSpPr>
        <p:sp>
          <p:nvSpPr>
            <p:cNvPr id="291" name="RectangleLegend1" hidden="1">
              <a:extLst>
                <a:ext uri="{FF2B5EF4-FFF2-40B4-BE49-F238E27FC236}">
                  <a16:creationId xmlns:a16="http://schemas.microsoft.com/office/drawing/2014/main" id="{FCF9EA8A-3F07-419A-ABA7-E87E8D3BFB50}"/>
                </a:ext>
              </a:extLst>
            </p:cNvPr>
            <p:cNvSpPr/>
            <p:nvPr/>
          </p:nvSpPr>
          <p:spPr>
            <a:xfrm>
              <a:off x="10652400" y="4344182"/>
              <a:ext cx="172729" cy="172729"/>
            </a:xfrm>
            <a:prstGeom prst="rect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92" name="RectangleLegend2" hidden="1">
              <a:extLst>
                <a:ext uri="{FF2B5EF4-FFF2-40B4-BE49-F238E27FC236}">
                  <a16:creationId xmlns:a16="http://schemas.microsoft.com/office/drawing/2014/main" id="{D2A08F1C-4635-4CB4-B742-6A79F44F65E9}"/>
                </a:ext>
              </a:extLst>
            </p:cNvPr>
            <p:cNvSpPr/>
            <p:nvPr/>
          </p:nvSpPr>
          <p:spPr>
            <a:xfrm>
              <a:off x="10652400" y="4723680"/>
              <a:ext cx="172729" cy="172729"/>
            </a:xfrm>
            <a:prstGeom prst="rect">
              <a:avLst/>
            </a:prstGeom>
            <a:solidFill>
              <a:schemeClr val="accent2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93" name="RectangleLegend3" hidden="1">
              <a:extLst>
                <a:ext uri="{FF2B5EF4-FFF2-40B4-BE49-F238E27FC236}">
                  <a16:creationId xmlns:a16="http://schemas.microsoft.com/office/drawing/2014/main" id="{91E092A1-B14B-40A4-82F1-7B1BD26FB801}"/>
                </a:ext>
              </a:extLst>
            </p:cNvPr>
            <p:cNvSpPr/>
            <p:nvPr/>
          </p:nvSpPr>
          <p:spPr>
            <a:xfrm>
              <a:off x="10652400" y="5097276"/>
              <a:ext cx="172729" cy="172729"/>
            </a:xfrm>
            <a:prstGeom prst="rect">
              <a:avLst/>
            </a:prstGeom>
            <a:solidFill>
              <a:schemeClr val="accent3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94" name="RectangleLegend4" hidden="1">
              <a:extLst>
                <a:ext uri="{FF2B5EF4-FFF2-40B4-BE49-F238E27FC236}">
                  <a16:creationId xmlns:a16="http://schemas.microsoft.com/office/drawing/2014/main" id="{277EADEB-1158-4812-9103-7FD63A4F0F75}"/>
                </a:ext>
              </a:extLst>
            </p:cNvPr>
            <p:cNvSpPr/>
            <p:nvPr/>
          </p:nvSpPr>
          <p:spPr>
            <a:xfrm>
              <a:off x="10652400" y="5470872"/>
              <a:ext cx="172729" cy="172729"/>
            </a:xfrm>
            <a:prstGeom prst="rect">
              <a:avLst/>
            </a:prstGeom>
            <a:solidFill>
              <a:schemeClr val="accent4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95" name="RectangleLegend5" hidden="1">
              <a:extLst>
                <a:ext uri="{FF2B5EF4-FFF2-40B4-BE49-F238E27FC236}">
                  <a16:creationId xmlns:a16="http://schemas.microsoft.com/office/drawing/2014/main" id="{5294F1C8-2478-43F5-85F1-026AAA8E6DEA}"/>
                </a:ext>
              </a:extLst>
            </p:cNvPr>
            <p:cNvSpPr/>
            <p:nvPr/>
          </p:nvSpPr>
          <p:spPr>
            <a:xfrm>
              <a:off x="10652400" y="5844468"/>
              <a:ext cx="172729" cy="172729"/>
            </a:xfrm>
            <a:prstGeom prst="rect">
              <a:avLst/>
            </a:prstGeom>
            <a:solidFill>
              <a:schemeClr val="accent5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96" name="Legend1" hidden="1">
              <a:extLst>
                <a:ext uri="{FF2B5EF4-FFF2-40B4-BE49-F238E27FC236}">
                  <a16:creationId xmlns:a16="http://schemas.microsoft.com/office/drawing/2014/main" id="{DD57D89E-ECFA-4632-9EAA-B95BCBB1FF58}"/>
                </a:ext>
              </a:extLst>
            </p:cNvPr>
            <p:cNvSpPr txBox="1"/>
            <p:nvPr/>
          </p:nvSpPr>
          <p:spPr>
            <a:xfrm>
              <a:off x="10978546" y="432282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297" name="Legend2" hidden="1">
              <a:extLst>
                <a:ext uri="{FF2B5EF4-FFF2-40B4-BE49-F238E27FC236}">
                  <a16:creationId xmlns:a16="http://schemas.microsoft.com/office/drawing/2014/main" id="{0A429885-FE0D-44A1-B230-946FF88B0F53}"/>
                </a:ext>
              </a:extLst>
            </p:cNvPr>
            <p:cNvSpPr txBox="1"/>
            <p:nvPr/>
          </p:nvSpPr>
          <p:spPr>
            <a:xfrm>
              <a:off x="10978546" y="4702322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298" name="Legend3" hidden="1">
              <a:extLst>
                <a:ext uri="{FF2B5EF4-FFF2-40B4-BE49-F238E27FC236}">
                  <a16:creationId xmlns:a16="http://schemas.microsoft.com/office/drawing/2014/main" id="{A5B898E1-6A9C-4D44-9954-6F1555C5BAD8}"/>
                </a:ext>
              </a:extLst>
            </p:cNvPr>
            <p:cNvSpPr txBox="1"/>
            <p:nvPr/>
          </p:nvSpPr>
          <p:spPr>
            <a:xfrm>
              <a:off x="10978546" y="5081820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299" name="Legend4" hidden="1">
              <a:extLst>
                <a:ext uri="{FF2B5EF4-FFF2-40B4-BE49-F238E27FC236}">
                  <a16:creationId xmlns:a16="http://schemas.microsoft.com/office/drawing/2014/main" id="{B031B099-888F-4CD8-A85C-58788878FA91}"/>
                </a:ext>
              </a:extLst>
            </p:cNvPr>
            <p:cNvSpPr txBox="1"/>
            <p:nvPr/>
          </p:nvSpPr>
          <p:spPr>
            <a:xfrm>
              <a:off x="10978546" y="5453241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300" name="Legend5" hidden="1">
              <a:extLst>
                <a:ext uri="{FF2B5EF4-FFF2-40B4-BE49-F238E27FC236}">
                  <a16:creationId xmlns:a16="http://schemas.microsoft.com/office/drawing/2014/main" id="{E4A7602E-F270-4B9B-9E58-485FEB9E6FC2}"/>
                </a:ext>
              </a:extLst>
            </p:cNvPr>
            <p:cNvSpPr txBox="1"/>
            <p:nvPr/>
          </p:nvSpPr>
          <p:spPr>
            <a:xfrm>
              <a:off x="10978545" y="5824662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</p:grpSp>
      <p:sp>
        <p:nvSpPr>
          <p:cNvPr id="134" name="Freeform 7">
            <a:extLst>
              <a:ext uri="{FF2B5EF4-FFF2-40B4-BE49-F238E27FC236}">
                <a16:creationId xmlns:a16="http://schemas.microsoft.com/office/drawing/2014/main" id="{ECC7BD2D-9894-4F70-B9A3-8378A10F0C3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08000" y="228600"/>
            <a:ext cx="109728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rgbClr val="2977C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 sz="1800" dirty="0"/>
          </a:p>
        </p:txBody>
      </p:sp>
      <p:sp>
        <p:nvSpPr>
          <p:cNvPr id="154" name="Line 8">
            <a:extLst>
              <a:ext uri="{FF2B5EF4-FFF2-40B4-BE49-F238E27FC236}">
                <a16:creationId xmlns:a16="http://schemas.microsoft.com/office/drawing/2014/main" id="{A531B9A3-D082-4168-86D0-869403F04902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600" y="6172200"/>
            <a:ext cx="10972800" cy="0"/>
          </a:xfrm>
          <a:prstGeom prst="line">
            <a:avLst/>
          </a:prstGeom>
          <a:noFill/>
          <a:ln w="19050">
            <a:solidFill>
              <a:srgbClr val="2977C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800" dirty="0"/>
          </a:p>
        </p:txBody>
      </p:sp>
      <p:pic>
        <p:nvPicPr>
          <p:cNvPr id="157" name="Picture 156">
            <a:extLst>
              <a:ext uri="{FF2B5EF4-FFF2-40B4-BE49-F238E27FC236}">
                <a16:creationId xmlns:a16="http://schemas.microsoft.com/office/drawing/2014/main" id="{1C66C587-66AB-4F13-908E-BD519DF4E6AC}"/>
              </a:ext>
            </a:extLst>
          </p:cNvPr>
          <p:cNvPicPr>
            <a:picLocks noChangeAspect="1"/>
          </p:cNvPicPr>
          <p:nvPr userDrawn="1"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87" y="6319266"/>
            <a:ext cx="991338" cy="51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303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US" sz="2500" b="1" kern="1200" spc="0" baseline="0" dirty="0">
          <a:ln w="6350" cap="flat">
            <a:noFill/>
            <a:miter lim="800000"/>
          </a:ln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Segoe UI" panose="020B0502040204020203" pitchFamily="34" charset="0"/>
        <a:buChar char="​"/>
        <a:defRPr lang="en-US" sz="1600" kern="1200" dirty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228600" indent="-2304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10000"/>
        <a:buFont typeface="Wingdings" panose="05000000000000000000" pitchFamily="2" charset="2"/>
        <a:buChar char="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439200" indent="-2088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10000"/>
        <a:buFont typeface="Arial" panose="020B0604020202020204" pitchFamily="34" charset="0"/>
        <a:buChar char="‒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604800" indent="-1548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813600" indent="-1476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̶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6pPr>
      <a:lvl7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7pPr>
      <a:lvl8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8pPr>
      <a:lvl9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178">
          <p15:clr>
            <a:srgbClr val="5ACBF0"/>
          </p15:clr>
        </p15:guide>
        <p15:guide id="3" orient="horz" pos="3622">
          <p15:clr>
            <a:srgbClr val="5ACBF0"/>
          </p15:clr>
        </p15:guide>
        <p15:guide id="4" orient="horz" pos="890">
          <p15:clr>
            <a:srgbClr val="F26B43"/>
          </p15:clr>
        </p15:guide>
        <p15:guide id="5" pos="7302">
          <p15:clr>
            <a:srgbClr val="F26B43"/>
          </p15:clr>
        </p15:guide>
        <p15:guide id="6" pos="378">
          <p15:clr>
            <a:srgbClr val="F26B43"/>
          </p15:clr>
        </p15:guide>
        <p15:guide id="8" orient="horz" pos="3885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C01DAA-CCD2-4AB5-8048-95A77EC45D17}" type="datetime1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BDF916-188B-46C8-9EC1-EFEF5A65B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668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care-act.org/resource/overview-of-care-process-for-supporters/" TargetMode="External"/><Relationship Id="rId13" Type="http://schemas.openxmlformats.org/officeDocument/2006/relationships/hyperlink" Target="https://www.chhs.ca.gov/care-act-quarterly-update-september-2023_spanish_ada/" TargetMode="External"/><Relationship Id="rId3" Type="http://schemas.openxmlformats.org/officeDocument/2006/relationships/hyperlink" Target="CARE-Act.org" TargetMode="External"/><Relationship Id="rId7" Type="http://schemas.openxmlformats.org/officeDocument/2006/relationships/hyperlink" Target="https://care-act.org/resource/supporter-role-in-the-care-act/" TargetMode="External"/><Relationship Id="rId12" Type="http://schemas.openxmlformats.org/officeDocument/2006/relationships/hyperlink" Target="https://www.chhs.ca.gov/care-act-quarterly-update-september-2023/" TargetMode="External"/><Relationship Id="rId2" Type="http://schemas.openxmlformats.org/officeDocument/2006/relationships/notesSlide" Target="../notesSlides/notesSlide3.xml"/><Relationship Id="rId16" Type="http://schemas.openxmlformats.org/officeDocument/2006/relationships/hyperlink" Target="https://www.courts.ca.gov/48654.htm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care-act.org/resource/legal-roles-in-the-care-act/" TargetMode="External"/><Relationship Id="rId11" Type="http://schemas.openxmlformats.org/officeDocument/2006/relationships/hyperlink" Target="https://www.chhs.ca.gov/care-act/" TargetMode="External"/><Relationship Id="rId5" Type="http://schemas.openxmlformats.org/officeDocument/2006/relationships/hyperlink" Target="https://care-act.org/resource/the-care-act-at-a-glance/" TargetMode="External"/><Relationship Id="rId15" Type="http://schemas.openxmlformats.org/officeDocument/2006/relationships/hyperlink" Target="https://www.dhcs.ca.gov/Pages/CARE-ACT.aspx" TargetMode="External"/><Relationship Id="rId10" Type="http://schemas.openxmlformats.org/officeDocument/2006/relationships/hyperlink" Target="https://care-act.org/library/volunteer-supporters/" TargetMode="External"/><Relationship Id="rId4" Type="http://schemas.openxmlformats.org/officeDocument/2006/relationships/hyperlink" Target="https://care-act.org/resource/care-agreement-care-plan-worksheet-for-behavioral-health/" TargetMode="External"/><Relationship Id="rId9" Type="http://schemas.openxmlformats.org/officeDocument/2006/relationships/hyperlink" Target="https://care-act.org/resource/care-act-eligibility-criteria-fact-sheet/" TargetMode="External"/><Relationship Id="rId14" Type="http://schemas.openxmlformats.org/officeDocument/2006/relationships/hyperlink" Target="https://care-act.org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CAREAct@chhs.ca.gov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info@CARE-Act.or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hs.ca.gov/" TargetMode="External"/><Relationship Id="rId7" Type="http://schemas.openxmlformats.org/officeDocument/2006/relationships/hyperlink" Target="https://care-act.org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hhs.ca.gov/home/committees/care-act-working-group/" TargetMode="External"/><Relationship Id="rId5" Type="http://schemas.openxmlformats.org/officeDocument/2006/relationships/hyperlink" Target="https://www.chhs.ca.gov/care-act-petitioners/" TargetMode="External"/><Relationship Id="rId4" Type="http://schemas.openxmlformats.org/officeDocument/2006/relationships/hyperlink" Target="https://care-act.org/library/county-website-directory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716DA59-DFFE-49E3-AA1F-8A57959DE3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Graphic 4" descr="Hexagons with images showing people working together. People reaching out to each other, many hands joining together to form the center of a wheel, hands passing a bowl of food, health care provider wearing stethoscope meeting with patient.">
            <a:extLst>
              <a:ext uri="{FF2B5EF4-FFF2-40B4-BE49-F238E27FC236}">
                <a16:creationId xmlns:a16="http://schemas.microsoft.com/office/drawing/2014/main" id="{F911B0FA-F8D0-4D7B-B6D7-70EA0B1100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222"/>
            <a:ext cx="12192000" cy="685777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39CA706-87A4-4289-9579-7718ABDE0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FF3AE570-1204-4581-ABF7-FD3D7022359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395021" y="2217643"/>
            <a:ext cx="4503043" cy="31146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Poppins Bold" panose="00000800000000000000" pitchFamily="2" charset="0"/>
              </a:rPr>
              <a:t>CARE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Poppins Bold" panose="00000800000000000000" pitchFamily="2" charset="0"/>
              </a:rPr>
              <a:t>(Community Assistance, Recovery and Empowerment)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Poppins Bold" panose="00000800000000000000" pitchFamily="2" charset="0"/>
              </a:rPr>
              <a:t>Act</a:t>
            </a:r>
          </a:p>
        </p:txBody>
      </p:sp>
      <p:pic>
        <p:nvPicPr>
          <p:cNvPr id="12" name="Graphic 11" descr="CalHHS typed over map of California">
            <a:extLst>
              <a:ext uri="{FF2B5EF4-FFF2-40B4-BE49-F238E27FC236}">
                <a16:creationId xmlns:a16="http://schemas.microsoft.com/office/drawing/2014/main" id="{7E2E9235-B736-45D8-A880-8665BBA33C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76783" y="717138"/>
            <a:ext cx="900490" cy="988148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6854529-1A32-4F27-966C-A3ED52DDEA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17174" y="462360"/>
            <a:ext cx="3762969" cy="9771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5CC6D1-49E4-1652-9A2C-ED94ECAF55B4}"/>
              </a:ext>
            </a:extLst>
          </p:cNvPr>
          <p:cNvSpPr txBox="1"/>
          <p:nvPr/>
        </p:nvSpPr>
        <p:spPr>
          <a:xfrm>
            <a:off x="4836859" y="5950592"/>
            <a:ext cx="7061205" cy="70788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</a:rPr>
              <a:t>California Health &amp; Human Services Agency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</a:rPr>
              <a:t>Person Centered. Equity Focused. Data Driven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</a:rPr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2248434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EE093-6DEA-6415-C900-772C3FB02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Efforts to date by Key State Agencies involved in CARE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D9BC5-39C1-9A0F-5D22-11C0834934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6666" y="1674567"/>
            <a:ext cx="3825843" cy="45213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chemeClr val="tx2"/>
                </a:solidFill>
              </a:rPr>
              <a:t>CalHHS</a:t>
            </a:r>
          </a:p>
          <a:p>
            <a:r>
              <a:rPr lang="en-US" sz="1800" dirty="0"/>
              <a:t>Lead coordination efforts including CARE Act Working Group to support early implementation efforts </a:t>
            </a:r>
          </a:p>
          <a:p>
            <a:r>
              <a:rPr lang="en-US" sz="1800" dirty="0"/>
              <a:t>Engage with cross sector partners including the facilitation of the Cohort 1 learning community  </a:t>
            </a:r>
          </a:p>
          <a:p>
            <a:r>
              <a:rPr lang="en-US" sz="1800" dirty="0"/>
              <a:t>Support training, technical assistance and evaluation efforts</a:t>
            </a:r>
          </a:p>
          <a:p>
            <a:r>
              <a:rPr lang="en-US" sz="1800" dirty="0"/>
              <a:t>Support statewide communications to increase understanding of the CARE Act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2EB1ED-B77F-696D-07EA-808528BF5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6DAD7-5542-41F0-84C3-9E05F8D81763}" type="slidenum">
              <a:rPr lang="en-US" smtClean="0"/>
              <a:t>2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83DB3DE-E0BB-F6C6-0E83-16E7CFD20A2E}"/>
              </a:ext>
            </a:extLst>
          </p:cNvPr>
          <p:cNvSpPr txBox="1">
            <a:spLocks/>
          </p:cNvSpPr>
          <p:nvPr/>
        </p:nvSpPr>
        <p:spPr>
          <a:xfrm>
            <a:off x="4192509" y="1646285"/>
            <a:ext cx="32004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b="1" dirty="0">
                <a:solidFill>
                  <a:schemeClr val="accent2"/>
                </a:solidFill>
              </a:rPr>
              <a:t>DHCS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Develop training &amp; technical assistance for counties, counsel and volunteer supporters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Responsible for data collection, reporting, and independent evaluation 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Administer implementation and start up funding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Administer of Behavioral Health Bridge Housing program</a:t>
            </a:r>
          </a:p>
          <a:p>
            <a:endParaRPr lang="en-US" sz="18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A6820F5-7E94-9040-0ECA-AA1C3E4F7DB8}"/>
              </a:ext>
            </a:extLst>
          </p:cNvPr>
          <p:cNvSpPr txBox="1">
            <a:spLocks/>
          </p:cNvSpPr>
          <p:nvPr/>
        </p:nvSpPr>
        <p:spPr>
          <a:xfrm>
            <a:off x="7392909" y="1635268"/>
            <a:ext cx="4432425" cy="45213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en-US" sz="1800" b="1" dirty="0">
                <a:solidFill>
                  <a:schemeClr val="accent6"/>
                </a:solidFill>
              </a:rPr>
              <a:t>Judicial Council</a:t>
            </a:r>
          </a:p>
          <a:p>
            <a:pPr>
              <a:lnSpc>
                <a:spcPct val="70000"/>
              </a:lnSpc>
            </a:pPr>
            <a:r>
              <a:rPr lang="en-US" sz="1800" dirty="0">
                <a:latin typeface="+mn-lt"/>
              </a:rPr>
              <a:t>Initial CARE Act Procedural Memo distributed to all courts</a:t>
            </a:r>
          </a:p>
          <a:p>
            <a:pPr>
              <a:lnSpc>
                <a:spcPct val="70000"/>
              </a:lnSpc>
            </a:pPr>
            <a:r>
              <a:rPr lang="en-US" sz="1800" dirty="0">
                <a:latin typeface="+mn-lt"/>
              </a:rPr>
              <a:t>Court Communication Hub: information sharing within and across courts; collaboration platform </a:t>
            </a:r>
          </a:p>
          <a:p>
            <a:pPr>
              <a:lnSpc>
                <a:spcPct val="70000"/>
              </a:lnSpc>
            </a:pPr>
            <a:r>
              <a:rPr lang="en-US" sz="1800" dirty="0">
                <a:latin typeface="+mn-lt"/>
              </a:rPr>
              <a:t>Meetings with court teams</a:t>
            </a:r>
          </a:p>
          <a:p>
            <a:pPr>
              <a:lnSpc>
                <a:spcPct val="70000"/>
              </a:lnSpc>
            </a:pPr>
            <a:r>
              <a:rPr lang="en-US" sz="1800" dirty="0">
                <a:latin typeface="+mn-lt"/>
              </a:rPr>
              <a:t>Statewide Court rules &amp; forms (Probate and Mental Health Advisory Committee)</a:t>
            </a:r>
          </a:p>
          <a:p>
            <a:pPr>
              <a:lnSpc>
                <a:spcPct val="70000"/>
              </a:lnSpc>
            </a:pPr>
            <a:r>
              <a:rPr lang="en-US" sz="1800" dirty="0">
                <a:latin typeface="+mn-lt"/>
              </a:rPr>
              <a:t>Court data collection procedural plan </a:t>
            </a:r>
          </a:p>
          <a:p>
            <a:pPr>
              <a:lnSpc>
                <a:spcPct val="70000"/>
              </a:lnSpc>
            </a:pPr>
            <a:r>
              <a:rPr lang="en-US" sz="1800" dirty="0">
                <a:latin typeface="+mn-lt"/>
              </a:rPr>
              <a:t>Legal representation</a:t>
            </a:r>
          </a:p>
          <a:p>
            <a:pPr>
              <a:lnSpc>
                <a:spcPct val="70000"/>
              </a:lnSpc>
            </a:pPr>
            <a:r>
              <a:rPr lang="en-US" sz="1800" dirty="0">
                <a:latin typeface="+mn-lt"/>
              </a:rPr>
              <a:t>Budget administration</a:t>
            </a:r>
          </a:p>
          <a:p>
            <a:pPr>
              <a:lnSpc>
                <a:spcPct val="70000"/>
              </a:lnSpc>
            </a:pPr>
            <a:r>
              <a:rPr lang="en-US" sz="1800" dirty="0">
                <a:latin typeface="+mn-lt"/>
              </a:rPr>
              <a:t>Targeted court training and technical assistance needs; webinars </a:t>
            </a:r>
          </a:p>
          <a:p>
            <a:pPr>
              <a:lnSpc>
                <a:spcPct val="70000"/>
              </a:lnSpc>
            </a:pPr>
            <a:r>
              <a:rPr lang="en-US" sz="1800" dirty="0">
                <a:latin typeface="+mn-lt"/>
              </a:rPr>
              <a:t>Self-Help legal information, assistance, and tools for parties</a:t>
            </a:r>
          </a:p>
        </p:txBody>
      </p:sp>
    </p:spTree>
    <p:extLst>
      <p:ext uri="{BB962C8B-B14F-4D97-AF65-F5344CB8AC3E}">
        <p14:creationId xmlns:p14="http://schemas.microsoft.com/office/powerpoint/2010/main" val="2599552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9A2F34E-137F-2C3A-FF59-9DB452A37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90" y="424512"/>
            <a:ext cx="10819410" cy="1325563"/>
          </a:xfrm>
        </p:spPr>
        <p:txBody>
          <a:bodyPr>
            <a:normAutofit/>
          </a:bodyPr>
          <a:lstStyle/>
          <a:p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 Act Working group (established by SB 1338)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35FE96E-C841-48B8-53AC-E781ECEEF3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31 members </a:t>
            </a:r>
            <a:r>
              <a:rPr lang="en-US" dirty="0"/>
              <a:t>include representation from counties, providers, peers, families, Legal Aid, Disability Rights, Homelessness, hospitals, and other stakeholders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Purpose: provide coordination, on-going engagement, and collaboration among stakeholders </a:t>
            </a:r>
            <a:r>
              <a:rPr lang="en-US" b="1" dirty="0"/>
              <a:t>to support the successful implementation of the CARE Act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Meets quarterly (February, May, August, and November -- Next Meeting February 14, 2024)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Three ad hoc Sub-Groups: Services and Supports; Training, Technical Assistance, and Communication; and Data Collection, Reporting, and Evaluation</a:t>
            </a:r>
          </a:p>
          <a:p>
            <a:pPr lvl="1"/>
            <a:r>
              <a:rPr lang="en-US" dirty="0"/>
              <a:t>Cross cutting perspectives from Peers, Families, Lived Experience; Racial Equity and Social Justice; and Providers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FF3E6C-853B-FF14-DEDF-5CF792773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78AF96-4600-45B0-A8D0-625966D5AB19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437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3FC09-798B-F2BC-71AC-EFDC977F7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505" y="320676"/>
            <a:ext cx="11792989" cy="793230"/>
          </a:xfrm>
        </p:spPr>
        <p:txBody>
          <a:bodyPr>
            <a:normAutofit/>
          </a:bodyPr>
          <a:lstStyle/>
          <a:p>
            <a:r>
              <a:rPr lang="en-US" sz="3400" dirty="0"/>
              <a:t>Technical Assistance and Cohort 1 Learning Community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0C7AF1-1D22-611F-2733-71EAA8ED3F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262" y="1246909"/>
            <a:ext cx="5587538" cy="4930054"/>
          </a:xfrm>
        </p:spPr>
        <p:txBody>
          <a:bodyPr>
            <a:normAutofit fontScale="4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4000" b="1" dirty="0">
                <a:latin typeface="+mn-lt"/>
              </a:rPr>
              <a:t>Implementation Trainings and Resources</a:t>
            </a:r>
          </a:p>
          <a:p>
            <a:pPr>
              <a:lnSpc>
                <a:spcPct val="120000"/>
              </a:lnSpc>
            </a:pPr>
            <a:r>
              <a:rPr lang="en-US" sz="4000" dirty="0">
                <a:latin typeface="+mn-lt"/>
              </a:rPr>
              <a:t>HMA has provided 15 trainings with 9 open forums for 900+ participants (counsel, courts, BH agencies; advocacy groups, volunteer supporters, and other community members).</a:t>
            </a:r>
          </a:p>
          <a:p>
            <a:pPr>
              <a:lnSpc>
                <a:spcPct val="120000"/>
              </a:lnSpc>
            </a:pPr>
            <a:r>
              <a:rPr lang="en-US" sz="4000" dirty="0">
                <a:latin typeface="+mn-lt"/>
              </a:rPr>
              <a:t>Key Resources at </a:t>
            </a:r>
            <a:r>
              <a:rPr lang="en-US" sz="4000" dirty="0">
                <a:solidFill>
                  <a:srgbClr val="0070C0"/>
                </a:solidFill>
                <a:latin typeface="+mn-lt"/>
                <a:cs typeface="+mj-cs"/>
                <a:hlinkClick r:id="rId3"/>
              </a:rPr>
              <a:t>CARE-Act.org</a:t>
            </a:r>
            <a:r>
              <a:rPr lang="en-US" sz="4000" dirty="0">
                <a:latin typeface="+mn-lt"/>
              </a:rPr>
              <a:t>: </a:t>
            </a:r>
          </a:p>
          <a:p>
            <a:pPr lvl="1">
              <a:lnSpc>
                <a:spcPct val="120000"/>
              </a:lnSpc>
            </a:pPr>
            <a:r>
              <a:rPr lang="en-US" sz="4000" dirty="0">
                <a:latin typeface="+mn-lt"/>
                <a:hlinkClick r:id="rId4"/>
              </a:rPr>
              <a:t>CARE Agreement and Plan Worksheet</a:t>
            </a:r>
          </a:p>
          <a:p>
            <a:pPr lvl="1">
              <a:lnSpc>
                <a:spcPct val="120000"/>
              </a:lnSpc>
            </a:pPr>
            <a:r>
              <a:rPr lang="en-US" sz="4000" dirty="0">
                <a:latin typeface="+mn-lt"/>
                <a:hlinkClick r:id="rId5"/>
              </a:rPr>
              <a:t>CARE Act at a Glance</a:t>
            </a:r>
            <a:r>
              <a:rPr lang="en-US" sz="4000" dirty="0">
                <a:latin typeface="+mn-lt"/>
              </a:rPr>
              <a:t>, </a:t>
            </a:r>
            <a:r>
              <a:rPr lang="en-US" sz="4000" dirty="0">
                <a:latin typeface="+mn-lt"/>
                <a:hlinkClick r:id="rId6"/>
              </a:rPr>
              <a:t>Legal Roles</a:t>
            </a:r>
            <a:r>
              <a:rPr lang="en-US" sz="4000" dirty="0">
                <a:latin typeface="+mn-lt"/>
              </a:rPr>
              <a:t>, and </a:t>
            </a:r>
            <a:r>
              <a:rPr lang="en-US" sz="4000" dirty="0">
                <a:latin typeface="+mn-lt"/>
                <a:hlinkClick r:id="rId7"/>
              </a:rPr>
              <a:t>Supporter Resource Briefs</a:t>
            </a:r>
            <a:r>
              <a:rPr lang="en-US" sz="4000" dirty="0">
                <a:latin typeface="+mn-lt"/>
              </a:rPr>
              <a:t>,</a:t>
            </a:r>
          </a:p>
          <a:p>
            <a:pPr lvl="1">
              <a:lnSpc>
                <a:spcPct val="120000"/>
              </a:lnSpc>
            </a:pPr>
            <a:r>
              <a:rPr lang="en-US" sz="4000" dirty="0">
                <a:latin typeface="+mn-lt"/>
                <a:hlinkClick r:id="rId8"/>
              </a:rPr>
              <a:t>CARE Process Flow</a:t>
            </a:r>
            <a:r>
              <a:rPr lang="en-US" sz="4000" dirty="0">
                <a:latin typeface="+mn-lt"/>
              </a:rPr>
              <a:t> and </a:t>
            </a:r>
            <a:r>
              <a:rPr lang="en-US" sz="4000" dirty="0">
                <a:latin typeface="+mn-lt"/>
                <a:hlinkClick r:id="rId9"/>
              </a:rPr>
              <a:t>Eligibility Factsheet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4000" b="1" dirty="0">
                <a:latin typeface="+mn-lt"/>
              </a:rPr>
              <a:t>Volunteer Supporter and Peer Resources</a:t>
            </a:r>
          </a:p>
          <a:p>
            <a:pPr>
              <a:lnSpc>
                <a:spcPct val="120000"/>
              </a:lnSpc>
            </a:pPr>
            <a:r>
              <a:rPr lang="en-US" sz="4000" dirty="0">
                <a:latin typeface="+mn-lt"/>
                <a:hlinkClick r:id="rId10"/>
              </a:rPr>
              <a:t>Volunteer Supporter Toolkit</a:t>
            </a:r>
            <a:r>
              <a:rPr lang="en-US" sz="4000" dirty="0">
                <a:latin typeface="+mn-lt"/>
              </a:rPr>
              <a:t>: Trainings and resources specific to the volunteer supporter role with worksheets and strategies to assist the supporter and respondent through the CARE process.</a:t>
            </a:r>
          </a:p>
          <a:p>
            <a:pPr>
              <a:lnSpc>
                <a:spcPct val="120000"/>
              </a:lnSpc>
            </a:pPr>
            <a:r>
              <a:rPr lang="en-US" sz="4000" dirty="0">
                <a:latin typeface="+mn-lt"/>
              </a:rPr>
              <a:t>Upcoming Trainings: Role of Peers in the CARE Process and Role of the Family in the CARE Process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130FCDA-509F-00F5-094B-9393852B62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246909"/>
            <a:ext cx="5257800" cy="4930054"/>
          </a:xfrm>
        </p:spPr>
        <p:txBody>
          <a:bodyPr>
            <a:normAutofit fontScale="4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4000" b="1" dirty="0">
                <a:latin typeface="+mn-lt"/>
              </a:rPr>
              <a:t>Cohort 1 Learning Community </a:t>
            </a:r>
          </a:p>
          <a:p>
            <a:pPr>
              <a:lnSpc>
                <a:spcPct val="120000"/>
              </a:lnSpc>
            </a:pPr>
            <a:r>
              <a:rPr lang="en-US" sz="4000" dirty="0">
                <a:latin typeface="+mn-lt"/>
              </a:rPr>
              <a:t>Day long meetings every other month (BH, Courts, County Admin) to support cross-county sharing of CARE implementation barriers, solutions, and questions. </a:t>
            </a:r>
          </a:p>
          <a:p>
            <a:pPr>
              <a:lnSpc>
                <a:spcPct val="120000"/>
              </a:lnSpc>
            </a:pPr>
            <a:endParaRPr lang="en-US" sz="4000" dirty="0">
              <a:latin typeface="+mn-lt"/>
              <a:hlinkClick r:id="rId11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4000" b="1" dirty="0">
                <a:latin typeface="+mn-lt"/>
                <a:hlinkClick r:id="rId11"/>
              </a:rPr>
              <a:t>CalHHS CARE Act website </a:t>
            </a:r>
            <a:r>
              <a:rPr lang="en-US" sz="4000" dirty="0">
                <a:latin typeface="+mn-lt"/>
              </a:rPr>
              <a:t>has updated information and communication tools, including the Quarter 3 Update: </a:t>
            </a:r>
            <a:r>
              <a:rPr lang="en-US" sz="4000" dirty="0">
                <a:latin typeface="+mn-lt"/>
                <a:hlinkClick r:id="rId12"/>
              </a:rPr>
              <a:t>English</a:t>
            </a:r>
            <a:r>
              <a:rPr lang="en-US" sz="4000" dirty="0">
                <a:latin typeface="+mn-lt"/>
              </a:rPr>
              <a:t> / </a:t>
            </a:r>
            <a:r>
              <a:rPr lang="en-US" sz="4000" dirty="0">
                <a:latin typeface="+mn-lt"/>
                <a:hlinkClick r:id="rId13"/>
              </a:rPr>
              <a:t>Spanish</a:t>
            </a:r>
            <a:endParaRPr lang="en-US" sz="4000" dirty="0">
              <a:latin typeface="+mn-lt"/>
            </a:endParaRPr>
          </a:p>
          <a:p>
            <a:pPr>
              <a:lnSpc>
                <a:spcPct val="120000"/>
              </a:lnSpc>
            </a:pPr>
            <a:r>
              <a:rPr lang="en-US" sz="4000" dirty="0">
                <a:latin typeface="+mn-lt"/>
              </a:rPr>
              <a:t>See also:</a:t>
            </a:r>
          </a:p>
          <a:p>
            <a:pPr>
              <a:lnSpc>
                <a:spcPct val="120000"/>
              </a:lnSpc>
            </a:pPr>
            <a:r>
              <a:rPr lang="en-US" sz="4000" dirty="0">
                <a:latin typeface="+mn-lt"/>
                <a:hlinkClick r:id="rId14"/>
              </a:rPr>
              <a:t>CARE Act Resource Center</a:t>
            </a:r>
            <a:endParaRPr lang="en-US" sz="4000" dirty="0">
              <a:latin typeface="+mn-lt"/>
              <a:hlinkClick r:id="rId15"/>
            </a:endParaRPr>
          </a:p>
          <a:p>
            <a:pPr>
              <a:lnSpc>
                <a:spcPct val="120000"/>
              </a:lnSpc>
            </a:pPr>
            <a:r>
              <a:rPr lang="en-US" sz="4000" dirty="0">
                <a:latin typeface="+mn-lt"/>
                <a:hlinkClick r:id="rId15"/>
              </a:rPr>
              <a:t>Department of Health Care Services (DHCS) CARE Act Website</a:t>
            </a:r>
            <a:endParaRPr lang="en-US" sz="4000" dirty="0">
              <a:latin typeface="+mn-lt"/>
            </a:endParaRPr>
          </a:p>
          <a:p>
            <a:pPr>
              <a:lnSpc>
                <a:spcPct val="120000"/>
              </a:lnSpc>
            </a:pPr>
            <a:r>
              <a:rPr lang="en-US" sz="4000" dirty="0">
                <a:latin typeface="+mn-lt"/>
                <a:hlinkClick r:id="rId16"/>
              </a:rPr>
              <a:t>Judicial Council of California (JC) CARE Act Website</a:t>
            </a:r>
            <a:endParaRPr lang="en-US" sz="4000" dirty="0">
              <a:latin typeface="+mn-lt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911B78-0C9A-05F9-FC6C-3F97BD2D2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lvl="0"/>
            <a:fld id="{ECBDF916-188B-46C8-9EC1-EFEF5A65B688}" type="slidenum">
              <a:rPr lang="en-US" noProof="0" smtClean="0"/>
              <a:pPr lvl="0"/>
              <a:t>4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33898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3C28F-B296-6FA8-9137-E44C9C952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CARE Act reporting and 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0F4639-B4CF-D92D-642E-DFD88C1838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2540"/>
            <a:ext cx="10687050" cy="470442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/>
              <a:t>In consultation with relevant stakeholders, DHCS to develop </a:t>
            </a:r>
            <a:r>
              <a:rPr lang="en-US" sz="2400" b="1" dirty="0"/>
              <a:t>early implementation report </a:t>
            </a:r>
            <a:r>
              <a:rPr lang="en-US" sz="2400" dirty="0"/>
              <a:t>in December of 2024, with complete </a:t>
            </a:r>
            <a:r>
              <a:rPr lang="en-US" sz="2400" b="1" dirty="0"/>
              <a:t>annual reports </a:t>
            </a:r>
            <a:r>
              <a:rPr lang="en-US" sz="2400" dirty="0"/>
              <a:t>in July of subsequent years. Reports will include:</a:t>
            </a:r>
          </a:p>
          <a:p>
            <a:r>
              <a:rPr lang="en-US" sz="2000" dirty="0"/>
              <a:t>Demographic information</a:t>
            </a:r>
          </a:p>
          <a:p>
            <a:r>
              <a:rPr lang="en-US" sz="2000" dirty="0"/>
              <a:t>Outcome measures to assess housing, SUD rates, hospital utilization, law enforcement contacts, and involuntary treatment/conservatorship</a:t>
            </a:r>
          </a:p>
          <a:p>
            <a:r>
              <a:rPr lang="en-US" sz="2000" dirty="0"/>
              <a:t>Includes equity assessment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400" b="1" dirty="0"/>
              <a:t>Independent evaluation</a:t>
            </a:r>
            <a:r>
              <a:rPr lang="en-US" sz="2400" dirty="0"/>
              <a:t> to be conducted 3 years after implementation </a:t>
            </a:r>
          </a:p>
          <a:p>
            <a:r>
              <a:rPr lang="en-US" sz="2000" dirty="0"/>
              <a:t>Analyze and report on CARE Act impact on racial, ethnic, and other demographic disparities</a:t>
            </a:r>
          </a:p>
          <a:p>
            <a:r>
              <a:rPr lang="en-US" sz="2000" dirty="0"/>
              <a:t>Preliminary Independent Evaluation Report will be delivered in December 2026, with final report in December 2028.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06A1C7-89AE-81FF-7EB1-4AB21DFF7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6DAD7-5542-41F0-84C3-9E05F8D8176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1409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Staying connected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sz="2800" dirty="0"/>
              <a:t>Email </a:t>
            </a:r>
            <a:r>
              <a:rPr lang="en-US" sz="2800" dirty="0">
                <a:hlinkClick r:id="rId3"/>
              </a:rPr>
              <a:t>CAREAct@chhs.ca.gov</a:t>
            </a:r>
            <a:r>
              <a:rPr lang="en-US" sz="2800" dirty="0"/>
              <a:t> to join the </a:t>
            </a:r>
            <a:r>
              <a:rPr lang="en-US" sz="2800" dirty="0" err="1"/>
              <a:t>CalHHS</a:t>
            </a:r>
            <a:r>
              <a:rPr lang="en-US" sz="2800" dirty="0"/>
              <a:t> CARE listserv to receive updates and information on future stakeholder events. </a:t>
            </a:r>
          </a:p>
          <a:p>
            <a:r>
              <a:rPr lang="en-US" sz="2800" dirty="0"/>
              <a:t>For training and technical assistance needs or questions, please email </a:t>
            </a:r>
            <a:r>
              <a:rPr lang="en-US" sz="2800" dirty="0">
                <a:hlinkClick r:id="rId4"/>
              </a:rPr>
              <a:t>info@CARE-Act.org</a:t>
            </a:r>
            <a:br>
              <a:rPr lang="en-US" dirty="0"/>
            </a:b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582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3340"/>
            <a:ext cx="10866120" cy="2640542"/>
          </a:xfrm>
        </p:spPr>
        <p:txBody>
          <a:bodyPr>
            <a:normAutofit/>
          </a:bodyPr>
          <a:lstStyle/>
          <a:p>
            <a:pPr algn="ctr"/>
            <a:r>
              <a:rPr lang="en-US" sz="54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  <a:br>
              <a:rPr lang="en-US" sz="54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600" b="1" kern="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86204"/>
            <a:ext cx="10515600" cy="4517112"/>
          </a:xfrm>
        </p:spPr>
        <p:txBody>
          <a:bodyPr>
            <a:normAutofit fontScale="92500" lnSpcReduction="10000"/>
          </a:bodyPr>
          <a:lstStyle/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rgbClr val="2976C0"/>
              </a:buClr>
              <a:buSzPct val="65000"/>
              <a:buNone/>
            </a:pPr>
            <a:r>
              <a:rPr lang="en-US" sz="2000" b="1" kern="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rgbClr val="2976C0"/>
              </a:buClr>
              <a:buSzPct val="65000"/>
              <a:buNone/>
            </a:pPr>
            <a:r>
              <a:rPr lang="en-US" sz="3500" b="1" kern="0" dirty="0">
                <a:latin typeface="Arial" panose="020B0604020202020204" pitchFamily="34" charset="0"/>
                <a:cs typeface="Arial" panose="020B0604020202020204" pitchFamily="34" charset="0"/>
              </a:rPr>
              <a:t>Additional Resources 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rgbClr val="2976C0"/>
              </a:buClr>
              <a:buSzPct val="65000"/>
              <a:buNone/>
            </a:pPr>
            <a:endParaRPr lang="en-US" sz="2000" b="1" kern="0" dirty="0">
              <a:solidFill>
                <a:schemeClr val="tx2">
                  <a:lumMod val="60000"/>
                  <a:lumOff val="40000"/>
                </a:schemeClr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rgbClr val="2976C0"/>
              </a:buClr>
              <a:buSzPct val="65000"/>
              <a:buNone/>
            </a:pP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California Health and Human Services (CalHHS) Home</a:t>
            </a:r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rgbClr val="2976C0"/>
              </a:buClr>
              <a:buSzPct val="65000"/>
              <a:buNone/>
            </a:pPr>
            <a:endParaRPr lang="en-US" sz="2000" b="1" kern="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rgbClr val="2976C0"/>
              </a:buClr>
              <a:buSzPct val="65000"/>
              <a:buNone/>
            </a:pP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CARE Act Legislation (SB 1338)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rgbClr val="2976C0"/>
              </a:buClr>
              <a:buSzPct val="65000"/>
              <a:buNone/>
            </a:pPr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rgbClr val="2976C0"/>
              </a:buClr>
              <a:buSzPct val="65000"/>
              <a:buNone/>
            </a:pP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County-Specific CARE Act Website Directory</a:t>
            </a:r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rgbClr val="2976C0"/>
              </a:buClr>
              <a:buSzPct val="65000"/>
              <a:buNone/>
            </a:pPr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rgbClr val="2976C0"/>
              </a:buClr>
              <a:buSzPct val="65000"/>
              <a:buNone/>
            </a:pP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General CARE Act Information</a:t>
            </a:r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rgbClr val="2976C0"/>
              </a:buClr>
              <a:buSzPct val="65000"/>
              <a:buNone/>
            </a:pPr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rgbClr val="2976C0"/>
              </a:buClr>
              <a:buSzPct val="65000"/>
              <a:buNone/>
            </a:pP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Information for CARE Act Petitioners</a:t>
            </a:r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rgbClr val="2976C0"/>
              </a:buClr>
              <a:buSzPct val="65000"/>
              <a:buNone/>
            </a:pPr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rgbClr val="2976C0"/>
              </a:buClr>
              <a:buSzPct val="65000"/>
              <a:buNone/>
            </a:pP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CARE Act Working Group</a:t>
            </a:r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rgbClr val="2976C0"/>
              </a:buClr>
              <a:buSzPct val="65000"/>
              <a:buNone/>
            </a:pPr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rgbClr val="2976C0"/>
              </a:buClr>
              <a:buSzPct val="65000"/>
              <a:buNone/>
            </a:pP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CARE Act Technical Assistance and Resource Center </a:t>
            </a:r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30331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gETb3D.HcKF_v3xSvBqjg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cgoWEzLgA0_64VDvMxGG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9_f.d6YGbJCbK0.Pg2_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Z96ctUUqJsGDCugslwBCg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vhTnprpZIIVVQCOTQtpLw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vs3CU0mhZ0iF9VK3Gc_gQ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cAbB4u0quRffFN3bn3Xw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CET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G_9mniplMrafceMpP.Qwg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bEQ8aI7AKzsdxigcAG3ZA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Lvs1S2qnQw1aA01IUaglg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UyDlDqWonv3hoAx.p9Rsw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9xgrPArEB1mEiMOhB5KGA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NguF4Gw2mJIhuiFXm5tKQ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WrJZYiK81Dqg3AKqhPXmQ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qRLcqlXddAIBcoL4_FmkA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Custom 6">
      <a:dk1>
        <a:sysClr val="windowText" lastClr="000000"/>
      </a:dk1>
      <a:lt1>
        <a:sysClr val="window" lastClr="FFFFFF"/>
      </a:lt1>
      <a:dk2>
        <a:srgbClr val="021E77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9_White">
  <a:themeElements>
    <a:clrScheme name="Scheme1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002FA7"/>
      </a:accent1>
      <a:accent2>
        <a:srgbClr val="2976C0"/>
      </a:accent2>
      <a:accent3>
        <a:srgbClr val="F8A01C"/>
      </a:accent3>
      <a:accent4>
        <a:srgbClr val="FFE700"/>
      </a:accent4>
      <a:accent5>
        <a:srgbClr val="960200"/>
      </a:accent5>
      <a:accent6>
        <a:srgbClr val="A4D545"/>
      </a:accent6>
      <a:hlink>
        <a:srgbClr val="0000FF"/>
      </a:hlink>
      <a:folHlink>
        <a:srgbClr val="800080"/>
      </a:folHlink>
    </a:clrScheme>
    <a:fontScheme name="Custo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" cap="sq">
          <a:noFill/>
          <a:miter lim="800000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Bef>
            <a:spcPts val="300"/>
          </a:spcBef>
          <a:spcAft>
            <a:spcPts val="300"/>
          </a:spcAft>
          <a:defRPr sz="1600" dirty="0" err="1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 cap="flat">
          <a:solidFill>
            <a:schemeClr val="tx1"/>
          </a:solidFill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 w="6350">
          <a:noFill/>
          <a:miter lim="800000"/>
        </a:ln>
      </a:spPr>
      <a:bodyPr vert="horz" wrap="square" lIns="0" tIns="0" rIns="0" bIns="0" rtlCol="0">
        <a:noAutofit/>
      </a:bodyPr>
      <a:lstStyle>
        <a:defPPr algn="l">
          <a:spcBef>
            <a:spcPts val="300"/>
          </a:spcBef>
          <a:spcAft>
            <a:spcPts val="300"/>
          </a:spcAft>
          <a:buNone/>
          <a:defRPr sz="1600" dirty="0" smtClean="0"/>
        </a:defPPr>
      </a:lstStyle>
    </a:txDef>
  </a:objectDefaults>
  <a:extraClrSchemeLst>
    <a:extraClrScheme>
      <a:clrScheme name="Scheme1">
        <a:dk1>
          <a:srgbClr val="000000"/>
        </a:dk1>
        <a:lt1>
          <a:srgbClr val="FFFFFF"/>
        </a:lt1>
        <a:dk2>
          <a:srgbClr val="FFFFFF"/>
        </a:dk2>
        <a:lt2>
          <a:srgbClr val="FFFFFF"/>
        </a:lt2>
        <a:accent1>
          <a:srgbClr val="002FA7"/>
        </a:accent1>
        <a:accent2>
          <a:srgbClr val="2976C0"/>
        </a:accent2>
        <a:accent3>
          <a:srgbClr val="F8A01C"/>
        </a:accent3>
        <a:accent4>
          <a:srgbClr val="FFE700"/>
        </a:accent4>
        <a:accent5>
          <a:srgbClr val="960200"/>
        </a:accent5>
        <a:accent6>
          <a:srgbClr val="A4D545"/>
        </a:accent6>
        <a:hlink>
          <a:srgbClr val="0000FF"/>
        </a:hlink>
        <a:folHlink>
          <a:srgbClr val="800080"/>
        </a:folHlink>
      </a:clrScheme>
    </a:extraClrScheme>
  </a:extraClrSchemeLst>
  <a:custClrLst>
    <a:custClr name="Dark Gray">
      <a:srgbClr val="4D4D4D"/>
    </a:custClr>
    <a:custClr name="Mid Gray">
      <a:srgbClr val="7F7F7F"/>
    </a:custClr>
    <a:custClr name="Light Gray">
      <a:srgbClr val="B3B3B3"/>
    </a:custClr>
    <a:custClr name="Super Light Gray">
      <a:srgbClr val="D0D0D0"/>
    </a:custClr>
    <a:custClr name="Pale Gray">
      <a:srgbClr val="E6E6E6"/>
    </a:custClr>
    <a:custClr name="Custom Color6">
      <a:srgbClr val="547319"/>
    </a:custClr>
    <a:custClr name="Custom Color7">
      <a:srgbClr val="FDECD1"/>
    </a:custClr>
  </a:custClrLst>
  <a:extLst>
    <a:ext uri="{05A4C25C-085E-4340-85A3-A5531E510DB2}">
      <thm15:themeFamily xmlns:thm15="http://schemas.microsoft.com/office/thememl/2012/main" name="US1342_OFF_V2.potx" id="{05788E31-05AB-466C-94C8-EEA879FCB626}" vid="{A3FE1B77-8ECC-4269-8DEA-A6EAA372F2C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f48a2f7-7d9e-4806-af7c-e311d332462d" xsi:nil="true"/>
    <lcf76f155ced4ddcb4097134ff3c332f xmlns="7ca19052-c95a-4fb4-8bb7-1874a43dc171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ACA63A311FEB642A18148F0DB2F9610" ma:contentTypeVersion="14" ma:contentTypeDescription="Create a new document." ma:contentTypeScope="" ma:versionID="f233db0fae468ad28c004d6a60ab1858">
  <xsd:schema xmlns:xsd="http://www.w3.org/2001/XMLSchema" xmlns:xs="http://www.w3.org/2001/XMLSchema" xmlns:p="http://schemas.microsoft.com/office/2006/metadata/properties" xmlns:ns2="7ca19052-c95a-4fb4-8bb7-1874a43dc171" xmlns:ns3="4f48a2f7-7d9e-4806-af7c-e311d332462d" targetNamespace="http://schemas.microsoft.com/office/2006/metadata/properties" ma:root="true" ma:fieldsID="c8a9d4422e6fb166ee85b3284c0658c5" ns2:_="" ns3:_="">
    <xsd:import namespace="7ca19052-c95a-4fb4-8bb7-1874a43dc171"/>
    <xsd:import namespace="4f48a2f7-7d9e-4806-af7c-e311d332462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a19052-c95a-4fb4-8bb7-1874a43dc17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e3b3969b-0c7e-4dc1-adb6-e6bd511b0a9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48a2f7-7d9e-4806-af7c-e311d332462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56fe6a99-16d4-4d83-9c30-9fe3997aabb1}" ma:internalName="TaxCatchAll" ma:showField="CatchAllData" ma:web="4f48a2f7-7d9e-4806-af7c-e311d332462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E4CC9FF-0B51-4D1D-9742-37A8A8192C69}">
  <ds:schemaRefs>
    <ds:schemaRef ds:uri="4f48a2f7-7d9e-4806-af7c-e311d332462d"/>
    <ds:schemaRef ds:uri="http://purl.org/dc/terms/"/>
    <ds:schemaRef ds:uri="http://schemas.microsoft.com/office/2006/documentManagement/types"/>
    <ds:schemaRef ds:uri="http://purl.org/dc/elements/1.1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7ca19052-c95a-4fb4-8bb7-1874a43dc171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5EA7040-9AB5-4D56-802F-FD3A9F24945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2DEEA2F-CCE6-4EF7-8516-C7316AAB98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ca19052-c95a-4fb4-8bb7-1874a43dc171"/>
    <ds:schemaRef ds:uri="4f48a2f7-7d9e-4806-af7c-e311d332462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719</Words>
  <Application>Microsoft Office PowerPoint</Application>
  <PresentationFormat>Widescreen</PresentationFormat>
  <Paragraphs>88</Paragraphs>
  <Slides>7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Arial</vt:lpstr>
      <vt:lpstr>Calibri</vt:lpstr>
      <vt:lpstr>Calibri Light</vt:lpstr>
      <vt:lpstr>Century Gothic</vt:lpstr>
      <vt:lpstr>Segoe UI</vt:lpstr>
      <vt:lpstr>Wingdings</vt:lpstr>
      <vt:lpstr>Office Theme</vt:lpstr>
      <vt:lpstr>9_White</vt:lpstr>
      <vt:lpstr>1_Office Theme</vt:lpstr>
      <vt:lpstr>think-cell Slide</vt:lpstr>
      <vt:lpstr>CARE (Community Assistance, Recovery and Empowerment) Act</vt:lpstr>
      <vt:lpstr>Efforts to date by Key State Agencies involved in CARE</vt:lpstr>
      <vt:lpstr>CARE Act Working group (established by SB 1338)</vt:lpstr>
      <vt:lpstr>Technical Assistance and Cohort 1 Learning Community</vt:lpstr>
      <vt:lpstr>CARE Act reporting and evaluation</vt:lpstr>
      <vt:lpstr>Staying connected</vt:lpstr>
      <vt:lpstr>Questions?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CARE (Community Assistance, Recovery and Empowerment) Act</dc:title>
  <dc:creator/>
  <cp:lastModifiedBy/>
  <cp:revision>32</cp:revision>
  <dcterms:created xsi:type="dcterms:W3CDTF">2023-03-17T19:07:35Z</dcterms:created>
  <dcterms:modified xsi:type="dcterms:W3CDTF">2023-11-28T22:27:07Z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0x010100DACA63A311FEB642A18148F0DB2F9610</vt:lpwstr>
  </property>
  <property fmtid="{D5CDD505-2E9C-101B-9397-08002B2CF9AE}" pid="3" name="MediaServiceImageTags">
    <vt:lpwstr/>
  </property>
</Properties>
</file>