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17"/>
  </p:notesMasterIdLst>
  <p:sldIdLst>
    <p:sldId id="391" r:id="rId3"/>
    <p:sldId id="389" r:id="rId4"/>
    <p:sldId id="403" r:id="rId5"/>
    <p:sldId id="407" r:id="rId6"/>
    <p:sldId id="408" r:id="rId7"/>
    <p:sldId id="410" r:id="rId8"/>
    <p:sldId id="402" r:id="rId9"/>
    <p:sldId id="406" r:id="rId10"/>
    <p:sldId id="290" r:id="rId11"/>
    <p:sldId id="293" r:id="rId12"/>
    <p:sldId id="381" r:id="rId13"/>
    <p:sldId id="383" r:id="rId14"/>
    <p:sldId id="411" r:id="rId15"/>
    <p:sldId id="39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114" y="1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3212E-EB56-4686-ABC4-2A1052C0526E}"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9B6703-5E87-485F-A91C-3AFBB4916E9F}" type="slidenum">
              <a:rPr lang="en-US" smtClean="0"/>
              <a:t>‹#›</a:t>
            </a:fld>
            <a:endParaRPr lang="en-US"/>
          </a:p>
        </p:txBody>
      </p:sp>
    </p:spTree>
    <p:extLst>
      <p:ext uri="{BB962C8B-B14F-4D97-AF65-F5344CB8AC3E}">
        <p14:creationId xmlns:p14="http://schemas.microsoft.com/office/powerpoint/2010/main" val="1222219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926C6-269B-4C68-815A-4BFDAF167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5811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cover">
            <a:extLst>
              <a:ext uri="{FF2B5EF4-FFF2-40B4-BE49-F238E27FC236}">
                <a16:creationId xmlns:a16="http://schemas.microsoft.com/office/drawing/2014/main" id="{84D3BF47-5613-4651-AADA-8BB38CAA7A5D}"/>
              </a:ext>
            </a:extLst>
          </p:cNvPr>
          <p:cNvSpPr/>
          <p:nvPr userDrawn="1"/>
        </p:nvSpPr>
        <p:spPr>
          <a:xfrm>
            <a:off x="11490960" y="5945822"/>
            <a:ext cx="601980" cy="775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E27C6459-191F-4C86-B7A0-BF3EA99F94B8}"/>
              </a:ext>
            </a:extLst>
          </p:cNvPr>
          <p:cNvGrpSpPr/>
          <p:nvPr userDrawn="1"/>
        </p:nvGrpSpPr>
        <p:grpSpPr>
          <a:xfrm>
            <a:off x="0" y="1379220"/>
            <a:ext cx="12192000" cy="5478780"/>
            <a:chOff x="0" y="1744980"/>
            <a:chExt cx="12192000" cy="5334000"/>
          </a:xfrm>
        </p:grpSpPr>
        <p:pic>
          <p:nvPicPr>
            <p:cNvPr id="12" name="Picture 11">
              <a:extLst>
                <a:ext uri="{FF2B5EF4-FFF2-40B4-BE49-F238E27FC236}">
                  <a16:creationId xmlns:a16="http://schemas.microsoft.com/office/drawing/2014/main" id="{44CFAD01-41E4-4845-9E34-7CDE890A16DB}"/>
                </a:ext>
              </a:extLst>
            </p:cNvPr>
            <p:cNvPicPr>
              <a:picLocks noChangeAspect="1"/>
            </p:cNvPicPr>
            <p:nvPr userDrawn="1"/>
          </p:nvPicPr>
          <p:blipFill rotWithShape="1">
            <a:blip r:embed="rId2"/>
            <a:srcRect t="20261" b="14113"/>
            <a:stretch/>
          </p:blipFill>
          <p:spPr>
            <a:xfrm>
              <a:off x="0" y="1744980"/>
              <a:ext cx="12192000" cy="5334000"/>
            </a:xfrm>
            <a:prstGeom prst="rect">
              <a:avLst/>
            </a:prstGeom>
          </p:spPr>
        </p:pic>
        <p:sp>
          <p:nvSpPr>
            <p:cNvPr id="13" name="Rectangle 12">
              <a:extLst>
                <a:ext uri="{FF2B5EF4-FFF2-40B4-BE49-F238E27FC236}">
                  <a16:creationId xmlns:a16="http://schemas.microsoft.com/office/drawing/2014/main" id="{4A52770E-FA79-4726-A761-0340C00D3A95}"/>
                </a:ext>
              </a:extLst>
            </p:cNvPr>
            <p:cNvSpPr/>
            <p:nvPr userDrawn="1"/>
          </p:nvSpPr>
          <p:spPr>
            <a:xfrm>
              <a:off x="0" y="1744980"/>
              <a:ext cx="12192000" cy="53340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sp>
        <p:nvSpPr>
          <p:cNvPr id="3" name="Subtitle 2">
            <a:extLst>
              <a:ext uri="{FF2B5EF4-FFF2-40B4-BE49-F238E27FC236}">
                <a16:creationId xmlns:a16="http://schemas.microsoft.com/office/drawing/2014/main" id="{6914E3D2-EDD9-4D71-945C-0E8A7D947A67}"/>
              </a:ext>
            </a:extLst>
          </p:cNvPr>
          <p:cNvSpPr>
            <a:spLocks noGrp="1"/>
          </p:cNvSpPr>
          <p:nvPr>
            <p:ph type="subTitle" idx="1"/>
          </p:nvPr>
        </p:nvSpPr>
        <p:spPr>
          <a:xfrm>
            <a:off x="1524000" y="4191000"/>
            <a:ext cx="9144000" cy="685948"/>
          </a:xfrm>
        </p:spPr>
        <p:txBody>
          <a:bodyPr>
            <a:normAutofit/>
          </a:bodyPr>
          <a:lstStyle>
            <a:lvl1pPr marL="0" indent="0" algn="ctr">
              <a:buNone/>
              <a:defRPr sz="2200">
                <a:solidFill>
                  <a:schemeClr val="accent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4513C854-63A5-4402-9A15-9C7F688274EE}"/>
              </a:ext>
            </a:extLst>
          </p:cNvPr>
          <p:cNvSpPr>
            <a:spLocks noGrp="1"/>
          </p:cNvSpPr>
          <p:nvPr>
            <p:ph type="ctrTitle"/>
          </p:nvPr>
        </p:nvSpPr>
        <p:spPr>
          <a:xfrm>
            <a:off x="1268730" y="2363822"/>
            <a:ext cx="9654540" cy="1499518"/>
          </a:xfrm>
        </p:spPr>
        <p:txBody>
          <a:bodyPr anchor="b">
            <a:normAutofit/>
          </a:bodyPr>
          <a:lstStyle>
            <a:lvl1pPr algn="ctr">
              <a:defRPr sz="5400">
                <a:solidFill>
                  <a:schemeClr val="bg1"/>
                </a:solidFill>
              </a:defRPr>
            </a:lvl1pPr>
          </a:lstStyle>
          <a:p>
            <a:r>
              <a:rPr lang="en-US" dirty="0"/>
              <a:t>Click to edit Master title style</a:t>
            </a:r>
          </a:p>
        </p:txBody>
      </p:sp>
      <p:sp>
        <p:nvSpPr>
          <p:cNvPr id="9" name="Rectangle 8" hidden="1">
            <a:extLst>
              <a:ext uri="{FF2B5EF4-FFF2-40B4-BE49-F238E27FC236}">
                <a16:creationId xmlns:a16="http://schemas.microsoft.com/office/drawing/2014/main" id="{8B34754A-1AE8-4341-94DC-A7D56AAA3F1E}"/>
              </a:ext>
            </a:extLst>
          </p:cNvPr>
          <p:cNvSpPr/>
          <p:nvPr userDrawn="1"/>
        </p:nvSpPr>
        <p:spPr>
          <a:xfrm>
            <a:off x="0" y="1"/>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hidden="1">
            <a:extLst>
              <a:ext uri="{FF2B5EF4-FFF2-40B4-BE49-F238E27FC236}">
                <a16:creationId xmlns:a16="http://schemas.microsoft.com/office/drawing/2014/main" id="{4B63E728-8B5A-4DD7-9BF2-BE2D231C861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411" y="216007"/>
            <a:ext cx="3108960" cy="1049154"/>
          </a:xfrm>
          <a:prstGeom prst="rect">
            <a:avLst/>
          </a:prstGeom>
        </p:spPr>
      </p:pic>
      <p:pic>
        <p:nvPicPr>
          <p:cNvPr id="25" name="Graphic 24">
            <a:extLst>
              <a:ext uri="{FF2B5EF4-FFF2-40B4-BE49-F238E27FC236}">
                <a16:creationId xmlns:a16="http://schemas.microsoft.com/office/drawing/2014/main" id="{65274C4E-DA4D-41C7-B1A7-34D66D797C2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040" y="261557"/>
            <a:ext cx="2735580" cy="923153"/>
          </a:xfrm>
          <a:prstGeom prst="rect">
            <a:avLst/>
          </a:prstGeom>
        </p:spPr>
      </p:pic>
    </p:spTree>
    <p:extLst>
      <p:ext uri="{BB962C8B-B14F-4D97-AF65-F5344CB8AC3E}">
        <p14:creationId xmlns:p14="http://schemas.microsoft.com/office/powerpoint/2010/main" val="1480681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B1D8-293A-45C6-BECF-F872A1E74537}"/>
              </a:ext>
            </a:extLst>
          </p:cNvPr>
          <p:cNvSpPr>
            <a:spLocks noGrp="1"/>
          </p:cNvSpPr>
          <p:nvPr>
            <p:ph type="title"/>
          </p:nvPr>
        </p:nvSpPr>
        <p:spPr>
          <a:xfrm>
            <a:off x="831850" y="1496379"/>
            <a:ext cx="10515600" cy="2557462"/>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C9772A1-0DFA-40C0-901A-B9738AFD99A2}"/>
              </a:ext>
            </a:extLst>
          </p:cNvPr>
          <p:cNvSpPr>
            <a:spLocks noGrp="1"/>
          </p:cNvSpPr>
          <p:nvPr>
            <p:ph type="body" idx="1"/>
          </p:nvPr>
        </p:nvSpPr>
        <p:spPr>
          <a:xfrm>
            <a:off x="831850" y="43761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61CD7F97-73E0-4F6A-9B26-C63320B1AC02}"/>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
        <p:nvSpPr>
          <p:cNvPr id="7" name="Rectangle 6">
            <a:extLst>
              <a:ext uri="{FF2B5EF4-FFF2-40B4-BE49-F238E27FC236}">
                <a16:creationId xmlns:a16="http://schemas.microsoft.com/office/drawing/2014/main" id="{590DFA57-DE2F-4E5D-BA07-AD6FDAEC3DFD}"/>
              </a:ext>
            </a:extLst>
          </p:cNvPr>
          <p:cNvSpPr/>
          <p:nvPr userDrawn="1"/>
        </p:nvSpPr>
        <p:spPr>
          <a:xfrm>
            <a:off x="831850" y="914400"/>
            <a:ext cx="10515600" cy="403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1931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1CAD6D-1C25-42ED-8189-F3922A53F10B}"/>
              </a:ext>
            </a:extLst>
          </p:cNvPr>
          <p:cNvSpPr/>
          <p:nvPr userDrawn="1"/>
        </p:nvSpPr>
        <p:spPr>
          <a:xfrm>
            <a:off x="0" y="0"/>
            <a:ext cx="12191999" cy="1615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7F006B-60C6-420C-A7F6-D88E33C52846}"/>
              </a:ext>
            </a:extLst>
          </p:cNvPr>
          <p:cNvSpPr>
            <a:spLocks noGrp="1"/>
          </p:cNvSpPr>
          <p:nvPr>
            <p:ph type="title"/>
          </p:nvPr>
        </p:nvSpPr>
        <p:spPr>
          <a:xfrm>
            <a:off x="838200" y="464820"/>
            <a:ext cx="10515600" cy="928371"/>
          </a:xfrm>
        </p:spPr>
        <p:txBody>
          <a:bodyPr>
            <a:normAutofit/>
          </a:bodyPr>
          <a:lstStyle>
            <a:lvl1pPr algn="ct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1B96E22-5E9C-4E8D-B839-E21B0CE7DCC4}"/>
              </a:ext>
            </a:extLst>
          </p:cNvPr>
          <p:cNvSpPr>
            <a:spLocks noGrp="1"/>
          </p:cNvSpPr>
          <p:nvPr>
            <p:ph sz="half" idx="1"/>
          </p:nvPr>
        </p:nvSpPr>
        <p:spPr>
          <a:xfrm>
            <a:off x="838200" y="2034539"/>
            <a:ext cx="4937760" cy="3749041"/>
          </a:xfrm>
        </p:spPr>
        <p:txBody>
          <a:bodyPr/>
          <a:lstStyle>
            <a:lvl1pPr>
              <a:defRPr sz="2000"/>
            </a:lvl1pPr>
            <a:lvl2pPr>
              <a:defRPr sz="1800"/>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41E0EF24-32C0-4CB7-9DBB-3444DC9DFE13}"/>
              </a:ext>
            </a:extLst>
          </p:cNvPr>
          <p:cNvSpPr>
            <a:spLocks noGrp="1"/>
          </p:cNvSpPr>
          <p:nvPr>
            <p:ph sz="half" idx="2"/>
          </p:nvPr>
        </p:nvSpPr>
        <p:spPr>
          <a:xfrm>
            <a:off x="6416042" y="2034539"/>
            <a:ext cx="4937760" cy="3749041"/>
          </a:xfrm>
        </p:spPr>
        <p:txBody>
          <a:bodyPr/>
          <a:lstStyle>
            <a:lvl1pPr marL="347472" indent="-347472">
              <a:buFontTx/>
              <a:buBlip>
                <a:blip r:embed="rId2">
                  <a:extLst>
                    <a:ext uri="{96DAC541-7B7A-43D3-8B79-37D633B846F1}">
                      <asvg:svgBlip xmlns:asvg="http://schemas.microsoft.com/office/drawing/2016/SVG/main" r:embed="rId3"/>
                    </a:ext>
                  </a:extLst>
                </a:blip>
              </a:buBlip>
              <a:defRPr sz="2000"/>
            </a:lvl1pPr>
            <a:lvl2pPr>
              <a:defRPr sz="1800"/>
            </a:lvl2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62BE75E-0A55-4ADB-8D98-3F2023F6ECD7}"/>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cxnSp>
        <p:nvCxnSpPr>
          <p:cNvPr id="10" name="Straight Connector 9">
            <a:extLst>
              <a:ext uri="{FF2B5EF4-FFF2-40B4-BE49-F238E27FC236}">
                <a16:creationId xmlns:a16="http://schemas.microsoft.com/office/drawing/2014/main" id="{FF54F4FF-357B-423C-A9E2-3ABCE1848ADF}"/>
              </a:ext>
            </a:extLst>
          </p:cNvPr>
          <p:cNvCxnSpPr>
            <a:cxnSpLocks/>
          </p:cNvCxnSpPr>
          <p:nvPr userDrawn="1"/>
        </p:nvCxnSpPr>
        <p:spPr>
          <a:xfrm>
            <a:off x="6096000" y="2019300"/>
            <a:ext cx="0" cy="381762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28994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 Vertical">
    <p:spTree>
      <p:nvGrpSpPr>
        <p:cNvPr id="1" name=""/>
        <p:cNvGrpSpPr/>
        <p:nvPr/>
      </p:nvGrpSpPr>
      <p:grpSpPr>
        <a:xfrm>
          <a:off x="0" y="0"/>
          <a:ext cx="0" cy="0"/>
          <a:chOff x="0" y="0"/>
          <a:chExt cx="0" cy="0"/>
        </a:xfrm>
      </p:grpSpPr>
      <p:pic>
        <p:nvPicPr>
          <p:cNvPr id="12" name="roads">
            <a:extLst>
              <a:ext uri="{FF2B5EF4-FFF2-40B4-BE49-F238E27FC236}">
                <a16:creationId xmlns:a16="http://schemas.microsoft.com/office/drawing/2014/main" id="{D6121983-C1DD-43E4-8F1E-72D737C0CB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763" y="0"/>
            <a:ext cx="13727527" cy="6858000"/>
          </a:xfrm>
          <a:prstGeom prst="rect">
            <a:avLst/>
          </a:prstGeom>
        </p:spPr>
      </p:pic>
      <p:sp>
        <p:nvSpPr>
          <p:cNvPr id="3" name="Rectangle 2">
            <a:extLst>
              <a:ext uri="{FF2B5EF4-FFF2-40B4-BE49-F238E27FC236}">
                <a16:creationId xmlns:a16="http://schemas.microsoft.com/office/drawing/2014/main" id="{DC327888-89C6-4A6C-B283-92123FCCAC1A}"/>
              </a:ext>
            </a:extLst>
          </p:cNvPr>
          <p:cNvSpPr/>
          <p:nvPr userDrawn="1"/>
        </p:nvSpPr>
        <p:spPr>
          <a:xfrm>
            <a:off x="5798820" y="0"/>
            <a:ext cx="63931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F80846-A5C7-49DC-AEC8-6AB24EDEEEE2}"/>
              </a:ext>
            </a:extLst>
          </p:cNvPr>
          <p:cNvSpPr>
            <a:spLocks noGrp="1"/>
          </p:cNvSpPr>
          <p:nvPr>
            <p:ph type="title"/>
          </p:nvPr>
        </p:nvSpPr>
        <p:spPr>
          <a:xfrm>
            <a:off x="839788" y="510539"/>
            <a:ext cx="4623752" cy="5435284"/>
          </a:xfrm>
        </p:spPr>
        <p:txBody>
          <a:bodyPr/>
          <a:lstStyle>
            <a:lvl1pPr>
              <a:defRPr>
                <a:solidFill>
                  <a:schemeClr val="tx1"/>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A57058B5-5386-4A2E-80D1-EAB9F4F941F3}"/>
              </a:ext>
            </a:extLst>
          </p:cNvPr>
          <p:cNvSpPr>
            <a:spLocks noGrp="1"/>
          </p:cNvSpPr>
          <p:nvPr>
            <p:ph sz="quarter" idx="4"/>
          </p:nvPr>
        </p:nvSpPr>
        <p:spPr>
          <a:xfrm>
            <a:off x="6172200" y="510539"/>
            <a:ext cx="5183188" cy="5435283"/>
          </a:xfrm>
        </p:spPr>
        <p:txBody>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4DBF3460-048F-4CBB-B3AD-4BAD1004510D}"/>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pic>
        <p:nvPicPr>
          <p:cNvPr id="8" name="Graphic 7">
            <a:extLst>
              <a:ext uri="{FF2B5EF4-FFF2-40B4-BE49-F238E27FC236}">
                <a16:creationId xmlns:a16="http://schemas.microsoft.com/office/drawing/2014/main" id="{D4716D74-116F-4639-8493-9DB8F541C5E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83340" y="6000387"/>
            <a:ext cx="548640" cy="711926"/>
          </a:xfrm>
          <a:prstGeom prst="rect">
            <a:avLst/>
          </a:prstGeom>
        </p:spPr>
      </p:pic>
      <p:cxnSp>
        <p:nvCxnSpPr>
          <p:cNvPr id="11" name="Straight Connector 10">
            <a:extLst>
              <a:ext uri="{FF2B5EF4-FFF2-40B4-BE49-F238E27FC236}">
                <a16:creationId xmlns:a16="http://schemas.microsoft.com/office/drawing/2014/main" id="{264C1634-AC52-4797-A6AD-54512A45FAD4}"/>
              </a:ext>
            </a:extLst>
          </p:cNvPr>
          <p:cNvCxnSpPr>
            <a:cxnSpLocks/>
          </p:cNvCxnSpPr>
          <p:nvPr userDrawn="1"/>
        </p:nvCxnSpPr>
        <p:spPr>
          <a:xfrm>
            <a:off x="5798820" y="266700"/>
            <a:ext cx="0" cy="612648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68257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lit Vertical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72B0A0-29DB-43DD-94B2-B5B8BA1E7EFD}"/>
              </a:ext>
            </a:extLst>
          </p:cNvPr>
          <p:cNvSpPr/>
          <p:nvPr userDrawn="1"/>
        </p:nvSpPr>
        <p:spPr>
          <a:xfrm>
            <a:off x="1" y="0"/>
            <a:ext cx="57835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F80846-A5C7-49DC-AEC8-6AB24EDEEEE2}"/>
              </a:ext>
            </a:extLst>
          </p:cNvPr>
          <p:cNvSpPr>
            <a:spLocks noGrp="1"/>
          </p:cNvSpPr>
          <p:nvPr>
            <p:ph type="title"/>
          </p:nvPr>
        </p:nvSpPr>
        <p:spPr>
          <a:xfrm>
            <a:off x="839788" y="510539"/>
            <a:ext cx="4623752" cy="5435284"/>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A57058B5-5386-4A2E-80D1-EAB9F4F941F3}"/>
              </a:ext>
            </a:extLst>
          </p:cNvPr>
          <p:cNvSpPr>
            <a:spLocks noGrp="1"/>
          </p:cNvSpPr>
          <p:nvPr>
            <p:ph sz="quarter" idx="4"/>
          </p:nvPr>
        </p:nvSpPr>
        <p:spPr>
          <a:xfrm>
            <a:off x="6172200" y="510539"/>
            <a:ext cx="5183188" cy="5435283"/>
          </a:xfrm>
        </p:spPr>
        <p:txBody>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4DBF3460-048F-4CBB-B3AD-4BAD1004510D}"/>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1317430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plit Vertical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72B0A0-29DB-43DD-94B2-B5B8BA1E7EFD}"/>
              </a:ext>
            </a:extLst>
          </p:cNvPr>
          <p:cNvSpPr/>
          <p:nvPr userDrawn="1"/>
        </p:nvSpPr>
        <p:spPr>
          <a:xfrm>
            <a:off x="1" y="0"/>
            <a:ext cx="5783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F80846-A5C7-49DC-AEC8-6AB24EDEEEE2}"/>
              </a:ext>
            </a:extLst>
          </p:cNvPr>
          <p:cNvSpPr>
            <a:spLocks noGrp="1"/>
          </p:cNvSpPr>
          <p:nvPr>
            <p:ph type="title"/>
          </p:nvPr>
        </p:nvSpPr>
        <p:spPr>
          <a:xfrm>
            <a:off x="839788" y="510539"/>
            <a:ext cx="4623752" cy="5435284"/>
          </a:xfrm>
        </p:spPr>
        <p:txBody>
          <a:bodyPr/>
          <a:lstStyle>
            <a:lvl1pPr>
              <a:defRPr>
                <a:solidFill>
                  <a:schemeClr val="bg1"/>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A57058B5-5386-4A2E-80D1-EAB9F4F941F3}"/>
              </a:ext>
            </a:extLst>
          </p:cNvPr>
          <p:cNvSpPr>
            <a:spLocks noGrp="1"/>
          </p:cNvSpPr>
          <p:nvPr>
            <p:ph sz="quarter" idx="4"/>
          </p:nvPr>
        </p:nvSpPr>
        <p:spPr>
          <a:xfrm>
            <a:off x="6172200" y="510539"/>
            <a:ext cx="5183188" cy="5435283"/>
          </a:xfrm>
        </p:spPr>
        <p:txBody>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4DBF3460-048F-4CBB-B3AD-4BAD1004510D}"/>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2440025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plit Vertical Blu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F3B0ABE-B84F-4C95-A8B8-D70466C262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F80846-A5C7-49DC-AEC8-6AB24EDEEEE2}"/>
              </a:ext>
            </a:extLst>
          </p:cNvPr>
          <p:cNvSpPr>
            <a:spLocks noGrp="1"/>
          </p:cNvSpPr>
          <p:nvPr>
            <p:ph type="title"/>
          </p:nvPr>
        </p:nvSpPr>
        <p:spPr>
          <a:xfrm>
            <a:off x="839788" y="510539"/>
            <a:ext cx="4623752" cy="5709286"/>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A57058B5-5386-4A2E-80D1-EAB9F4F941F3}"/>
              </a:ext>
            </a:extLst>
          </p:cNvPr>
          <p:cNvSpPr>
            <a:spLocks noGrp="1"/>
          </p:cNvSpPr>
          <p:nvPr>
            <p:ph sz="quarter" idx="4"/>
          </p:nvPr>
        </p:nvSpPr>
        <p:spPr>
          <a:xfrm>
            <a:off x="6303328" y="1409700"/>
            <a:ext cx="4280852" cy="4536122"/>
          </a:xfrm>
        </p:spPr>
        <p:txBody>
          <a:bodyPr>
            <a:normAutofit/>
          </a:bodyPr>
          <a:lstStyle>
            <a:lvl1pPr marL="0" indent="0">
              <a:lnSpc>
                <a:spcPct val="125000"/>
              </a:lnSpc>
              <a:buFontTx/>
              <a:buNone/>
              <a:defRPr sz="2200">
                <a:solidFill>
                  <a:schemeClr val="tx2"/>
                </a:solidFill>
                <a:latin typeface="+mn-lt"/>
              </a:defRPr>
            </a:lvl1pPr>
          </a:lstStyle>
          <a:p>
            <a:pPr lvl="0"/>
            <a:r>
              <a:rPr lang="en-US" dirty="0"/>
              <a:t>Click to edit Master text styles</a:t>
            </a:r>
          </a:p>
        </p:txBody>
      </p:sp>
      <p:sp>
        <p:nvSpPr>
          <p:cNvPr id="9" name="Slide Number Placeholder 8">
            <a:extLst>
              <a:ext uri="{FF2B5EF4-FFF2-40B4-BE49-F238E27FC236}">
                <a16:creationId xmlns:a16="http://schemas.microsoft.com/office/drawing/2014/main" id="{4DBF3460-048F-4CBB-B3AD-4BAD1004510D}"/>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pic>
        <p:nvPicPr>
          <p:cNvPr id="11" name="Graphic 10">
            <a:extLst>
              <a:ext uri="{FF2B5EF4-FFF2-40B4-BE49-F238E27FC236}">
                <a16:creationId xmlns:a16="http://schemas.microsoft.com/office/drawing/2014/main" id="{FAC49FB5-ABF8-443E-9A9F-CFD20BEF62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0960" y="2739027"/>
            <a:ext cx="548640" cy="711926"/>
          </a:xfrm>
          <a:prstGeom prst="rect">
            <a:avLst/>
          </a:prstGeom>
        </p:spPr>
      </p:pic>
      <p:sp>
        <p:nvSpPr>
          <p:cNvPr id="5" name="cover">
            <a:extLst>
              <a:ext uri="{FF2B5EF4-FFF2-40B4-BE49-F238E27FC236}">
                <a16:creationId xmlns:a16="http://schemas.microsoft.com/office/drawing/2014/main" id="{B81FDA47-B9C6-4D95-AF5C-4813E542F077}"/>
              </a:ext>
            </a:extLst>
          </p:cNvPr>
          <p:cNvSpPr/>
          <p:nvPr userDrawn="1"/>
        </p:nvSpPr>
        <p:spPr>
          <a:xfrm>
            <a:off x="11490960" y="5945822"/>
            <a:ext cx="601980" cy="775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2149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597C-FE74-49CD-8842-5E3493C7F0A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134DAB2-BF90-476F-9880-F41F471D01E2}"/>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827887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A1C86C-FEAE-4763-A45C-43BF7CD9E72A}"/>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2335462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cover">
            <a:extLst>
              <a:ext uri="{FF2B5EF4-FFF2-40B4-BE49-F238E27FC236}">
                <a16:creationId xmlns:a16="http://schemas.microsoft.com/office/drawing/2014/main" id="{84D3BF47-5613-4651-AADA-8BB38CAA7A5D}"/>
              </a:ext>
            </a:extLst>
          </p:cNvPr>
          <p:cNvSpPr/>
          <p:nvPr userDrawn="1"/>
        </p:nvSpPr>
        <p:spPr>
          <a:xfrm>
            <a:off x="11490960" y="5945822"/>
            <a:ext cx="601980" cy="775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E27C6459-191F-4C86-B7A0-BF3EA99F94B8}"/>
              </a:ext>
            </a:extLst>
          </p:cNvPr>
          <p:cNvGrpSpPr/>
          <p:nvPr userDrawn="1"/>
        </p:nvGrpSpPr>
        <p:grpSpPr>
          <a:xfrm>
            <a:off x="0" y="1524000"/>
            <a:ext cx="12192000" cy="5334000"/>
            <a:chOff x="0" y="1744980"/>
            <a:chExt cx="12192000" cy="5334000"/>
          </a:xfrm>
        </p:grpSpPr>
        <p:pic>
          <p:nvPicPr>
            <p:cNvPr id="12" name="Picture 11">
              <a:extLst>
                <a:ext uri="{FF2B5EF4-FFF2-40B4-BE49-F238E27FC236}">
                  <a16:creationId xmlns:a16="http://schemas.microsoft.com/office/drawing/2014/main" id="{44CFAD01-41E4-4845-9E34-7CDE890A16DB}"/>
                </a:ext>
              </a:extLst>
            </p:cNvPr>
            <p:cNvPicPr>
              <a:picLocks noChangeAspect="1"/>
            </p:cNvPicPr>
            <p:nvPr userDrawn="1"/>
          </p:nvPicPr>
          <p:blipFill rotWithShape="1">
            <a:blip r:embed="rId2"/>
            <a:srcRect t="20261" b="14113"/>
            <a:stretch/>
          </p:blipFill>
          <p:spPr>
            <a:xfrm>
              <a:off x="0" y="1744980"/>
              <a:ext cx="12192000" cy="5334000"/>
            </a:xfrm>
            <a:prstGeom prst="rect">
              <a:avLst/>
            </a:prstGeom>
          </p:spPr>
        </p:pic>
        <p:sp>
          <p:nvSpPr>
            <p:cNvPr id="13" name="Rectangle 12">
              <a:extLst>
                <a:ext uri="{FF2B5EF4-FFF2-40B4-BE49-F238E27FC236}">
                  <a16:creationId xmlns:a16="http://schemas.microsoft.com/office/drawing/2014/main" id="{4A52770E-FA79-4726-A761-0340C00D3A95}"/>
                </a:ext>
              </a:extLst>
            </p:cNvPr>
            <p:cNvSpPr/>
            <p:nvPr userDrawn="1"/>
          </p:nvSpPr>
          <p:spPr>
            <a:xfrm>
              <a:off x="0" y="1744980"/>
              <a:ext cx="12192000" cy="53340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sp>
        <p:nvSpPr>
          <p:cNvPr id="3" name="Subtitle 2">
            <a:extLst>
              <a:ext uri="{FF2B5EF4-FFF2-40B4-BE49-F238E27FC236}">
                <a16:creationId xmlns:a16="http://schemas.microsoft.com/office/drawing/2014/main" id="{6914E3D2-EDD9-4D71-945C-0E8A7D947A67}"/>
              </a:ext>
            </a:extLst>
          </p:cNvPr>
          <p:cNvSpPr>
            <a:spLocks noGrp="1"/>
          </p:cNvSpPr>
          <p:nvPr>
            <p:ph type="subTitle" idx="1"/>
          </p:nvPr>
        </p:nvSpPr>
        <p:spPr>
          <a:xfrm>
            <a:off x="1524000" y="4191000"/>
            <a:ext cx="9144000" cy="685948"/>
          </a:xfrm>
        </p:spPr>
        <p:txBody>
          <a:bodyPr>
            <a:normAutofit/>
          </a:bodyPr>
          <a:lstStyle>
            <a:lvl1pPr marL="0" indent="0" algn="ctr">
              <a:buNone/>
              <a:defRPr sz="2200">
                <a:solidFill>
                  <a:schemeClr val="accent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4513C854-63A5-4402-9A15-9C7F688274EE}"/>
              </a:ext>
            </a:extLst>
          </p:cNvPr>
          <p:cNvSpPr>
            <a:spLocks noGrp="1"/>
          </p:cNvSpPr>
          <p:nvPr>
            <p:ph type="ctrTitle"/>
          </p:nvPr>
        </p:nvSpPr>
        <p:spPr>
          <a:xfrm>
            <a:off x="1268730" y="2363822"/>
            <a:ext cx="9654540" cy="1499518"/>
          </a:xfrm>
        </p:spPr>
        <p:txBody>
          <a:bodyPr anchor="b">
            <a:normAutofit/>
          </a:bodyPr>
          <a:lstStyle>
            <a:lvl1pPr algn="ctr">
              <a:defRPr sz="5400">
                <a:solidFill>
                  <a:schemeClr val="bg1"/>
                </a:solidFill>
              </a:defRPr>
            </a:lvl1pPr>
          </a:lstStyle>
          <a:p>
            <a:r>
              <a:rPr lang="en-US" dirty="0"/>
              <a:t>Click to edit Master title style</a:t>
            </a:r>
          </a:p>
        </p:txBody>
      </p:sp>
      <p:sp>
        <p:nvSpPr>
          <p:cNvPr id="9" name="Rectangle 8" hidden="1">
            <a:extLst>
              <a:ext uri="{FF2B5EF4-FFF2-40B4-BE49-F238E27FC236}">
                <a16:creationId xmlns:a16="http://schemas.microsoft.com/office/drawing/2014/main" id="{8B34754A-1AE8-4341-94DC-A7D56AAA3F1E}"/>
              </a:ext>
            </a:extLst>
          </p:cNvPr>
          <p:cNvSpPr/>
          <p:nvPr userDrawn="1"/>
        </p:nvSpPr>
        <p:spPr>
          <a:xfrm>
            <a:off x="0" y="1"/>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hidden="1">
            <a:extLst>
              <a:ext uri="{FF2B5EF4-FFF2-40B4-BE49-F238E27FC236}">
                <a16:creationId xmlns:a16="http://schemas.microsoft.com/office/drawing/2014/main" id="{4B63E728-8B5A-4DD7-9BF2-BE2D231C861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411" y="216007"/>
            <a:ext cx="3108960" cy="1049154"/>
          </a:xfrm>
          <a:prstGeom prst="rect">
            <a:avLst/>
          </a:prstGeom>
        </p:spPr>
      </p:pic>
      <p:pic>
        <p:nvPicPr>
          <p:cNvPr id="25" name="Graphic 24">
            <a:extLst>
              <a:ext uri="{FF2B5EF4-FFF2-40B4-BE49-F238E27FC236}">
                <a16:creationId xmlns:a16="http://schemas.microsoft.com/office/drawing/2014/main" id="{65274C4E-DA4D-41C7-B1A7-34D66D797C2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040" y="322517"/>
            <a:ext cx="3108960" cy="1049154"/>
          </a:xfrm>
          <a:prstGeom prst="rect">
            <a:avLst/>
          </a:prstGeom>
        </p:spPr>
      </p:pic>
    </p:spTree>
    <p:extLst>
      <p:ext uri="{BB962C8B-B14F-4D97-AF65-F5344CB8AC3E}">
        <p14:creationId xmlns:p14="http://schemas.microsoft.com/office/powerpoint/2010/main" val="1876722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cover">
            <a:extLst>
              <a:ext uri="{FF2B5EF4-FFF2-40B4-BE49-F238E27FC236}">
                <a16:creationId xmlns:a16="http://schemas.microsoft.com/office/drawing/2014/main" id="{84D3BF47-5613-4651-AADA-8BB38CAA7A5D}"/>
              </a:ext>
            </a:extLst>
          </p:cNvPr>
          <p:cNvSpPr/>
          <p:nvPr userDrawn="1"/>
        </p:nvSpPr>
        <p:spPr>
          <a:xfrm>
            <a:off x="11490960" y="5945822"/>
            <a:ext cx="601980" cy="775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hidden="1">
            <a:extLst>
              <a:ext uri="{FF2B5EF4-FFF2-40B4-BE49-F238E27FC236}">
                <a16:creationId xmlns:a16="http://schemas.microsoft.com/office/drawing/2014/main" id="{E27C6459-191F-4C86-B7A0-BF3EA99F94B8}"/>
              </a:ext>
            </a:extLst>
          </p:cNvPr>
          <p:cNvGrpSpPr/>
          <p:nvPr userDrawn="1"/>
        </p:nvGrpSpPr>
        <p:grpSpPr>
          <a:xfrm>
            <a:off x="0" y="1371602"/>
            <a:ext cx="12192000" cy="5486398"/>
            <a:chOff x="0" y="1592582"/>
            <a:chExt cx="12192000" cy="5486398"/>
          </a:xfrm>
        </p:grpSpPr>
        <p:pic>
          <p:nvPicPr>
            <p:cNvPr id="12" name="Picture 11">
              <a:extLst>
                <a:ext uri="{FF2B5EF4-FFF2-40B4-BE49-F238E27FC236}">
                  <a16:creationId xmlns:a16="http://schemas.microsoft.com/office/drawing/2014/main" id="{44CFAD01-41E4-4845-9E34-7CDE890A16DB}"/>
                </a:ext>
              </a:extLst>
            </p:cNvPr>
            <p:cNvPicPr>
              <a:picLocks noChangeAspect="1"/>
            </p:cNvPicPr>
            <p:nvPr userDrawn="1"/>
          </p:nvPicPr>
          <p:blipFill rotWithShape="1">
            <a:blip r:embed="rId2"/>
            <a:srcRect t="18386" b="14113"/>
            <a:stretch/>
          </p:blipFill>
          <p:spPr>
            <a:xfrm>
              <a:off x="0" y="1592582"/>
              <a:ext cx="12192000" cy="5486398"/>
            </a:xfrm>
            <a:prstGeom prst="rect">
              <a:avLst/>
            </a:prstGeom>
          </p:spPr>
        </p:pic>
        <p:sp>
          <p:nvSpPr>
            <p:cNvPr id="13" name="Rectangle 12">
              <a:extLst>
                <a:ext uri="{FF2B5EF4-FFF2-40B4-BE49-F238E27FC236}">
                  <a16:creationId xmlns:a16="http://schemas.microsoft.com/office/drawing/2014/main" id="{4A52770E-FA79-4726-A761-0340C00D3A95}"/>
                </a:ext>
              </a:extLst>
            </p:cNvPr>
            <p:cNvSpPr/>
            <p:nvPr userDrawn="1"/>
          </p:nvSpPr>
          <p:spPr>
            <a:xfrm>
              <a:off x="0" y="1592582"/>
              <a:ext cx="12192000" cy="5486398"/>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sp>
        <p:nvSpPr>
          <p:cNvPr id="3" name="Subtitle 2">
            <a:extLst>
              <a:ext uri="{FF2B5EF4-FFF2-40B4-BE49-F238E27FC236}">
                <a16:creationId xmlns:a16="http://schemas.microsoft.com/office/drawing/2014/main" id="{6914E3D2-EDD9-4D71-945C-0E8A7D947A67}"/>
              </a:ext>
            </a:extLst>
          </p:cNvPr>
          <p:cNvSpPr>
            <a:spLocks noGrp="1"/>
          </p:cNvSpPr>
          <p:nvPr>
            <p:ph type="subTitle" idx="1"/>
          </p:nvPr>
        </p:nvSpPr>
        <p:spPr>
          <a:xfrm>
            <a:off x="1524000" y="4112529"/>
            <a:ext cx="9144000" cy="685948"/>
          </a:xfrm>
        </p:spPr>
        <p:txBody>
          <a:bodyPr>
            <a:normAutofit/>
          </a:bodyPr>
          <a:lstStyle>
            <a:lvl1pPr marL="0" indent="0" algn="ctr">
              <a:buNone/>
              <a:defRPr sz="2200">
                <a:solidFill>
                  <a:schemeClr val="tx2"/>
                </a:solidFill>
                <a:latin typeface="+mn-lt"/>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4513C854-63A5-4402-9A15-9C7F688274EE}"/>
              </a:ext>
            </a:extLst>
          </p:cNvPr>
          <p:cNvSpPr>
            <a:spLocks noGrp="1"/>
          </p:cNvSpPr>
          <p:nvPr>
            <p:ph type="ctrTitle"/>
          </p:nvPr>
        </p:nvSpPr>
        <p:spPr>
          <a:xfrm>
            <a:off x="1268730" y="1933617"/>
            <a:ext cx="9654540" cy="1805940"/>
          </a:xfrm>
        </p:spPr>
        <p:txBody>
          <a:bodyPr anchor="b">
            <a:noAutofit/>
          </a:bodyPr>
          <a:lstStyle>
            <a:lvl1pPr algn="ctr">
              <a:defRPr lang="en-US" sz="6000" dirty="0"/>
            </a:lvl1pPr>
          </a:lstStyle>
          <a:p>
            <a:r>
              <a:rPr lang="en-US" dirty="0"/>
              <a:t>Click to edit Master title style</a:t>
            </a:r>
          </a:p>
        </p:txBody>
      </p:sp>
      <p:sp>
        <p:nvSpPr>
          <p:cNvPr id="9" name="Rectangle 8" hidden="1">
            <a:extLst>
              <a:ext uri="{FF2B5EF4-FFF2-40B4-BE49-F238E27FC236}">
                <a16:creationId xmlns:a16="http://schemas.microsoft.com/office/drawing/2014/main" id="{8B34754A-1AE8-4341-94DC-A7D56AAA3F1E}"/>
              </a:ext>
            </a:extLst>
          </p:cNvPr>
          <p:cNvSpPr/>
          <p:nvPr userDrawn="1"/>
        </p:nvSpPr>
        <p:spPr>
          <a:xfrm>
            <a:off x="0" y="1"/>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hidden="1">
            <a:extLst>
              <a:ext uri="{FF2B5EF4-FFF2-40B4-BE49-F238E27FC236}">
                <a16:creationId xmlns:a16="http://schemas.microsoft.com/office/drawing/2014/main" id="{4B63E728-8B5A-4DD7-9BF2-BE2D231C861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411" y="216007"/>
            <a:ext cx="3108960" cy="1049154"/>
          </a:xfrm>
          <a:prstGeom prst="rect">
            <a:avLst/>
          </a:prstGeom>
        </p:spPr>
      </p:pic>
      <p:pic>
        <p:nvPicPr>
          <p:cNvPr id="25" name="Graphic 24">
            <a:extLst>
              <a:ext uri="{FF2B5EF4-FFF2-40B4-BE49-F238E27FC236}">
                <a16:creationId xmlns:a16="http://schemas.microsoft.com/office/drawing/2014/main" id="{65274C4E-DA4D-41C7-B1A7-34D66D797C2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3011" y="511491"/>
            <a:ext cx="3108960" cy="1049154"/>
          </a:xfrm>
          <a:prstGeom prst="rect">
            <a:avLst/>
          </a:prstGeom>
        </p:spPr>
      </p:pic>
    </p:spTree>
    <p:extLst>
      <p:ext uri="{BB962C8B-B14F-4D97-AF65-F5344CB8AC3E}">
        <p14:creationId xmlns:p14="http://schemas.microsoft.com/office/powerpoint/2010/main" val="4136673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cover">
            <a:extLst>
              <a:ext uri="{FF2B5EF4-FFF2-40B4-BE49-F238E27FC236}">
                <a16:creationId xmlns:a16="http://schemas.microsoft.com/office/drawing/2014/main" id="{84D3BF47-5613-4651-AADA-8BB38CAA7A5D}"/>
              </a:ext>
            </a:extLst>
          </p:cNvPr>
          <p:cNvSpPr/>
          <p:nvPr userDrawn="1"/>
        </p:nvSpPr>
        <p:spPr>
          <a:xfrm>
            <a:off x="11490960" y="5945822"/>
            <a:ext cx="601980" cy="775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6914E3D2-EDD9-4D71-945C-0E8A7D947A67}"/>
              </a:ext>
            </a:extLst>
          </p:cNvPr>
          <p:cNvSpPr>
            <a:spLocks noGrp="1"/>
          </p:cNvSpPr>
          <p:nvPr>
            <p:ph type="subTitle" idx="1"/>
          </p:nvPr>
        </p:nvSpPr>
        <p:spPr>
          <a:xfrm>
            <a:off x="1524000" y="4211589"/>
            <a:ext cx="9144000" cy="685948"/>
          </a:xfrm>
        </p:spPr>
        <p:txBody>
          <a:bodyPr>
            <a:normAutofit/>
          </a:bodyPr>
          <a:lstStyle>
            <a:lvl1pPr marL="0" indent="0" algn="ctr">
              <a:buNone/>
              <a:defRPr sz="2200">
                <a:solidFill>
                  <a:schemeClr val="tx2"/>
                </a:solidFill>
                <a:latin typeface="+mn-lt"/>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4513C854-63A5-4402-9A15-9C7F688274EE}"/>
              </a:ext>
            </a:extLst>
          </p:cNvPr>
          <p:cNvSpPr>
            <a:spLocks noGrp="1"/>
          </p:cNvSpPr>
          <p:nvPr>
            <p:ph type="ctrTitle"/>
          </p:nvPr>
        </p:nvSpPr>
        <p:spPr>
          <a:xfrm>
            <a:off x="1268730" y="2032677"/>
            <a:ext cx="9654540" cy="1805940"/>
          </a:xfrm>
        </p:spPr>
        <p:txBody>
          <a:bodyPr anchor="b">
            <a:noAutofit/>
          </a:bodyPr>
          <a:lstStyle>
            <a:lvl1pPr algn="ctr">
              <a:defRPr lang="en-US" sz="6000" dirty="0"/>
            </a:lvl1pPr>
          </a:lstStyle>
          <a:p>
            <a:r>
              <a:rPr lang="en-US" dirty="0"/>
              <a:t>Click to edit Master title style</a:t>
            </a:r>
          </a:p>
        </p:txBody>
      </p:sp>
      <p:pic>
        <p:nvPicPr>
          <p:cNvPr id="25" name="Graphic 24">
            <a:extLst>
              <a:ext uri="{FF2B5EF4-FFF2-40B4-BE49-F238E27FC236}">
                <a16:creationId xmlns:a16="http://schemas.microsoft.com/office/drawing/2014/main" id="{65274C4E-DA4D-41C7-B1A7-34D66D797C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21615" y="435290"/>
            <a:ext cx="2548770" cy="860111"/>
          </a:xfrm>
          <a:prstGeom prst="rect">
            <a:avLst/>
          </a:prstGeom>
        </p:spPr>
      </p:pic>
      <p:cxnSp>
        <p:nvCxnSpPr>
          <p:cNvPr id="5" name="Straight Connector 4">
            <a:extLst>
              <a:ext uri="{FF2B5EF4-FFF2-40B4-BE49-F238E27FC236}">
                <a16:creationId xmlns:a16="http://schemas.microsoft.com/office/drawing/2014/main" id="{4018F100-41F5-4D0C-8C0A-FD3550E7760C}"/>
              </a:ext>
            </a:extLst>
          </p:cNvPr>
          <p:cNvCxnSpPr/>
          <p:nvPr userDrawn="1"/>
        </p:nvCxnSpPr>
        <p:spPr>
          <a:xfrm>
            <a:off x="4320540" y="1661160"/>
            <a:ext cx="332994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0F3D0A-BFBD-423B-BFBF-9D3D04CA95F5}"/>
              </a:ext>
            </a:extLst>
          </p:cNvPr>
          <p:cNvCxnSpPr/>
          <p:nvPr userDrawn="1"/>
        </p:nvCxnSpPr>
        <p:spPr>
          <a:xfrm>
            <a:off x="4320540" y="5486398"/>
            <a:ext cx="332994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678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Section or Title Slide Imag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C854-63A5-4402-9A15-9C7F688274EE}"/>
              </a:ext>
            </a:extLst>
          </p:cNvPr>
          <p:cNvSpPr>
            <a:spLocks noGrp="1"/>
          </p:cNvSpPr>
          <p:nvPr>
            <p:ph type="ctrTitle"/>
          </p:nvPr>
        </p:nvSpPr>
        <p:spPr>
          <a:xfrm>
            <a:off x="838200" y="2080260"/>
            <a:ext cx="5707380" cy="1920240"/>
          </a:xfrm>
        </p:spPr>
        <p:txBody>
          <a:bodyPr anchor="b" anchorCtr="0">
            <a:normAutofit/>
          </a:bodyPr>
          <a:lstStyle>
            <a:lvl1pPr algn="ctr">
              <a:defRPr sz="4800">
                <a:solidFill>
                  <a:schemeClr val="bg1"/>
                </a:solidFill>
              </a:defRPr>
            </a:lvl1pPr>
          </a:lstStyle>
          <a:p>
            <a:r>
              <a:rPr lang="en-US" dirty="0"/>
              <a:t>Click to edit Master title style</a:t>
            </a:r>
          </a:p>
        </p:txBody>
      </p:sp>
      <p:grpSp>
        <p:nvGrpSpPr>
          <p:cNvPr id="7" name="Group 6">
            <a:extLst>
              <a:ext uri="{FF2B5EF4-FFF2-40B4-BE49-F238E27FC236}">
                <a16:creationId xmlns:a16="http://schemas.microsoft.com/office/drawing/2014/main" id="{2FAF0230-47D7-41CD-9CE7-CF33D1489937}"/>
              </a:ext>
            </a:extLst>
          </p:cNvPr>
          <p:cNvGrpSpPr/>
          <p:nvPr userDrawn="1"/>
        </p:nvGrpSpPr>
        <p:grpSpPr>
          <a:xfrm>
            <a:off x="0" y="0"/>
            <a:ext cx="12192000" cy="1623061"/>
            <a:chOff x="0" y="0"/>
            <a:chExt cx="12192000" cy="1623061"/>
          </a:xfrm>
        </p:grpSpPr>
        <p:sp>
          <p:nvSpPr>
            <p:cNvPr id="4" name="Rectangle 3">
              <a:extLst>
                <a:ext uri="{FF2B5EF4-FFF2-40B4-BE49-F238E27FC236}">
                  <a16:creationId xmlns:a16="http://schemas.microsoft.com/office/drawing/2014/main" id="{BF6C42A3-19ED-45F8-A28C-C0C622C09879}"/>
                </a:ext>
              </a:extLst>
            </p:cNvPr>
            <p:cNvSpPr/>
            <p:nvPr userDrawn="1"/>
          </p:nvSpPr>
          <p:spPr>
            <a:xfrm>
              <a:off x="0" y="251461"/>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49898FD9-DE81-4DBF-B402-AC2151376B2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4411" y="436987"/>
              <a:ext cx="3108960" cy="1049154"/>
            </a:xfrm>
            <a:prstGeom prst="rect">
              <a:avLst/>
            </a:prstGeom>
          </p:spPr>
        </p:pic>
        <p:sp>
          <p:nvSpPr>
            <p:cNvPr id="6" name="Rectangle 5">
              <a:extLst>
                <a:ext uri="{FF2B5EF4-FFF2-40B4-BE49-F238E27FC236}">
                  <a16:creationId xmlns:a16="http://schemas.microsoft.com/office/drawing/2014/main" id="{E89C7EFB-D2C4-4282-8043-9B4874E3F28B}"/>
                </a:ext>
              </a:extLst>
            </p:cNvPr>
            <p:cNvSpPr/>
            <p:nvPr userDrawn="1"/>
          </p:nvSpPr>
          <p:spPr>
            <a:xfrm>
              <a:off x="0" y="0"/>
              <a:ext cx="12192000" cy="243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ubtitle 2">
            <a:extLst>
              <a:ext uri="{FF2B5EF4-FFF2-40B4-BE49-F238E27FC236}">
                <a16:creationId xmlns:a16="http://schemas.microsoft.com/office/drawing/2014/main" id="{6914E3D2-EDD9-4D71-945C-0E8A7D947A67}"/>
              </a:ext>
            </a:extLst>
          </p:cNvPr>
          <p:cNvSpPr>
            <a:spLocks noGrp="1"/>
          </p:cNvSpPr>
          <p:nvPr>
            <p:ph type="subTitle" idx="1"/>
          </p:nvPr>
        </p:nvSpPr>
        <p:spPr>
          <a:xfrm>
            <a:off x="6024941" y="868679"/>
            <a:ext cx="5707380" cy="449578"/>
          </a:xfrm>
        </p:spPr>
        <p:txBody>
          <a:bodyPr tIns="0" bIns="0" anchor="ctr" anchorCtr="0">
            <a:normAutofit/>
          </a:bodyPr>
          <a:lstStyle>
            <a:lvl1pPr marL="0" indent="0" algn="r">
              <a:buNone/>
              <a:defRPr sz="1600" baseline="0">
                <a:solidFill>
                  <a:schemeClr val="tx2"/>
                </a:solidFill>
                <a:latin typeface="+mn-lt"/>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1107860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7DE3C6-432B-4745-91AD-29FA00D9E148}"/>
              </a:ext>
            </a:extLst>
          </p:cNvPr>
          <p:cNvGrpSpPr/>
          <p:nvPr userDrawn="1"/>
        </p:nvGrpSpPr>
        <p:grpSpPr>
          <a:xfrm>
            <a:off x="0" y="0"/>
            <a:ext cx="12192000" cy="6858000"/>
            <a:chOff x="0" y="0"/>
            <a:chExt cx="12192000" cy="6858000"/>
          </a:xfrm>
        </p:grpSpPr>
        <p:pic>
          <p:nvPicPr>
            <p:cNvPr id="7" name="Picture 6">
              <a:extLst>
                <a:ext uri="{FF2B5EF4-FFF2-40B4-BE49-F238E27FC236}">
                  <a16:creationId xmlns:a16="http://schemas.microsoft.com/office/drawing/2014/main" id="{F711353F-9FBA-422B-9940-93E1C295A582}"/>
                </a:ext>
              </a:extLst>
            </p:cNvPr>
            <p:cNvPicPr>
              <a:picLocks noChangeAspect="1"/>
            </p:cNvPicPr>
            <p:nvPr userDrawn="1"/>
          </p:nvPicPr>
          <p:blipFill rotWithShape="1">
            <a:blip r:embed="rId2"/>
            <a:srcRect t="6385" b="924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D5E9E3E-FE32-4E26-8E02-9D64AAC59110}"/>
                </a:ext>
              </a:extLst>
            </p:cNvPr>
            <p:cNvSpPr/>
            <p:nvPr userDrawn="1"/>
          </p:nvSpPr>
          <p:spPr>
            <a:xfrm>
              <a:off x="0" y="0"/>
              <a:ext cx="12192000" cy="6858000"/>
            </a:xfrm>
            <a:prstGeom prst="rect">
              <a:avLst/>
            </a:prstGeom>
            <a:solidFill>
              <a:schemeClr val="tx1">
                <a:lumMod val="95000"/>
                <a:lumOff val="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sp>
        <p:nvSpPr>
          <p:cNvPr id="2" name="Title 1">
            <a:extLst>
              <a:ext uri="{FF2B5EF4-FFF2-40B4-BE49-F238E27FC236}">
                <a16:creationId xmlns:a16="http://schemas.microsoft.com/office/drawing/2014/main" id="{4513C854-63A5-4402-9A15-9C7F688274EE}"/>
              </a:ext>
            </a:extLst>
          </p:cNvPr>
          <p:cNvSpPr>
            <a:spLocks noGrp="1"/>
          </p:cNvSpPr>
          <p:nvPr>
            <p:ph type="ctrTitle"/>
          </p:nvPr>
        </p:nvSpPr>
        <p:spPr>
          <a:xfrm>
            <a:off x="1524000" y="1122363"/>
            <a:ext cx="9144000" cy="2387600"/>
          </a:xfrm>
        </p:spPr>
        <p:txBody>
          <a:bodyPr anchor="b">
            <a:normAutofit/>
          </a:bodyPr>
          <a:lstStyle>
            <a:lvl1pPr algn="ctr">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6914E3D2-EDD9-4D71-945C-0E8A7D947A67}"/>
              </a:ext>
            </a:extLst>
          </p:cNvPr>
          <p:cNvSpPr>
            <a:spLocks noGrp="1"/>
          </p:cNvSpPr>
          <p:nvPr>
            <p:ph type="subTitle" idx="1"/>
          </p:nvPr>
        </p:nvSpPr>
        <p:spPr>
          <a:xfrm>
            <a:off x="1524000" y="3741420"/>
            <a:ext cx="9144000" cy="1516380"/>
          </a:xfrm>
        </p:spPr>
        <p:txBody>
          <a:bodyPr/>
          <a:lstStyle>
            <a:lvl1pPr marL="0" indent="0" algn="ctr">
              <a:buNone/>
              <a:defRPr sz="2400">
                <a:solidFill>
                  <a:schemeClr val="accent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C2910C7D-F56D-4022-95D1-472A8DBA1633}"/>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3630748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Section or Title Slide Imag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C854-63A5-4402-9A15-9C7F688274EE}"/>
              </a:ext>
            </a:extLst>
          </p:cNvPr>
          <p:cNvSpPr>
            <a:spLocks noGrp="1"/>
          </p:cNvSpPr>
          <p:nvPr>
            <p:ph type="ctrTitle"/>
          </p:nvPr>
        </p:nvSpPr>
        <p:spPr>
          <a:xfrm>
            <a:off x="1524000" y="640080"/>
            <a:ext cx="9144000" cy="1737360"/>
          </a:xfrm>
        </p:spPr>
        <p:txBody>
          <a:bodyPr anchor="b">
            <a:normAutofit/>
          </a:bodyPr>
          <a:lstStyle>
            <a:lvl1pPr algn="ctr">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6914E3D2-EDD9-4D71-945C-0E8A7D947A67}"/>
              </a:ext>
            </a:extLst>
          </p:cNvPr>
          <p:cNvSpPr>
            <a:spLocks noGrp="1"/>
          </p:cNvSpPr>
          <p:nvPr>
            <p:ph type="subTitle" idx="1"/>
          </p:nvPr>
        </p:nvSpPr>
        <p:spPr>
          <a:xfrm>
            <a:off x="1524000" y="4754880"/>
            <a:ext cx="9144000" cy="1036320"/>
          </a:xfrm>
        </p:spPr>
        <p:txBody>
          <a:bodyPr>
            <a:normAutofit/>
          </a:bodyPr>
          <a:lstStyle>
            <a:lvl1pPr marL="0" indent="0" algn="ctr">
              <a:buNone/>
              <a:defRPr sz="2200">
                <a:solidFill>
                  <a:schemeClr val="bg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25368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Bullets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4CCA92-5218-40D4-A7F6-5CE3239C3A93}"/>
              </a:ext>
            </a:extLst>
          </p:cNvPr>
          <p:cNvSpPr/>
          <p:nvPr userDrawn="1"/>
        </p:nvSpPr>
        <p:spPr>
          <a:xfrm rot="5400000">
            <a:off x="5250656" y="-5250656"/>
            <a:ext cx="1690688" cy="1219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p:txBody>
          <a:bodyPr>
            <a:normAutofit/>
          </a:bodyPr>
          <a:lstStyle>
            <a:lvl1pPr>
              <a:defRPr sz="44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914400" y="2057400"/>
            <a:ext cx="10439400" cy="4123944"/>
          </a:xfrm>
        </p:spPr>
        <p:txBody>
          <a:bodyPr/>
          <a:lstStyle>
            <a:lvl1pPr marL="347472" indent="-347472">
              <a:buFontTx/>
              <a:buBlip>
                <a:blip r:embed="rId2">
                  <a:extLst>
                    <a:ext uri="{96DAC541-7B7A-43D3-8B79-37D633B846F1}">
                      <asvg:svgBlip xmlns:asvg="http://schemas.microsoft.com/office/drawing/2016/SVG/main" r:embed="rId3"/>
                    </a:ext>
                  </a:extLst>
                </a:blip>
              </a:buBlip>
              <a:defRPr/>
            </a:lvl1pPr>
            <a:lvl2pPr>
              <a:lnSpc>
                <a:spcPct val="100000"/>
              </a:lnSpc>
              <a:spcAft>
                <a:spcPts val="600"/>
              </a:spcAft>
              <a:defRPr/>
            </a:lvl2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2872062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Bullets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111717-9E7C-4DF1-B158-FB2D16C34AEC}"/>
              </a:ext>
            </a:extLst>
          </p:cNvPr>
          <p:cNvSpPr/>
          <p:nvPr userDrawn="1"/>
        </p:nvSpPr>
        <p:spPr>
          <a:xfrm rot="5400000">
            <a:off x="5250656" y="-5250656"/>
            <a:ext cx="1690688"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914400" y="2055813"/>
            <a:ext cx="10439400" cy="4121150"/>
          </a:xfrm>
        </p:spPr>
        <p:txBody>
          <a:bodyPr/>
          <a:lstStyle>
            <a:lvl1pPr marL="347472" indent="-347472">
              <a:buFontTx/>
              <a:buBlip>
                <a:blip r:embed="rId2">
                  <a:extLst>
                    <a:ext uri="{96DAC541-7B7A-43D3-8B79-37D633B846F1}">
                      <asvg:svgBlip xmlns:asvg="http://schemas.microsoft.com/office/drawing/2016/SVG/main" r:embed="rId3"/>
                    </a:ext>
                  </a:extLst>
                </a:blip>
              </a:buBlip>
              <a:defRPr/>
            </a:lvl1pPr>
            <a:lvl2pPr>
              <a:lnSpc>
                <a:spcPct val="100000"/>
              </a:lnSpc>
              <a:spcAft>
                <a:spcPts val="600"/>
              </a:spcAft>
              <a:defRPr/>
            </a:lvl2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577818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a:xfrm>
            <a:off x="838200" y="517525"/>
            <a:ext cx="77724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1691640" y="1978025"/>
            <a:ext cx="8046720" cy="4114800"/>
          </a:xfrm>
        </p:spPr>
        <p:txBody>
          <a:bodyPr>
            <a:normAutofit/>
          </a:bodyPr>
          <a:lstStyle>
            <a:lvl1pPr marL="0" indent="0">
              <a:lnSpc>
                <a:spcPct val="125000"/>
              </a:lnSpc>
              <a:spcBef>
                <a:spcPts val="1200"/>
              </a:spcBef>
              <a:buFontTx/>
              <a:buNone/>
              <a:defRPr sz="2200">
                <a:solidFill>
                  <a:schemeClr val="tx2"/>
                </a:solidFill>
                <a:latin typeface="+mn-lt"/>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3513448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a:xfrm>
            <a:off x="838200" y="632459"/>
            <a:ext cx="5654040" cy="1409699"/>
          </a:xfrm>
        </p:spPr>
        <p:txBody>
          <a:bodyPr>
            <a:normAutofit/>
          </a:bodyPr>
          <a:lstStyle>
            <a:lvl1pPr>
              <a:defRPr sz="4000">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838200" y="2804158"/>
            <a:ext cx="5486400" cy="3372804"/>
          </a:xfrm>
        </p:spPr>
        <p:txBody>
          <a:bodyPr>
            <a:normAutofit/>
          </a:bodyPr>
          <a:lstStyle>
            <a:lvl1pPr marL="0" indent="0">
              <a:lnSpc>
                <a:spcPct val="125000"/>
              </a:lnSpc>
              <a:spcBef>
                <a:spcPts val="1200"/>
              </a:spcBef>
              <a:buFontTx/>
              <a:buNone/>
              <a:defRPr sz="2200">
                <a:solidFill>
                  <a:schemeClr val="tx2"/>
                </a:solidFill>
                <a:latin typeface="+mn-lt"/>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
        <p:nvSpPr>
          <p:cNvPr id="7" name="Rectangle 6">
            <a:extLst>
              <a:ext uri="{FF2B5EF4-FFF2-40B4-BE49-F238E27FC236}">
                <a16:creationId xmlns:a16="http://schemas.microsoft.com/office/drawing/2014/main" id="{941A4642-A2F9-4983-985F-1D5A5C8062EA}"/>
              </a:ext>
            </a:extLst>
          </p:cNvPr>
          <p:cNvSpPr/>
          <p:nvPr userDrawn="1"/>
        </p:nvSpPr>
        <p:spPr>
          <a:xfrm>
            <a:off x="937260" y="2354578"/>
            <a:ext cx="13716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4E115016-8D2E-4CF6-B7C5-D50A4C8782D5}"/>
              </a:ext>
            </a:extLst>
          </p:cNvPr>
          <p:cNvSpPr>
            <a:spLocks noGrp="1"/>
          </p:cNvSpPr>
          <p:nvPr>
            <p:ph type="pic" sz="quarter" idx="13"/>
          </p:nvPr>
        </p:nvSpPr>
        <p:spPr>
          <a:xfrm>
            <a:off x="6935724" y="0"/>
            <a:ext cx="5248656" cy="6858000"/>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1070025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Paragra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9C2633-EED2-4481-9D0B-89A4A3C96F45}"/>
              </a:ext>
            </a:extLst>
          </p:cNvPr>
          <p:cNvSpPr/>
          <p:nvPr userDrawn="1"/>
        </p:nvSpPr>
        <p:spPr>
          <a:xfrm>
            <a:off x="0" y="0"/>
            <a:ext cx="6941820" cy="2423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a:xfrm>
            <a:off x="838200" y="632459"/>
            <a:ext cx="5654040" cy="1409699"/>
          </a:xfrm>
        </p:spPr>
        <p:txBody>
          <a:bodyPr>
            <a:normAutofit/>
          </a:bodyPr>
          <a:lstStyle>
            <a:lvl1pPr>
              <a:defRPr sz="4000">
                <a:solidFill>
                  <a:schemeClr val="bg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838200" y="2807208"/>
            <a:ext cx="5486400" cy="3288982"/>
          </a:xfrm>
        </p:spPr>
        <p:txBody>
          <a:bodyPr>
            <a:normAutofit/>
          </a:bodyPr>
          <a:lstStyle>
            <a:lvl1pPr marL="0" indent="0">
              <a:lnSpc>
                <a:spcPct val="125000"/>
              </a:lnSpc>
              <a:spcBef>
                <a:spcPts val="1200"/>
              </a:spcBef>
              <a:buFontTx/>
              <a:buNone/>
              <a:defRPr sz="2200">
                <a:solidFill>
                  <a:schemeClr val="tx1"/>
                </a:solidFill>
                <a:latin typeface="+mn-lt"/>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
        <p:nvSpPr>
          <p:cNvPr id="9" name="Picture Placeholder 8">
            <a:extLst>
              <a:ext uri="{FF2B5EF4-FFF2-40B4-BE49-F238E27FC236}">
                <a16:creationId xmlns:a16="http://schemas.microsoft.com/office/drawing/2014/main" id="{3B147072-9D64-47CE-AA4F-1AF940FB823D}"/>
              </a:ext>
            </a:extLst>
          </p:cNvPr>
          <p:cNvSpPr>
            <a:spLocks noGrp="1"/>
          </p:cNvSpPr>
          <p:nvPr>
            <p:ph type="pic" sz="quarter" idx="13"/>
          </p:nvPr>
        </p:nvSpPr>
        <p:spPr>
          <a:xfrm>
            <a:off x="6942138" y="0"/>
            <a:ext cx="5249862" cy="6858000"/>
          </a:xfrm>
        </p:spPr>
        <p:txBody>
          <a:bodyPr/>
          <a:lstStyle>
            <a:lvl1pPr marL="0" indent="0">
              <a:buFontTx/>
              <a:buNone/>
              <a:defRPr/>
            </a:lvl1pPr>
          </a:lstStyle>
          <a:p>
            <a:endParaRPr lang="en-US" dirty="0"/>
          </a:p>
        </p:txBody>
      </p:sp>
      <p:sp>
        <p:nvSpPr>
          <p:cNvPr id="12" name="Rectangle 11" hidden="1">
            <a:extLst>
              <a:ext uri="{FF2B5EF4-FFF2-40B4-BE49-F238E27FC236}">
                <a16:creationId xmlns:a16="http://schemas.microsoft.com/office/drawing/2014/main" id="{2746E7BA-050A-4F8F-B70F-19546F7DCDD1}"/>
              </a:ext>
            </a:extLst>
          </p:cNvPr>
          <p:cNvSpPr/>
          <p:nvPr userDrawn="1"/>
        </p:nvSpPr>
        <p:spPr>
          <a:xfrm>
            <a:off x="937260" y="2282506"/>
            <a:ext cx="13716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3413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andom f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AB8C82-8001-49B0-A023-7F9DD8A3E7D9}"/>
              </a:ext>
            </a:extLst>
          </p:cNvPr>
          <p:cNvSpPr/>
          <p:nvPr userDrawn="1"/>
        </p:nvSpPr>
        <p:spPr>
          <a:xfrm>
            <a:off x="0" y="0"/>
            <a:ext cx="12192000" cy="6858000"/>
          </a:xfrm>
          <a:prstGeom prst="rect">
            <a:avLst/>
          </a:prstGeom>
          <a:gradFill flip="none" rotWithShape="1">
            <a:gsLst>
              <a:gs pos="67264">
                <a:schemeClr val="accent1"/>
              </a:gs>
              <a:gs pos="30000">
                <a:schemeClr val="accent1">
                  <a:lumMod val="83000"/>
                  <a:lumOff val="17000"/>
                  <a:alpha val="91000"/>
                </a:schemeClr>
              </a:gs>
              <a:gs pos="100000">
                <a:schemeClr val="accent1">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1268730" y="2369820"/>
            <a:ext cx="9654540" cy="3169920"/>
          </a:xfrm>
        </p:spPr>
        <p:txBody>
          <a:bodyPr>
            <a:normAutofit/>
          </a:bodyPr>
          <a:lstStyle>
            <a:lvl1pPr marL="0" indent="0" algn="ctr">
              <a:lnSpc>
                <a:spcPct val="125000"/>
              </a:lnSpc>
              <a:spcBef>
                <a:spcPts val="1200"/>
              </a:spcBef>
              <a:buFontTx/>
              <a:buNone/>
              <a:defRPr sz="3200">
                <a:solidFill>
                  <a:schemeClr val="tx1"/>
                </a:solidFill>
                <a:latin typeface="+mj-lt"/>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pic>
        <p:nvPicPr>
          <p:cNvPr id="9" name="Graphic 8">
            <a:extLst>
              <a:ext uri="{FF2B5EF4-FFF2-40B4-BE49-F238E27FC236}">
                <a16:creationId xmlns:a16="http://schemas.microsoft.com/office/drawing/2014/main" id="{DAD7AC57-A664-46DD-888D-B43D0ABCA7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49134" y="394334"/>
            <a:ext cx="2493732" cy="1769745"/>
          </a:xfrm>
          <a:prstGeom prst="rect">
            <a:avLst/>
          </a:prstGeom>
        </p:spPr>
      </p:pic>
      <p:sp>
        <p:nvSpPr>
          <p:cNvPr id="10" name="Rectangle 9">
            <a:extLst>
              <a:ext uri="{FF2B5EF4-FFF2-40B4-BE49-F238E27FC236}">
                <a16:creationId xmlns:a16="http://schemas.microsoft.com/office/drawing/2014/main" id="{5929D2D1-CA6D-4C3E-B270-8FE150E30BB4}"/>
              </a:ext>
            </a:extLst>
          </p:cNvPr>
          <p:cNvSpPr/>
          <p:nvPr userDrawn="1"/>
        </p:nvSpPr>
        <p:spPr>
          <a:xfrm>
            <a:off x="5410200" y="6103620"/>
            <a:ext cx="13716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5851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006BA1-CADD-4AA2-A768-AF509FCDA4B1}"/>
              </a:ext>
            </a:extLst>
          </p:cNvPr>
          <p:cNvGrpSpPr/>
          <p:nvPr userDrawn="1"/>
        </p:nvGrpSpPr>
        <p:grpSpPr>
          <a:xfrm>
            <a:off x="0" y="0"/>
            <a:ext cx="12192000" cy="6858000"/>
            <a:chOff x="0" y="0"/>
            <a:chExt cx="12192000" cy="6858000"/>
          </a:xfrm>
        </p:grpSpPr>
        <p:pic>
          <p:nvPicPr>
            <p:cNvPr id="8" name="Picture 7">
              <a:extLst>
                <a:ext uri="{FF2B5EF4-FFF2-40B4-BE49-F238E27FC236}">
                  <a16:creationId xmlns:a16="http://schemas.microsoft.com/office/drawing/2014/main" id="{585217F3-2855-4F9A-AD34-CD40FD15F6E7}"/>
                </a:ext>
              </a:extLst>
            </p:cNvPr>
            <p:cNvPicPr>
              <a:picLocks noChangeAspect="1"/>
            </p:cNvPicPr>
            <p:nvPr userDrawn="1"/>
          </p:nvPicPr>
          <p:blipFill rotWithShape="1">
            <a:blip r:embed="rId2"/>
            <a:srcRect t="6385" b="9240"/>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52179B0-F9D8-495A-893C-D2AEC664EB2C}"/>
                </a:ext>
              </a:extLst>
            </p:cNvPr>
            <p:cNvSpPr/>
            <p:nvPr userDrawn="1"/>
          </p:nvSpPr>
          <p:spPr>
            <a:xfrm>
              <a:off x="0" y="0"/>
              <a:ext cx="12192000" cy="6858000"/>
            </a:xfrm>
            <a:prstGeom prst="rect">
              <a:avLst/>
            </a:prstGeom>
            <a:solidFill>
              <a:schemeClr val="tx1">
                <a:lumMod val="95000"/>
                <a:lumOff val="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a:xfrm>
            <a:off x="838200" y="517525"/>
            <a:ext cx="77724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1691640" y="1978025"/>
            <a:ext cx="8046720" cy="4114800"/>
          </a:xfrm>
        </p:spPr>
        <p:txBody>
          <a:bodyPr>
            <a:normAutofit/>
          </a:bodyPr>
          <a:lstStyle>
            <a:lvl1pPr marL="0" indent="0">
              <a:lnSpc>
                <a:spcPct val="125000"/>
              </a:lnSpc>
              <a:spcBef>
                <a:spcPts val="1200"/>
              </a:spcBef>
              <a:buFontTx/>
              <a:buNone/>
              <a:defRPr sz="2200">
                <a:solidFill>
                  <a:schemeClr val="bg1"/>
                </a:solidFill>
                <a:latin typeface="Poppins" panose="00000500000000000000" pitchFamily="2" charset="0"/>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3065430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7DE3C6-432B-4745-91AD-29FA00D9E148}"/>
              </a:ext>
            </a:extLst>
          </p:cNvPr>
          <p:cNvGrpSpPr/>
          <p:nvPr userDrawn="1"/>
        </p:nvGrpSpPr>
        <p:grpSpPr>
          <a:xfrm>
            <a:off x="0" y="0"/>
            <a:ext cx="12192000" cy="6858000"/>
            <a:chOff x="0" y="0"/>
            <a:chExt cx="12192000" cy="6858000"/>
          </a:xfrm>
        </p:grpSpPr>
        <p:pic>
          <p:nvPicPr>
            <p:cNvPr id="7" name="Picture 6">
              <a:extLst>
                <a:ext uri="{FF2B5EF4-FFF2-40B4-BE49-F238E27FC236}">
                  <a16:creationId xmlns:a16="http://schemas.microsoft.com/office/drawing/2014/main" id="{F711353F-9FBA-422B-9940-93E1C295A582}"/>
                </a:ext>
              </a:extLst>
            </p:cNvPr>
            <p:cNvPicPr>
              <a:picLocks noChangeAspect="1"/>
            </p:cNvPicPr>
            <p:nvPr userDrawn="1"/>
          </p:nvPicPr>
          <p:blipFill rotWithShape="1">
            <a:blip r:embed="rId2"/>
            <a:srcRect t="6385" b="924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D5E9E3E-FE32-4E26-8E02-9D64AAC59110}"/>
                </a:ext>
              </a:extLst>
            </p:cNvPr>
            <p:cNvSpPr/>
            <p:nvPr userDrawn="1"/>
          </p:nvSpPr>
          <p:spPr>
            <a:xfrm>
              <a:off x="0" y="0"/>
              <a:ext cx="12192000" cy="6858000"/>
            </a:xfrm>
            <a:prstGeom prst="rect">
              <a:avLst/>
            </a:prstGeom>
            <a:solidFill>
              <a:schemeClr val="tx1">
                <a:lumMod val="95000"/>
                <a:lumOff val="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sp>
        <p:nvSpPr>
          <p:cNvPr id="2" name="Title 1">
            <a:extLst>
              <a:ext uri="{FF2B5EF4-FFF2-40B4-BE49-F238E27FC236}">
                <a16:creationId xmlns:a16="http://schemas.microsoft.com/office/drawing/2014/main" id="{4513C854-63A5-4402-9A15-9C7F688274EE}"/>
              </a:ext>
            </a:extLst>
          </p:cNvPr>
          <p:cNvSpPr>
            <a:spLocks noGrp="1"/>
          </p:cNvSpPr>
          <p:nvPr>
            <p:ph type="ctrTitle"/>
          </p:nvPr>
        </p:nvSpPr>
        <p:spPr>
          <a:xfrm>
            <a:off x="1524000" y="1122363"/>
            <a:ext cx="9144000" cy="2387600"/>
          </a:xfrm>
        </p:spPr>
        <p:txBody>
          <a:bodyPr anchor="b">
            <a:normAutofit/>
          </a:bodyPr>
          <a:lstStyle>
            <a:lvl1pPr algn="ctr">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6914E3D2-EDD9-4D71-945C-0E8A7D947A67}"/>
              </a:ext>
            </a:extLst>
          </p:cNvPr>
          <p:cNvSpPr>
            <a:spLocks noGrp="1"/>
          </p:cNvSpPr>
          <p:nvPr>
            <p:ph type="subTitle" idx="1"/>
          </p:nvPr>
        </p:nvSpPr>
        <p:spPr>
          <a:xfrm>
            <a:off x="1524000" y="3741420"/>
            <a:ext cx="9144000" cy="1516380"/>
          </a:xfrm>
        </p:spPr>
        <p:txBody>
          <a:bodyPr/>
          <a:lstStyle>
            <a:lvl1pPr marL="0" indent="0" algn="ctr">
              <a:buNone/>
              <a:defRPr sz="2400">
                <a:solidFill>
                  <a:schemeClr val="accent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C2910C7D-F56D-4022-95D1-472A8DBA1633}"/>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3080683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B1D8-293A-45C6-BECF-F872A1E74537}"/>
              </a:ext>
            </a:extLst>
          </p:cNvPr>
          <p:cNvSpPr>
            <a:spLocks noGrp="1"/>
          </p:cNvSpPr>
          <p:nvPr>
            <p:ph type="title"/>
          </p:nvPr>
        </p:nvSpPr>
        <p:spPr>
          <a:xfrm>
            <a:off x="831850" y="1709739"/>
            <a:ext cx="10515600" cy="2557462"/>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C9772A1-0DFA-40C0-901A-B9738AFD99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1337D1-F0BB-4219-8BFF-21B9E4CE936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8AFAC01D-BFDD-4884-A666-0DF9E94D35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1CD7F97-73E0-4F6A-9B26-C63320B1AC02}"/>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1507800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1CAD6D-1C25-42ED-8189-F3922A53F10B}"/>
              </a:ext>
            </a:extLst>
          </p:cNvPr>
          <p:cNvSpPr/>
          <p:nvPr userDrawn="1"/>
        </p:nvSpPr>
        <p:spPr>
          <a:xfrm>
            <a:off x="0" y="1609409"/>
            <a:ext cx="12191999" cy="4351020"/>
          </a:xfrm>
          <a:prstGeom prst="rect">
            <a:avLst/>
          </a:prstGeom>
          <a:solidFill>
            <a:schemeClr val="accent4">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7F006B-60C6-420C-A7F6-D88E33C52846}"/>
              </a:ext>
            </a:extLst>
          </p:cNvPr>
          <p:cNvSpPr>
            <a:spLocks noGrp="1"/>
          </p:cNvSpPr>
          <p:nvPr>
            <p:ph type="title"/>
          </p:nvPr>
        </p:nvSpPr>
        <p:spPr>
          <a:xfrm>
            <a:off x="838200" y="464820"/>
            <a:ext cx="10515600" cy="928371"/>
          </a:xfrm>
        </p:spPr>
        <p:txBody>
          <a:bodyPr>
            <a:normAutofit/>
          </a:bodyPr>
          <a:lstStyle>
            <a:lvl1pPr algn="ct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1B96E22-5E9C-4E8D-B839-E21B0CE7DCC4}"/>
              </a:ext>
            </a:extLst>
          </p:cNvPr>
          <p:cNvSpPr>
            <a:spLocks noGrp="1"/>
          </p:cNvSpPr>
          <p:nvPr>
            <p:ph sz="half" idx="1"/>
          </p:nvPr>
        </p:nvSpPr>
        <p:spPr>
          <a:xfrm>
            <a:off x="838200" y="1912619"/>
            <a:ext cx="4937760" cy="3749041"/>
          </a:xfrm>
        </p:spPr>
        <p:txBody>
          <a:bodyPr/>
          <a:lstStyle>
            <a:lvl1pPr>
              <a:defRPr sz="2000"/>
            </a:lvl1pPr>
            <a:lvl2pPr>
              <a:defRPr sz="1800"/>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41E0EF24-32C0-4CB7-9DBB-3444DC9DFE13}"/>
              </a:ext>
            </a:extLst>
          </p:cNvPr>
          <p:cNvSpPr>
            <a:spLocks noGrp="1"/>
          </p:cNvSpPr>
          <p:nvPr>
            <p:ph sz="half" idx="2"/>
          </p:nvPr>
        </p:nvSpPr>
        <p:spPr>
          <a:xfrm>
            <a:off x="6416042" y="1912619"/>
            <a:ext cx="4937760" cy="3749041"/>
          </a:xfrm>
        </p:spPr>
        <p:txBody>
          <a:bodyPr/>
          <a:lstStyle>
            <a:lvl1pPr marL="347472" indent="-347472">
              <a:buFontTx/>
              <a:buBlip>
                <a:blip r:embed="rId2">
                  <a:extLst>
                    <a:ext uri="{96DAC541-7B7A-43D3-8B79-37D633B846F1}">
                      <asvg:svgBlip xmlns:asvg="http://schemas.microsoft.com/office/drawing/2016/SVG/main" r:embed="rId3"/>
                    </a:ext>
                  </a:extLst>
                </a:blip>
              </a:buBlip>
              <a:defRPr sz="2000"/>
            </a:lvl1pPr>
            <a:lvl2pPr>
              <a:defRPr sz="1800"/>
            </a:lvl2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62BE75E-0A55-4ADB-8D98-3F2023F6ECD7}"/>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cxnSp>
        <p:nvCxnSpPr>
          <p:cNvPr id="10" name="Straight Connector 9">
            <a:extLst>
              <a:ext uri="{FF2B5EF4-FFF2-40B4-BE49-F238E27FC236}">
                <a16:creationId xmlns:a16="http://schemas.microsoft.com/office/drawing/2014/main" id="{FF54F4FF-357B-423C-A9E2-3ABCE1848ADF}"/>
              </a:ext>
            </a:extLst>
          </p:cNvPr>
          <p:cNvCxnSpPr>
            <a:cxnSpLocks/>
          </p:cNvCxnSpPr>
          <p:nvPr userDrawn="1"/>
        </p:nvCxnSpPr>
        <p:spPr>
          <a:xfrm>
            <a:off x="6096000" y="1897380"/>
            <a:ext cx="0" cy="38176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630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lit Vertic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72B0A0-29DB-43DD-94B2-B5B8BA1E7EFD}"/>
              </a:ext>
            </a:extLst>
          </p:cNvPr>
          <p:cNvSpPr/>
          <p:nvPr userDrawn="1"/>
        </p:nvSpPr>
        <p:spPr>
          <a:xfrm>
            <a:off x="1" y="0"/>
            <a:ext cx="57835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roads">
            <a:extLst>
              <a:ext uri="{FF2B5EF4-FFF2-40B4-BE49-F238E27FC236}">
                <a16:creationId xmlns:a16="http://schemas.microsoft.com/office/drawing/2014/main" id="{D6121983-C1DD-43E4-8F1E-72D737C0CB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763" y="0"/>
            <a:ext cx="13727527" cy="6858000"/>
          </a:xfrm>
          <a:prstGeom prst="rect">
            <a:avLst/>
          </a:prstGeom>
        </p:spPr>
      </p:pic>
      <p:sp>
        <p:nvSpPr>
          <p:cNvPr id="2" name="Title 1">
            <a:extLst>
              <a:ext uri="{FF2B5EF4-FFF2-40B4-BE49-F238E27FC236}">
                <a16:creationId xmlns:a16="http://schemas.microsoft.com/office/drawing/2014/main" id="{1EF80846-A5C7-49DC-AEC8-6AB24EDEEEE2}"/>
              </a:ext>
            </a:extLst>
          </p:cNvPr>
          <p:cNvSpPr>
            <a:spLocks noGrp="1"/>
          </p:cNvSpPr>
          <p:nvPr>
            <p:ph type="title"/>
          </p:nvPr>
        </p:nvSpPr>
        <p:spPr>
          <a:xfrm>
            <a:off x="839788" y="510539"/>
            <a:ext cx="4623752" cy="5435284"/>
          </a:xfrm>
        </p:spPr>
        <p:txBody>
          <a:bodyPr/>
          <a:lstStyle>
            <a:lvl1pPr>
              <a:defRPr>
                <a:solidFill>
                  <a:schemeClr val="bg1"/>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A57058B5-5386-4A2E-80D1-EAB9F4F941F3}"/>
              </a:ext>
            </a:extLst>
          </p:cNvPr>
          <p:cNvSpPr>
            <a:spLocks noGrp="1"/>
          </p:cNvSpPr>
          <p:nvPr>
            <p:ph sz="quarter" idx="4"/>
          </p:nvPr>
        </p:nvSpPr>
        <p:spPr>
          <a:xfrm>
            <a:off x="6172200" y="510539"/>
            <a:ext cx="5183188" cy="5435283"/>
          </a:xfrm>
        </p:spPr>
        <p:txBody>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4DBF3460-048F-4CBB-B3AD-4BAD1004510D}"/>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4088239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lit Vertical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72B0A0-29DB-43DD-94B2-B5B8BA1E7EFD}"/>
              </a:ext>
            </a:extLst>
          </p:cNvPr>
          <p:cNvSpPr/>
          <p:nvPr userDrawn="1"/>
        </p:nvSpPr>
        <p:spPr>
          <a:xfrm>
            <a:off x="1" y="0"/>
            <a:ext cx="57835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F80846-A5C7-49DC-AEC8-6AB24EDEEEE2}"/>
              </a:ext>
            </a:extLst>
          </p:cNvPr>
          <p:cNvSpPr>
            <a:spLocks noGrp="1"/>
          </p:cNvSpPr>
          <p:nvPr>
            <p:ph type="title"/>
          </p:nvPr>
        </p:nvSpPr>
        <p:spPr>
          <a:xfrm>
            <a:off x="839788" y="510539"/>
            <a:ext cx="4623752" cy="5435284"/>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A57058B5-5386-4A2E-80D1-EAB9F4F941F3}"/>
              </a:ext>
            </a:extLst>
          </p:cNvPr>
          <p:cNvSpPr>
            <a:spLocks noGrp="1"/>
          </p:cNvSpPr>
          <p:nvPr>
            <p:ph sz="quarter" idx="4"/>
          </p:nvPr>
        </p:nvSpPr>
        <p:spPr>
          <a:xfrm>
            <a:off x="6172200" y="510539"/>
            <a:ext cx="5183188" cy="5435283"/>
          </a:xfrm>
        </p:spPr>
        <p:txBody>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4DBF3460-048F-4CBB-B3AD-4BAD1004510D}"/>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356592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plit Vertical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72B0A0-29DB-43DD-94B2-B5B8BA1E7EFD}"/>
              </a:ext>
            </a:extLst>
          </p:cNvPr>
          <p:cNvSpPr/>
          <p:nvPr userDrawn="1"/>
        </p:nvSpPr>
        <p:spPr>
          <a:xfrm>
            <a:off x="1" y="0"/>
            <a:ext cx="5783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F80846-A5C7-49DC-AEC8-6AB24EDEEEE2}"/>
              </a:ext>
            </a:extLst>
          </p:cNvPr>
          <p:cNvSpPr>
            <a:spLocks noGrp="1"/>
          </p:cNvSpPr>
          <p:nvPr>
            <p:ph type="title"/>
          </p:nvPr>
        </p:nvSpPr>
        <p:spPr>
          <a:xfrm>
            <a:off x="839788" y="510539"/>
            <a:ext cx="4623752" cy="5435284"/>
          </a:xfrm>
        </p:spPr>
        <p:txBody>
          <a:bodyPr/>
          <a:lstStyle>
            <a:lvl1pPr>
              <a:defRPr>
                <a:solidFill>
                  <a:schemeClr val="bg1"/>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A57058B5-5386-4A2E-80D1-EAB9F4F941F3}"/>
              </a:ext>
            </a:extLst>
          </p:cNvPr>
          <p:cNvSpPr>
            <a:spLocks noGrp="1"/>
          </p:cNvSpPr>
          <p:nvPr>
            <p:ph sz="quarter" idx="4"/>
          </p:nvPr>
        </p:nvSpPr>
        <p:spPr>
          <a:xfrm>
            <a:off x="6172200" y="510539"/>
            <a:ext cx="5183188" cy="5435283"/>
          </a:xfrm>
        </p:spPr>
        <p:txBody>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4DBF3460-048F-4CBB-B3AD-4BAD1004510D}"/>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3981299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plit Vertical Blu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F3B0ABE-B84F-4C95-A8B8-D70466C262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F80846-A5C7-49DC-AEC8-6AB24EDEEEE2}"/>
              </a:ext>
            </a:extLst>
          </p:cNvPr>
          <p:cNvSpPr>
            <a:spLocks noGrp="1"/>
          </p:cNvSpPr>
          <p:nvPr>
            <p:ph type="title"/>
          </p:nvPr>
        </p:nvSpPr>
        <p:spPr>
          <a:xfrm>
            <a:off x="839788" y="510539"/>
            <a:ext cx="4623752" cy="5709286"/>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A57058B5-5386-4A2E-80D1-EAB9F4F941F3}"/>
              </a:ext>
            </a:extLst>
          </p:cNvPr>
          <p:cNvSpPr>
            <a:spLocks noGrp="1"/>
          </p:cNvSpPr>
          <p:nvPr>
            <p:ph sz="quarter" idx="4"/>
          </p:nvPr>
        </p:nvSpPr>
        <p:spPr>
          <a:xfrm>
            <a:off x="6303328" y="1409700"/>
            <a:ext cx="4280852" cy="4536122"/>
          </a:xfrm>
        </p:spPr>
        <p:txBody>
          <a:bodyPr>
            <a:normAutofit/>
          </a:bodyPr>
          <a:lstStyle>
            <a:lvl1pPr marL="0" indent="0">
              <a:lnSpc>
                <a:spcPct val="125000"/>
              </a:lnSpc>
              <a:buFontTx/>
              <a:buNone/>
              <a:defRPr sz="2200">
                <a:solidFill>
                  <a:schemeClr val="tx2"/>
                </a:solidFill>
                <a:latin typeface="+mn-lt"/>
              </a:defRPr>
            </a:lvl1pPr>
          </a:lstStyle>
          <a:p>
            <a:pPr lvl="0"/>
            <a:r>
              <a:rPr lang="en-US" dirty="0"/>
              <a:t>Click to edit Master text styles</a:t>
            </a:r>
          </a:p>
        </p:txBody>
      </p:sp>
      <p:sp>
        <p:nvSpPr>
          <p:cNvPr id="9" name="Slide Number Placeholder 8">
            <a:extLst>
              <a:ext uri="{FF2B5EF4-FFF2-40B4-BE49-F238E27FC236}">
                <a16:creationId xmlns:a16="http://schemas.microsoft.com/office/drawing/2014/main" id="{4DBF3460-048F-4CBB-B3AD-4BAD1004510D}"/>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pic>
        <p:nvPicPr>
          <p:cNvPr id="11" name="Graphic 10">
            <a:extLst>
              <a:ext uri="{FF2B5EF4-FFF2-40B4-BE49-F238E27FC236}">
                <a16:creationId xmlns:a16="http://schemas.microsoft.com/office/drawing/2014/main" id="{FAC49FB5-ABF8-443E-9A9F-CFD20BEF62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0960" y="2739027"/>
            <a:ext cx="548640" cy="711926"/>
          </a:xfrm>
          <a:prstGeom prst="rect">
            <a:avLst/>
          </a:prstGeom>
        </p:spPr>
      </p:pic>
      <p:sp>
        <p:nvSpPr>
          <p:cNvPr id="5" name="cover">
            <a:extLst>
              <a:ext uri="{FF2B5EF4-FFF2-40B4-BE49-F238E27FC236}">
                <a16:creationId xmlns:a16="http://schemas.microsoft.com/office/drawing/2014/main" id="{B81FDA47-B9C6-4D95-AF5C-4813E542F077}"/>
              </a:ext>
            </a:extLst>
          </p:cNvPr>
          <p:cNvSpPr/>
          <p:nvPr userDrawn="1"/>
        </p:nvSpPr>
        <p:spPr>
          <a:xfrm>
            <a:off x="11490960" y="5945822"/>
            <a:ext cx="601980" cy="775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37627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597C-FE74-49CD-8842-5E3493C7F0A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134DAB2-BF90-476F-9880-F41F471D01E2}"/>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21697773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A1C86C-FEAE-4763-A45C-43BF7CD9E72A}"/>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1063521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Bullet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p:txBody>
          <a:bodyPr>
            <a:normAutofit/>
          </a:bodyPr>
          <a:lstStyle>
            <a:lvl1pPr>
              <a:defRPr sz="44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914400" y="2057400"/>
            <a:ext cx="10439400" cy="4123944"/>
          </a:xfrm>
        </p:spPr>
        <p:txBody>
          <a:bodyPr/>
          <a:lstStyle>
            <a:lvl1pPr marL="347472" indent="-347472">
              <a:buFontTx/>
              <a:buBlip>
                <a:blip r:embed="rId2">
                  <a:extLst>
                    <a:ext uri="{96DAC541-7B7A-43D3-8B79-37D633B846F1}">
                      <asvg:svgBlip xmlns:asvg="http://schemas.microsoft.com/office/drawing/2016/SVG/main" r:embed="rId3"/>
                    </a:ext>
                  </a:extLst>
                </a:blip>
              </a:buBlip>
              <a:defRPr/>
            </a:lvl1pPr>
            <a:lvl2pPr>
              <a:lnSpc>
                <a:spcPct val="100000"/>
              </a:lnSpc>
              <a:spcAft>
                <a:spcPts val="600"/>
              </a:spcAft>
              <a:defRPr/>
            </a:lvl2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4592" y="6391656"/>
            <a:ext cx="2743200" cy="328295"/>
          </a:xfrm>
          <a:prstGeom prst="rect">
            <a:avLst/>
          </a:prstGeom>
        </p:spPr>
        <p:txBody>
          <a:bodyPr/>
          <a:lstStyle/>
          <a:p>
            <a:fld id="{F152B3B5-F72C-44CB-8AF3-D08728424DF9}" type="slidenum">
              <a:rPr lang="en-US" smtClean="0"/>
              <a:t>‹#›</a:t>
            </a:fld>
            <a:endParaRPr lang="en-US" dirty="0"/>
          </a:p>
        </p:txBody>
      </p:sp>
      <p:pic>
        <p:nvPicPr>
          <p:cNvPr id="14" name="Graphic 13" descr="Marker">
            <a:extLst>
              <a:ext uri="{FF2B5EF4-FFF2-40B4-BE49-F238E27FC236}">
                <a16:creationId xmlns:a16="http://schemas.microsoft.com/office/drawing/2014/main" id="{8E854E1F-C6C4-4080-AA10-70FE9B42BB8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8443" y="366859"/>
            <a:ext cx="437347" cy="432606"/>
          </a:xfrm>
          <a:prstGeom prst="rect">
            <a:avLst/>
          </a:prstGeom>
        </p:spPr>
      </p:pic>
      <p:pic>
        <p:nvPicPr>
          <p:cNvPr id="62" name="Graphic 61">
            <a:extLst>
              <a:ext uri="{FF2B5EF4-FFF2-40B4-BE49-F238E27FC236}">
                <a16:creationId xmlns:a16="http://schemas.microsoft.com/office/drawing/2014/main" id="{DEEE1AC4-C7B9-4571-8D0C-58AFF044BB7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73380" y="777240"/>
            <a:ext cx="11408784" cy="5182920"/>
          </a:xfrm>
          <a:prstGeom prst="rect">
            <a:avLst/>
          </a:prstGeom>
        </p:spPr>
      </p:pic>
    </p:spTree>
    <p:extLst>
      <p:ext uri="{BB962C8B-B14F-4D97-AF65-F5344CB8AC3E}">
        <p14:creationId xmlns:p14="http://schemas.microsoft.com/office/powerpoint/2010/main" val="34295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Bullets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2849CD2-D4D7-4057-8160-FBB03B9009F2}"/>
              </a:ext>
            </a:extLst>
          </p:cNvPr>
          <p:cNvSpPr/>
          <p:nvPr userDrawn="1"/>
        </p:nvSpPr>
        <p:spPr>
          <a:xfrm>
            <a:off x="0" y="0"/>
            <a:ext cx="12191999" cy="1615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914400" y="2055813"/>
            <a:ext cx="10439400" cy="4121150"/>
          </a:xfrm>
        </p:spPr>
        <p:txBody>
          <a:bodyPr/>
          <a:lstStyle>
            <a:lvl1pPr marL="347472" indent="-347472">
              <a:buFontTx/>
              <a:buBlip>
                <a:blip r:embed="rId2">
                  <a:extLst>
                    <a:ext uri="{96DAC541-7B7A-43D3-8B79-37D633B846F1}">
                      <asvg:svgBlip xmlns:asvg="http://schemas.microsoft.com/office/drawing/2016/SVG/main" r:embed="rId3"/>
                    </a:ext>
                  </a:extLst>
                </a:blip>
              </a:buBlip>
              <a:defRPr/>
            </a:lvl1pPr>
            <a:lvl2pPr>
              <a:lnSpc>
                <a:spcPct val="100000"/>
              </a:lnSpc>
              <a:spcAft>
                <a:spcPts val="600"/>
              </a:spcAft>
              <a:defRPr/>
            </a:lvl2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344294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a:xfrm>
            <a:off x="838200" y="517525"/>
            <a:ext cx="77724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1691640" y="1978025"/>
            <a:ext cx="8046720" cy="4114800"/>
          </a:xfrm>
        </p:spPr>
        <p:txBody>
          <a:bodyPr>
            <a:normAutofit/>
          </a:bodyPr>
          <a:lstStyle>
            <a:lvl1pPr marL="0" indent="0">
              <a:lnSpc>
                <a:spcPct val="125000"/>
              </a:lnSpc>
              <a:spcBef>
                <a:spcPts val="1200"/>
              </a:spcBef>
              <a:buFontTx/>
              <a:buNone/>
              <a:defRPr sz="2200">
                <a:solidFill>
                  <a:schemeClr val="tx2"/>
                </a:solidFill>
                <a:latin typeface="+mn-lt"/>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4145174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a:xfrm>
            <a:off x="838200" y="632459"/>
            <a:ext cx="5654040" cy="1409699"/>
          </a:xfrm>
        </p:spPr>
        <p:txBody>
          <a:bodyPr>
            <a:normAutofit/>
          </a:bodyPr>
          <a:lstStyle>
            <a:lvl1pPr>
              <a:defRPr sz="4000">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838200" y="2804158"/>
            <a:ext cx="5486400" cy="3372804"/>
          </a:xfrm>
        </p:spPr>
        <p:txBody>
          <a:bodyPr>
            <a:normAutofit/>
          </a:bodyPr>
          <a:lstStyle>
            <a:lvl1pPr marL="0" indent="0">
              <a:lnSpc>
                <a:spcPct val="125000"/>
              </a:lnSpc>
              <a:spcBef>
                <a:spcPts val="1200"/>
              </a:spcBef>
              <a:buFontTx/>
              <a:buNone/>
              <a:defRPr sz="2200">
                <a:solidFill>
                  <a:schemeClr val="tx2"/>
                </a:solidFill>
                <a:latin typeface="+mn-lt"/>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
        <p:nvSpPr>
          <p:cNvPr id="7" name="Rectangle 6">
            <a:extLst>
              <a:ext uri="{FF2B5EF4-FFF2-40B4-BE49-F238E27FC236}">
                <a16:creationId xmlns:a16="http://schemas.microsoft.com/office/drawing/2014/main" id="{941A4642-A2F9-4983-985F-1D5A5C8062EA}"/>
              </a:ext>
            </a:extLst>
          </p:cNvPr>
          <p:cNvSpPr/>
          <p:nvPr userDrawn="1"/>
        </p:nvSpPr>
        <p:spPr>
          <a:xfrm>
            <a:off x="937260" y="2354578"/>
            <a:ext cx="13716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4E115016-8D2E-4CF6-B7C5-D50A4C8782D5}"/>
              </a:ext>
            </a:extLst>
          </p:cNvPr>
          <p:cNvSpPr>
            <a:spLocks noGrp="1"/>
          </p:cNvSpPr>
          <p:nvPr>
            <p:ph type="pic" sz="quarter" idx="13"/>
          </p:nvPr>
        </p:nvSpPr>
        <p:spPr>
          <a:xfrm>
            <a:off x="6935724" y="0"/>
            <a:ext cx="5248656" cy="6858000"/>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1480636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Paragra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9C2633-EED2-4481-9D0B-89A4A3C96F45}"/>
              </a:ext>
            </a:extLst>
          </p:cNvPr>
          <p:cNvSpPr/>
          <p:nvPr userDrawn="1"/>
        </p:nvSpPr>
        <p:spPr>
          <a:xfrm>
            <a:off x="0" y="0"/>
            <a:ext cx="6941820" cy="2423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a:xfrm>
            <a:off x="838200" y="632459"/>
            <a:ext cx="5654040" cy="1409699"/>
          </a:xfrm>
        </p:spPr>
        <p:txBody>
          <a:bodyPr>
            <a:normAutofit/>
          </a:bodyPr>
          <a:lstStyle>
            <a:lvl1pPr>
              <a:defRPr sz="4000">
                <a:solidFill>
                  <a:schemeClr val="bg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838200" y="2807208"/>
            <a:ext cx="5486400" cy="3288982"/>
          </a:xfrm>
        </p:spPr>
        <p:txBody>
          <a:bodyPr>
            <a:normAutofit/>
          </a:bodyPr>
          <a:lstStyle>
            <a:lvl1pPr marL="0" indent="0">
              <a:lnSpc>
                <a:spcPct val="125000"/>
              </a:lnSpc>
              <a:spcBef>
                <a:spcPts val="1200"/>
              </a:spcBef>
              <a:buFontTx/>
              <a:buNone/>
              <a:defRPr sz="2200">
                <a:solidFill>
                  <a:schemeClr val="tx1"/>
                </a:solidFill>
                <a:latin typeface="+mn-lt"/>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
        <p:nvSpPr>
          <p:cNvPr id="9" name="Picture Placeholder 8">
            <a:extLst>
              <a:ext uri="{FF2B5EF4-FFF2-40B4-BE49-F238E27FC236}">
                <a16:creationId xmlns:a16="http://schemas.microsoft.com/office/drawing/2014/main" id="{3B147072-9D64-47CE-AA4F-1AF940FB823D}"/>
              </a:ext>
            </a:extLst>
          </p:cNvPr>
          <p:cNvSpPr>
            <a:spLocks noGrp="1"/>
          </p:cNvSpPr>
          <p:nvPr>
            <p:ph type="pic" sz="quarter" idx="13"/>
          </p:nvPr>
        </p:nvSpPr>
        <p:spPr>
          <a:xfrm>
            <a:off x="6942138" y="0"/>
            <a:ext cx="5249862" cy="6858000"/>
          </a:xfrm>
        </p:spPr>
        <p:txBody>
          <a:bodyPr/>
          <a:lstStyle>
            <a:lvl1pPr marL="0" indent="0">
              <a:buFontTx/>
              <a:buNone/>
              <a:defRPr/>
            </a:lvl1pPr>
          </a:lstStyle>
          <a:p>
            <a:endParaRPr lang="en-US" dirty="0"/>
          </a:p>
        </p:txBody>
      </p:sp>
      <p:sp>
        <p:nvSpPr>
          <p:cNvPr id="12" name="Rectangle 11" hidden="1">
            <a:extLst>
              <a:ext uri="{FF2B5EF4-FFF2-40B4-BE49-F238E27FC236}">
                <a16:creationId xmlns:a16="http://schemas.microsoft.com/office/drawing/2014/main" id="{2746E7BA-050A-4F8F-B70F-19546F7DCDD1}"/>
              </a:ext>
            </a:extLst>
          </p:cNvPr>
          <p:cNvSpPr/>
          <p:nvPr userDrawn="1"/>
        </p:nvSpPr>
        <p:spPr>
          <a:xfrm>
            <a:off x="937260" y="2282506"/>
            <a:ext cx="13716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88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006BA1-CADD-4AA2-A768-AF509FCDA4B1}"/>
              </a:ext>
            </a:extLst>
          </p:cNvPr>
          <p:cNvGrpSpPr/>
          <p:nvPr userDrawn="1"/>
        </p:nvGrpSpPr>
        <p:grpSpPr>
          <a:xfrm>
            <a:off x="0" y="0"/>
            <a:ext cx="12192000" cy="6858000"/>
            <a:chOff x="0" y="0"/>
            <a:chExt cx="12192000" cy="6858000"/>
          </a:xfrm>
        </p:grpSpPr>
        <p:pic>
          <p:nvPicPr>
            <p:cNvPr id="8" name="Picture 7">
              <a:extLst>
                <a:ext uri="{FF2B5EF4-FFF2-40B4-BE49-F238E27FC236}">
                  <a16:creationId xmlns:a16="http://schemas.microsoft.com/office/drawing/2014/main" id="{585217F3-2855-4F9A-AD34-CD40FD15F6E7}"/>
                </a:ext>
              </a:extLst>
            </p:cNvPr>
            <p:cNvPicPr>
              <a:picLocks noChangeAspect="1"/>
            </p:cNvPicPr>
            <p:nvPr userDrawn="1"/>
          </p:nvPicPr>
          <p:blipFill rotWithShape="1">
            <a:blip r:embed="rId2"/>
            <a:srcRect t="6385" b="9240"/>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52179B0-F9D8-495A-893C-D2AEC664EB2C}"/>
                </a:ext>
              </a:extLst>
            </p:cNvPr>
            <p:cNvSpPr/>
            <p:nvPr userDrawn="1"/>
          </p:nvSpPr>
          <p:spPr>
            <a:xfrm>
              <a:off x="0" y="0"/>
              <a:ext cx="12192000" cy="6858000"/>
            </a:xfrm>
            <a:prstGeom prst="rect">
              <a:avLst/>
            </a:prstGeom>
            <a:solidFill>
              <a:schemeClr val="tx1">
                <a:lumMod val="95000"/>
                <a:lumOff val="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sp>
        <p:nvSpPr>
          <p:cNvPr id="4" name="Rectangle 3">
            <a:extLst>
              <a:ext uri="{FF2B5EF4-FFF2-40B4-BE49-F238E27FC236}">
                <a16:creationId xmlns:a16="http://schemas.microsoft.com/office/drawing/2014/main" id="{D57982C0-D84E-421D-87F9-30D10716A755}"/>
              </a:ext>
            </a:extLst>
          </p:cNvPr>
          <p:cNvSpPr/>
          <p:nvPr userDrawn="1"/>
        </p:nvSpPr>
        <p:spPr>
          <a:xfrm>
            <a:off x="0" y="0"/>
            <a:ext cx="12192000" cy="6858000"/>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D90DC4-03AA-493C-AC31-3528F4897B76}"/>
              </a:ext>
            </a:extLst>
          </p:cNvPr>
          <p:cNvSpPr>
            <a:spLocks noGrp="1"/>
          </p:cNvSpPr>
          <p:nvPr>
            <p:ph type="title"/>
          </p:nvPr>
        </p:nvSpPr>
        <p:spPr>
          <a:xfrm>
            <a:off x="838200" y="517525"/>
            <a:ext cx="77724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8183A8D-65BB-43C2-8423-41BA8B3E9B42}"/>
              </a:ext>
            </a:extLst>
          </p:cNvPr>
          <p:cNvSpPr>
            <a:spLocks noGrp="1"/>
          </p:cNvSpPr>
          <p:nvPr>
            <p:ph idx="1"/>
          </p:nvPr>
        </p:nvSpPr>
        <p:spPr>
          <a:xfrm>
            <a:off x="1691640" y="1978025"/>
            <a:ext cx="8046720" cy="4114800"/>
          </a:xfrm>
        </p:spPr>
        <p:txBody>
          <a:bodyPr>
            <a:normAutofit/>
          </a:bodyPr>
          <a:lstStyle>
            <a:lvl1pPr marL="0" indent="0">
              <a:lnSpc>
                <a:spcPct val="125000"/>
              </a:lnSpc>
              <a:spcBef>
                <a:spcPts val="1200"/>
              </a:spcBef>
              <a:buFontTx/>
              <a:buNone/>
              <a:defRPr sz="2200">
                <a:solidFill>
                  <a:schemeClr val="bg1"/>
                </a:solidFill>
                <a:latin typeface="Poppins" panose="00000500000000000000" pitchFamily="2" charset="0"/>
                <a:cs typeface="Poppins" panose="00000500000000000000" pitchFamily="2"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80488277-BA55-401D-8FA9-620C806B6D79}"/>
              </a:ext>
            </a:extLst>
          </p:cNvPr>
          <p:cNvSpPr>
            <a:spLocks noGrp="1"/>
          </p:cNvSpPr>
          <p:nvPr>
            <p:ph type="sldNum" sz="quarter" idx="12"/>
          </p:nvPr>
        </p:nvSpPr>
        <p:spPr>
          <a:xfrm>
            <a:off x="160020" y="6393180"/>
            <a:ext cx="2743200" cy="328295"/>
          </a:xfrm>
          <a:prstGeom prst="rect">
            <a:avLst/>
          </a:prstGeom>
        </p:spPr>
        <p:txBody>
          <a:bodyPr/>
          <a:lstStyle/>
          <a:p>
            <a:fld id="{F152B3B5-F72C-44CB-8AF3-D08728424DF9}" type="slidenum">
              <a:rPr lang="en-US" smtClean="0"/>
              <a:t>‹#›</a:t>
            </a:fld>
            <a:endParaRPr lang="en-US" dirty="0"/>
          </a:p>
        </p:txBody>
      </p:sp>
    </p:spTree>
    <p:extLst>
      <p:ext uri="{BB962C8B-B14F-4D97-AF65-F5344CB8AC3E}">
        <p14:creationId xmlns:p14="http://schemas.microsoft.com/office/powerpoint/2010/main" val="1502265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2.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image" Target="../media/image4.svg"/><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image" Target="../media/image3.pn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2.sv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EE3A4-F82C-41F1-AC83-4F6F84979902}"/>
              </a:ext>
            </a:extLst>
          </p:cNvPr>
          <p:cNvSpPr>
            <a:spLocks noGrp="1"/>
          </p:cNvSpPr>
          <p:nvPr>
            <p:ph type="title"/>
          </p:nvPr>
        </p:nvSpPr>
        <p:spPr>
          <a:xfrm>
            <a:off x="838200" y="472440"/>
            <a:ext cx="10515600" cy="105918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9974C1-CE65-4A2F-A9E3-29347C568DD4}"/>
              </a:ext>
            </a:extLst>
          </p:cNvPr>
          <p:cNvSpPr>
            <a:spLocks noGrp="1"/>
          </p:cNvSpPr>
          <p:nvPr>
            <p:ph type="body" idx="1"/>
          </p:nvPr>
        </p:nvSpPr>
        <p:spPr>
          <a:xfrm>
            <a:off x="914400" y="1825625"/>
            <a:ext cx="104394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46F5B287-4FFF-4D95-A22F-8E40DB949A2B}"/>
              </a:ext>
            </a:extLst>
          </p:cNvPr>
          <p:cNvSpPr>
            <a:spLocks noGrp="1"/>
          </p:cNvSpPr>
          <p:nvPr>
            <p:ph type="sldNum" sz="quarter" idx="4"/>
          </p:nvPr>
        </p:nvSpPr>
        <p:spPr>
          <a:xfrm>
            <a:off x="160020" y="6393180"/>
            <a:ext cx="2743200" cy="328295"/>
          </a:xfrm>
          <a:prstGeom prst="rect">
            <a:avLst/>
          </a:prstGeom>
        </p:spPr>
        <p:txBody>
          <a:bodyPr vert="horz" lIns="91440" tIns="45720" rIns="91440" bIns="45720" rtlCol="0" anchor="ctr"/>
          <a:lstStyle>
            <a:lvl1pPr algn="l">
              <a:defRPr sz="1100">
                <a:solidFill>
                  <a:schemeClr val="tx1">
                    <a:tint val="75000"/>
                  </a:schemeClr>
                </a:solidFill>
                <a:latin typeface="Poppins" panose="00000500000000000000" pitchFamily="2" charset="0"/>
                <a:cs typeface="Poppins" panose="00000500000000000000" pitchFamily="2" charset="0"/>
              </a:defRPr>
            </a:lvl1pPr>
          </a:lstStyle>
          <a:p>
            <a:endParaRPr lang="en-US" dirty="0"/>
          </a:p>
        </p:txBody>
      </p:sp>
      <p:pic>
        <p:nvPicPr>
          <p:cNvPr id="8" name="Graphic 7">
            <a:extLst>
              <a:ext uri="{FF2B5EF4-FFF2-40B4-BE49-F238E27FC236}">
                <a16:creationId xmlns:a16="http://schemas.microsoft.com/office/drawing/2014/main" id="{A086C4AA-1607-4112-943A-14CA16ED9BB4}"/>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83340" y="6000387"/>
            <a:ext cx="548640" cy="711926"/>
          </a:xfrm>
          <a:prstGeom prst="rect">
            <a:avLst/>
          </a:prstGeom>
        </p:spPr>
      </p:pic>
    </p:spTree>
    <p:extLst>
      <p:ext uri="{BB962C8B-B14F-4D97-AF65-F5344CB8AC3E}">
        <p14:creationId xmlns:p14="http://schemas.microsoft.com/office/powerpoint/2010/main" val="3347298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914400" rtl="0" eaLnBrk="1" latinLnBrk="0" hangingPunct="1">
        <a:lnSpc>
          <a:spcPct val="90000"/>
        </a:lnSpc>
        <a:spcBef>
          <a:spcPct val="0"/>
        </a:spcBef>
        <a:buNone/>
        <a:defRPr sz="4800" kern="1200">
          <a:solidFill>
            <a:srgbClr val="0F1012"/>
          </a:solidFill>
          <a:latin typeface="+mj-lt"/>
          <a:ea typeface="+mj-ea"/>
          <a:cs typeface="+mj-cs"/>
        </a:defRPr>
      </a:lvl1pPr>
    </p:titleStyle>
    <p:bodyStyle>
      <a:lvl1pPr marL="347472" indent="-347472" algn="l" defTabSz="914400" rtl="0" eaLnBrk="1" latinLnBrk="0" hangingPunct="1">
        <a:lnSpc>
          <a:spcPct val="90000"/>
        </a:lnSpc>
        <a:spcBef>
          <a:spcPts val="1200"/>
        </a:spcBef>
        <a:spcAft>
          <a:spcPts val="600"/>
        </a:spcAft>
        <a:buSzPct val="85000"/>
        <a:buFontTx/>
        <a:buBlip>
          <a:blip r:embed="rId21">
            <a:extLst>
              <a:ext uri="{96DAC541-7B7A-43D3-8B79-37D633B846F1}">
                <asvg:svgBlip xmlns:asvg="http://schemas.microsoft.com/office/drawing/2016/SVG/main" r:embed="rId22"/>
              </a:ext>
            </a:extLst>
          </a:blip>
        </a:buBlip>
        <a:defRPr sz="28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EE3A4-F82C-41F1-AC83-4F6F849799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9974C1-CE65-4A2F-A9E3-29347C568DD4}"/>
              </a:ext>
            </a:extLst>
          </p:cNvPr>
          <p:cNvSpPr>
            <a:spLocks noGrp="1"/>
          </p:cNvSpPr>
          <p:nvPr>
            <p:ph type="body" idx="1"/>
          </p:nvPr>
        </p:nvSpPr>
        <p:spPr>
          <a:xfrm>
            <a:off x="914400" y="1825625"/>
            <a:ext cx="104394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46F5B287-4FFF-4D95-A22F-8E40DB949A2B}"/>
              </a:ext>
            </a:extLst>
          </p:cNvPr>
          <p:cNvSpPr>
            <a:spLocks noGrp="1"/>
          </p:cNvSpPr>
          <p:nvPr>
            <p:ph type="sldNum" sz="quarter" idx="4"/>
          </p:nvPr>
        </p:nvSpPr>
        <p:spPr>
          <a:xfrm>
            <a:off x="160020" y="6393180"/>
            <a:ext cx="2743200" cy="328295"/>
          </a:xfrm>
          <a:prstGeom prst="rect">
            <a:avLst/>
          </a:prstGeom>
        </p:spPr>
        <p:txBody>
          <a:bodyPr vert="horz" lIns="91440" tIns="45720" rIns="91440" bIns="45720" rtlCol="0" anchor="ctr"/>
          <a:lstStyle>
            <a:lvl1pPr algn="l">
              <a:defRPr sz="1100">
                <a:solidFill>
                  <a:schemeClr val="tx1">
                    <a:tint val="75000"/>
                  </a:schemeClr>
                </a:solidFill>
                <a:latin typeface="Poppins" panose="00000500000000000000" pitchFamily="2" charset="0"/>
                <a:cs typeface="Poppins" panose="00000500000000000000" pitchFamily="2" charset="0"/>
              </a:defRPr>
            </a:lvl1pPr>
          </a:lstStyle>
          <a:p>
            <a:endParaRPr lang="en-US" dirty="0"/>
          </a:p>
        </p:txBody>
      </p:sp>
      <p:pic>
        <p:nvPicPr>
          <p:cNvPr id="8" name="Graphic 7">
            <a:extLst>
              <a:ext uri="{FF2B5EF4-FFF2-40B4-BE49-F238E27FC236}">
                <a16:creationId xmlns:a16="http://schemas.microsoft.com/office/drawing/2014/main" id="{A086C4AA-1607-4112-943A-14CA16ED9BB4}"/>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483340" y="6000387"/>
            <a:ext cx="548640" cy="711926"/>
          </a:xfrm>
          <a:prstGeom prst="rect">
            <a:avLst/>
          </a:prstGeom>
        </p:spPr>
      </p:pic>
    </p:spTree>
    <p:extLst>
      <p:ext uri="{BB962C8B-B14F-4D97-AF65-F5344CB8AC3E}">
        <p14:creationId xmlns:p14="http://schemas.microsoft.com/office/powerpoint/2010/main" val="42441087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Lst>
  <p:hf hdr="0" ftr="0" dt="0"/>
  <p:txStyles>
    <p:titleStyle>
      <a:lvl1pPr algn="l" defTabSz="914400" rtl="0" eaLnBrk="1" latinLnBrk="0" hangingPunct="1">
        <a:lnSpc>
          <a:spcPct val="90000"/>
        </a:lnSpc>
        <a:spcBef>
          <a:spcPct val="0"/>
        </a:spcBef>
        <a:buNone/>
        <a:defRPr sz="4800" kern="1200">
          <a:solidFill>
            <a:srgbClr val="0F1012"/>
          </a:solidFill>
          <a:latin typeface="+mj-lt"/>
          <a:ea typeface="+mj-ea"/>
          <a:cs typeface="+mj-cs"/>
        </a:defRPr>
      </a:lvl1pPr>
    </p:titleStyle>
    <p:bodyStyle>
      <a:lvl1pPr marL="347472" indent="-347472" algn="l" defTabSz="914400" rtl="0" eaLnBrk="1" latinLnBrk="0" hangingPunct="1">
        <a:lnSpc>
          <a:spcPct val="90000"/>
        </a:lnSpc>
        <a:spcBef>
          <a:spcPts val="1200"/>
        </a:spcBef>
        <a:spcAft>
          <a:spcPts val="600"/>
        </a:spcAft>
        <a:buSzPct val="85000"/>
        <a:buFontTx/>
        <a:buBlip>
          <a:blip r:embed="rId24">
            <a:extLst>
              <a:ext uri="{96DAC541-7B7A-43D3-8B79-37D633B846F1}">
                <asvg:svgBlip xmlns:asvg="http://schemas.microsoft.com/office/drawing/2016/SVG/main" r:embed="rId25"/>
              </a:ext>
            </a:extLst>
          </a:blip>
        </a:buBlip>
        <a:defRPr sz="28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hyperlink" Target="http://www.caroadcharge.com/" TargetMode="External"/><Relationship Id="rId2" Type="http://schemas.openxmlformats.org/officeDocument/2006/relationships/hyperlink" Target="mailto:lauren.prehoda@dot.ca.gov" TargetMode="Externa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02DCA8-0678-4896-B287-D909F9F3CB4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pic>
        <p:nvPicPr>
          <p:cNvPr id="6" name="Picture 5">
            <a:extLst>
              <a:ext uri="{FF2B5EF4-FFF2-40B4-BE49-F238E27FC236}">
                <a16:creationId xmlns:a16="http://schemas.microsoft.com/office/drawing/2014/main" id="{FB0749CD-23AE-43EB-96A8-77509163A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447" y="1982644"/>
            <a:ext cx="7385540" cy="2333504"/>
          </a:xfrm>
          <a:prstGeom prst="rect">
            <a:avLst/>
          </a:prstGeom>
        </p:spPr>
      </p:pic>
      <p:sp>
        <p:nvSpPr>
          <p:cNvPr id="8" name="Rectangle 7">
            <a:extLst>
              <a:ext uri="{FF2B5EF4-FFF2-40B4-BE49-F238E27FC236}">
                <a16:creationId xmlns:a16="http://schemas.microsoft.com/office/drawing/2014/main" id="{60BF6FBF-5E76-4CD1-A08F-D6C098A043D8}"/>
              </a:ext>
            </a:extLst>
          </p:cNvPr>
          <p:cNvSpPr/>
          <p:nvPr/>
        </p:nvSpPr>
        <p:spPr>
          <a:xfrm>
            <a:off x="0" y="0"/>
            <a:ext cx="12192000" cy="17616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Medium"/>
              <a:ea typeface="+mn-ea"/>
              <a:cs typeface="+mn-cs"/>
            </a:endParaRPr>
          </a:p>
        </p:txBody>
      </p:sp>
      <p:pic>
        <p:nvPicPr>
          <p:cNvPr id="9" name="Picture 8">
            <a:extLst>
              <a:ext uri="{FF2B5EF4-FFF2-40B4-BE49-F238E27FC236}">
                <a16:creationId xmlns:a16="http://schemas.microsoft.com/office/drawing/2014/main" id="{195769CC-CDA0-4904-A86A-19509E45373C}"/>
              </a:ext>
            </a:extLst>
          </p:cNvPr>
          <p:cNvPicPr>
            <a:picLocks noChangeAspect="1"/>
          </p:cNvPicPr>
          <p:nvPr/>
        </p:nvPicPr>
        <p:blipFill rotWithShape="1">
          <a:blip r:embed="rId3"/>
          <a:srcRect t="42745" b="29199"/>
          <a:stretch/>
        </p:blipFill>
        <p:spPr>
          <a:xfrm>
            <a:off x="0" y="4572620"/>
            <a:ext cx="12203312" cy="2285380"/>
          </a:xfrm>
          <a:prstGeom prst="rect">
            <a:avLst/>
          </a:prstGeom>
        </p:spPr>
      </p:pic>
    </p:spTree>
    <p:extLst>
      <p:ext uri="{BB962C8B-B14F-4D97-AF65-F5344CB8AC3E}">
        <p14:creationId xmlns:p14="http://schemas.microsoft.com/office/powerpoint/2010/main" val="2038105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5FE26-3723-49B4-91EE-ECB2AE0DF2C3}"/>
              </a:ext>
            </a:extLst>
          </p:cNvPr>
          <p:cNvSpPr>
            <a:spLocks noGrp="1"/>
          </p:cNvSpPr>
          <p:nvPr>
            <p:ph type="title"/>
          </p:nvPr>
        </p:nvSpPr>
        <p:spPr>
          <a:xfrm>
            <a:off x="352338" y="136525"/>
            <a:ext cx="2865621" cy="3057249"/>
          </a:xfrm>
        </p:spPr>
        <p:txBody>
          <a:bodyPr>
            <a:noAutofit/>
          </a:bodyPr>
          <a:lstStyle/>
          <a:p>
            <a:r>
              <a:rPr lang="en-US" sz="5400" b="1" dirty="0"/>
              <a:t>2017 Road Charge Pilot</a:t>
            </a:r>
          </a:p>
        </p:txBody>
      </p:sp>
      <p:sp>
        <p:nvSpPr>
          <p:cNvPr id="4" name="Slide Number Placeholder 3">
            <a:extLst>
              <a:ext uri="{FF2B5EF4-FFF2-40B4-BE49-F238E27FC236}">
                <a16:creationId xmlns:a16="http://schemas.microsoft.com/office/drawing/2014/main" id="{5C6A9FB0-9D40-4894-B7B9-51F5FD72F7C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pic>
        <p:nvPicPr>
          <p:cNvPr id="5" name="Content Placeholder 4">
            <a:extLst>
              <a:ext uri="{FF2B5EF4-FFF2-40B4-BE49-F238E27FC236}">
                <a16:creationId xmlns:a16="http://schemas.microsoft.com/office/drawing/2014/main" id="{BBDC7608-CE20-49E1-8200-17FD3A17C6F9}"/>
              </a:ext>
            </a:extLst>
          </p:cNvPr>
          <p:cNvPicPr>
            <a:picLocks noGrp="1" noChangeAspect="1"/>
          </p:cNvPicPr>
          <p:nvPr>
            <p:ph idx="4294967295"/>
          </p:nvPr>
        </p:nvPicPr>
        <p:blipFill>
          <a:blip r:embed="rId2"/>
          <a:stretch>
            <a:fillRect/>
          </a:stretch>
        </p:blipFill>
        <p:spPr>
          <a:xfrm>
            <a:off x="3590487" y="317495"/>
            <a:ext cx="8382769" cy="6366639"/>
          </a:xfrm>
          <a:prstGeom prst="rect">
            <a:avLst/>
          </a:prstGeom>
        </p:spPr>
      </p:pic>
      <p:sp>
        <p:nvSpPr>
          <p:cNvPr id="3" name="TextBox 2">
            <a:extLst>
              <a:ext uri="{FF2B5EF4-FFF2-40B4-BE49-F238E27FC236}">
                <a16:creationId xmlns:a16="http://schemas.microsoft.com/office/drawing/2014/main" id="{DB2859F1-444F-44F4-8565-F69DDA75B8C4}"/>
              </a:ext>
            </a:extLst>
          </p:cNvPr>
          <p:cNvSpPr txBox="1"/>
          <p:nvPr/>
        </p:nvSpPr>
        <p:spPr>
          <a:xfrm>
            <a:off x="352338" y="3500815"/>
            <a:ext cx="2550881"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1012"/>
                </a:solidFill>
                <a:effectLst/>
                <a:uLnTx/>
                <a:uFillTx/>
                <a:latin typeface="Poppins Medium"/>
                <a:ea typeface="+mn-ea"/>
                <a:cs typeface="+mn-cs"/>
              </a:rPr>
              <a:t>The 2017 Pilot was very successful, had high levels of approval among participants, and generally demonstrated the feasibility of a road charge system.</a:t>
            </a:r>
          </a:p>
        </p:txBody>
      </p:sp>
    </p:spTree>
    <p:extLst>
      <p:ext uri="{BB962C8B-B14F-4D97-AF65-F5344CB8AC3E}">
        <p14:creationId xmlns:p14="http://schemas.microsoft.com/office/powerpoint/2010/main" val="2521514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F3E79760-D4F5-40C6-9F72-61ECB18E8BBD}"/>
              </a:ext>
            </a:extLst>
          </p:cNvPr>
          <p:cNvGraphicFramePr>
            <a:graphicFrameLocks noGrp="1"/>
          </p:cNvGraphicFramePr>
          <p:nvPr/>
        </p:nvGraphicFramePr>
        <p:xfrm>
          <a:off x="0" y="4710897"/>
          <a:ext cx="12192000" cy="1956121"/>
        </p:xfrm>
        <a:graphic>
          <a:graphicData uri="http://schemas.openxmlformats.org/drawingml/2006/table">
            <a:tbl>
              <a:tblPr firstRow="1" bandRow="1">
                <a:tableStyleId>{5C22544A-7EE6-4342-B048-85BDC9FD1C3A}</a:tableStyleId>
              </a:tblPr>
              <a:tblGrid>
                <a:gridCol w="3009418">
                  <a:extLst>
                    <a:ext uri="{9D8B030D-6E8A-4147-A177-3AD203B41FA5}">
                      <a16:colId xmlns:a16="http://schemas.microsoft.com/office/drawing/2014/main" val="3019833827"/>
                    </a:ext>
                  </a:extLst>
                </a:gridCol>
                <a:gridCol w="9182582">
                  <a:extLst>
                    <a:ext uri="{9D8B030D-6E8A-4147-A177-3AD203B41FA5}">
                      <a16:colId xmlns:a16="http://schemas.microsoft.com/office/drawing/2014/main" val="792229795"/>
                    </a:ext>
                  </a:extLst>
                </a:gridCol>
              </a:tblGrid>
              <a:tr h="19561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rPr>
                        <a:t>Key</a:t>
                      </a:r>
                      <a:br>
                        <a:rPr lang="en-US" sz="2800" b="1" dirty="0">
                          <a:solidFill>
                            <a:schemeClr val="bg1"/>
                          </a:solidFill>
                        </a:rPr>
                      </a:br>
                      <a:r>
                        <a:rPr lang="en-US" sz="2800" b="1" dirty="0">
                          <a:solidFill>
                            <a:schemeClr val="bg1"/>
                          </a:solidFill>
                        </a:rPr>
                        <a:t>Goals and Objectives: </a:t>
                      </a:r>
                    </a:p>
                  </a:txBody>
                  <a:tcPr marL="457200" anchor="ctr">
                    <a:lnL w="762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noFill/>
                      <a:prstDash val="solid"/>
                      <a:round/>
                      <a:headEnd type="none" w="med" len="med"/>
                      <a:tailEnd type="none" w="med" len="med"/>
                    </a:lnB>
                    <a:solidFill>
                      <a:schemeClr val="tx2"/>
                    </a:solidFill>
                  </a:tcPr>
                </a:tc>
                <a:tc>
                  <a:txBody>
                    <a:bodyPr/>
                    <a:lstStyle/>
                    <a:p>
                      <a:pPr marL="463550" lvl="1" indent="-290513">
                        <a:spcAft>
                          <a:spcPts val="600"/>
                        </a:spcAft>
                        <a:buClr>
                          <a:srgbClr val="FFC000"/>
                        </a:buClr>
                        <a:buFont typeface="Verdana" panose="020B0604030504040204" pitchFamily="34" charset="0"/>
                        <a:buChar char="–"/>
                      </a:pPr>
                      <a:r>
                        <a:rPr lang="en-US" b="0" i="1" dirty="0">
                          <a:solidFill>
                            <a:schemeClr val="bg1"/>
                          </a:solidFill>
                        </a:rPr>
                        <a:t>Fulfill key recommendation form 2017 Pilot Final Report to study Pay at the Pump potential</a:t>
                      </a:r>
                    </a:p>
                    <a:p>
                      <a:pPr marL="463550" lvl="1" indent="-290513">
                        <a:spcAft>
                          <a:spcPts val="600"/>
                        </a:spcAft>
                        <a:buClr>
                          <a:srgbClr val="FFC000"/>
                        </a:buClr>
                        <a:buFont typeface="Verdana" panose="020B0604030504040204" pitchFamily="34" charset="0"/>
                        <a:buChar char="–"/>
                      </a:pPr>
                      <a:r>
                        <a:rPr lang="en-US" b="0" i="1" dirty="0">
                          <a:solidFill>
                            <a:schemeClr val="bg1"/>
                          </a:solidFill>
                        </a:rPr>
                        <a:t>Explore emerging technologies’ ability to provide an easy user experience</a:t>
                      </a:r>
                    </a:p>
                  </a:txBody>
                  <a:tcPr marR="182880" anchor="ctr">
                    <a:lnL w="127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3820725803"/>
                  </a:ext>
                </a:extLst>
              </a:tr>
            </a:tbl>
          </a:graphicData>
        </a:graphic>
      </p:graphicFrame>
      <p:pic>
        <p:nvPicPr>
          <p:cNvPr id="12" name="Picture 11" descr="California Road Charge Logo">
            <a:extLst>
              <a:ext uri="{FF2B5EF4-FFF2-40B4-BE49-F238E27FC236}">
                <a16:creationId xmlns:a16="http://schemas.microsoft.com/office/drawing/2014/main" id="{D32970D5-ABDE-489D-9AF1-CA9E78631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3452" y="6018028"/>
            <a:ext cx="459534" cy="648990"/>
          </a:xfrm>
          <a:prstGeom prst="rect">
            <a:avLst/>
          </a:prstGeom>
        </p:spPr>
      </p:pic>
      <p:pic>
        <p:nvPicPr>
          <p:cNvPr id="13" name="Picture 12" descr="The four phases; 1 Pay-at-the-pump/charge point, 2 Usage-based insurance, 3 Transportation network companies, and Autonomous vehicles.">
            <a:extLst>
              <a:ext uri="{FF2B5EF4-FFF2-40B4-BE49-F238E27FC236}">
                <a16:creationId xmlns:a16="http://schemas.microsoft.com/office/drawing/2014/main" id="{49DC6496-7002-41CA-A744-DE2D62F70A8C}"/>
              </a:ext>
            </a:extLst>
          </p:cNvPr>
          <p:cNvPicPr>
            <a:picLocks noChangeAspect="1"/>
          </p:cNvPicPr>
          <p:nvPr/>
        </p:nvPicPr>
        <p:blipFill>
          <a:blip r:embed="rId4"/>
          <a:stretch>
            <a:fillRect/>
          </a:stretch>
        </p:blipFill>
        <p:spPr>
          <a:xfrm>
            <a:off x="318186" y="2340202"/>
            <a:ext cx="11734800" cy="2266793"/>
          </a:xfrm>
          <a:prstGeom prst="rect">
            <a:avLst/>
          </a:prstGeom>
        </p:spPr>
      </p:pic>
      <p:sp>
        <p:nvSpPr>
          <p:cNvPr id="3" name="Content Placeholder 2"/>
          <p:cNvSpPr>
            <a:spLocks noGrp="1"/>
          </p:cNvSpPr>
          <p:nvPr>
            <p:ph type="body" idx="4294967295"/>
          </p:nvPr>
        </p:nvSpPr>
        <p:spPr>
          <a:xfrm>
            <a:off x="162047" y="1266819"/>
            <a:ext cx="11867906" cy="1500187"/>
          </a:xfrm>
        </p:spPr>
        <p:txBody>
          <a:bodyPr/>
          <a:lstStyle/>
          <a:p>
            <a:r>
              <a:rPr lang="en-US" dirty="0">
                <a:solidFill>
                  <a:schemeClr val="tx2">
                    <a:lumMod val="50000"/>
                  </a:schemeClr>
                </a:solidFill>
              </a:rPr>
              <a:t>Four  technology phases to test with road charge integration:</a:t>
            </a:r>
          </a:p>
        </p:txBody>
      </p:sp>
      <p:sp>
        <p:nvSpPr>
          <p:cNvPr id="4" name="TextBox 3"/>
          <p:cNvSpPr txBox="1"/>
          <p:nvPr/>
        </p:nvSpPr>
        <p:spPr>
          <a:xfrm>
            <a:off x="7692466" y="1866968"/>
            <a:ext cx="4337487" cy="369332"/>
          </a:xfrm>
          <a:prstGeom prst="rect">
            <a:avLst/>
          </a:prstGeom>
          <a:solidFill>
            <a:srgbClr val="0F1012">
              <a:alpha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Verdana"/>
                <a:ea typeface="+mn-ea"/>
                <a:cs typeface="+mn-cs"/>
              </a:rPr>
              <a:t>Live from January - June 2021</a:t>
            </a:r>
          </a:p>
        </p:txBody>
      </p:sp>
      <p:sp>
        <p:nvSpPr>
          <p:cNvPr id="2" name="Title 1"/>
          <p:cNvSpPr>
            <a:spLocks noGrp="1"/>
          </p:cNvSpPr>
          <p:nvPr>
            <p:ph type="title"/>
          </p:nvPr>
        </p:nvSpPr>
        <p:spPr>
          <a:xfrm>
            <a:off x="162047" y="232406"/>
            <a:ext cx="11024191" cy="1059180"/>
          </a:xfrm>
        </p:spPr>
        <p:txBody>
          <a:bodyPr>
            <a:normAutofit/>
          </a:bodyPr>
          <a:lstStyle/>
          <a:p>
            <a:r>
              <a:rPr lang="en-US" dirty="0"/>
              <a:t>2021 Four Phase Demonstration </a:t>
            </a:r>
          </a:p>
        </p:txBody>
      </p:sp>
    </p:spTree>
    <p:extLst>
      <p:ext uri="{BB962C8B-B14F-4D97-AF65-F5344CB8AC3E}">
        <p14:creationId xmlns:p14="http://schemas.microsoft.com/office/powerpoint/2010/main" val="3252183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DA105-CBB1-4BAE-8F81-8CB3C7CA7D9D}"/>
              </a:ext>
            </a:extLst>
          </p:cNvPr>
          <p:cNvSpPr>
            <a:spLocks noGrp="1"/>
          </p:cNvSpPr>
          <p:nvPr>
            <p:ph type="title"/>
          </p:nvPr>
        </p:nvSpPr>
        <p:spPr>
          <a:xfrm>
            <a:off x="79284" y="170171"/>
            <a:ext cx="6218522" cy="1217773"/>
          </a:xfrm>
        </p:spPr>
        <p:txBody>
          <a:bodyPr>
            <a:normAutofit/>
          </a:bodyPr>
          <a:lstStyle/>
          <a:p>
            <a:r>
              <a:rPr lang="en-US" dirty="0"/>
              <a:t>Other Projects</a:t>
            </a:r>
          </a:p>
        </p:txBody>
      </p:sp>
      <p:sp>
        <p:nvSpPr>
          <p:cNvPr id="3" name="Content Placeholder 2">
            <a:extLst>
              <a:ext uri="{FF2B5EF4-FFF2-40B4-BE49-F238E27FC236}">
                <a16:creationId xmlns:a16="http://schemas.microsoft.com/office/drawing/2014/main" id="{2A15C297-7A02-4033-B54E-F7A0D8CFF847}"/>
              </a:ext>
            </a:extLst>
          </p:cNvPr>
          <p:cNvSpPr>
            <a:spLocks noGrp="1"/>
          </p:cNvSpPr>
          <p:nvPr>
            <p:ph sz="quarter" idx="4"/>
          </p:nvPr>
        </p:nvSpPr>
        <p:spPr>
          <a:xfrm>
            <a:off x="6768269" y="1617351"/>
            <a:ext cx="5026165" cy="4234809"/>
          </a:xfrm>
        </p:spPr>
        <p:txBody>
          <a:bodyPr>
            <a:normAutofit fontScale="92500"/>
          </a:bodyPr>
          <a:lstStyle/>
          <a:p>
            <a:pPr marL="0" indent="0">
              <a:buNone/>
            </a:pPr>
            <a:r>
              <a:rPr lang="en-US" sz="2400" b="1" dirty="0">
                <a:latin typeface="+mn-lt"/>
              </a:rPr>
              <a:t>UC Berkeley Research on Impacts to Disadvantaged Communities</a:t>
            </a:r>
          </a:p>
          <a:p>
            <a:pPr marL="0" indent="0">
              <a:buNone/>
            </a:pPr>
            <a:r>
              <a:rPr lang="en-US" sz="1900" dirty="0">
                <a:latin typeface="+mn-lt"/>
              </a:rPr>
              <a:t>Researchers from the Transportation Sustainability Research Center at UC Berkeley are working with Caltrans to study how a road charge system may impact low-income households and underserved communities across the state.  Building upon previous studies, the researchers will conduct surveys and interviews to help understand the potential impacts of road charge on social equity, such as cost, affordability, payment options, and preferred methods for reporting mileage.</a:t>
            </a:r>
          </a:p>
          <a:p>
            <a:endParaRPr lang="en-US" dirty="0"/>
          </a:p>
        </p:txBody>
      </p:sp>
      <p:sp>
        <p:nvSpPr>
          <p:cNvPr id="4" name="Slide Number Placeholder 3">
            <a:extLst>
              <a:ext uri="{FF2B5EF4-FFF2-40B4-BE49-F238E27FC236}">
                <a16:creationId xmlns:a16="http://schemas.microsoft.com/office/drawing/2014/main" id="{A8D56C7C-66A8-4D0A-96DC-DEF829C0EC6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sp>
        <p:nvSpPr>
          <p:cNvPr id="5" name="TextBox 4">
            <a:extLst>
              <a:ext uri="{FF2B5EF4-FFF2-40B4-BE49-F238E27FC236}">
                <a16:creationId xmlns:a16="http://schemas.microsoft.com/office/drawing/2014/main" id="{8F3AA3EB-CFBC-4F86-8439-5D80974652A3}"/>
              </a:ext>
            </a:extLst>
          </p:cNvPr>
          <p:cNvSpPr txBox="1"/>
          <p:nvPr/>
        </p:nvSpPr>
        <p:spPr>
          <a:xfrm>
            <a:off x="436392" y="1387944"/>
            <a:ext cx="5183188"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oppins Medium"/>
                <a:ea typeface="+mn-ea"/>
                <a:cs typeface="+mn-cs"/>
              </a:rPr>
              <a:t>RUC West Interoperability Pilot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oppins Medium"/>
                <a:ea typeface="+mn-ea"/>
                <a:cs typeface="+mn-cs"/>
              </a:rPr>
              <a:t>Caltrans partnered with the Oregon Department of Transportation through RUC West to test a central clearinghouse for processing multi-state road charges.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Medium"/>
              <a:ea typeface="+mn-ea"/>
              <a:cs typeface="+mn-cs"/>
            </a:endParaRPr>
          </a:p>
        </p:txBody>
      </p:sp>
      <p:sp>
        <p:nvSpPr>
          <p:cNvPr id="6" name="TextBox 5">
            <a:extLst>
              <a:ext uri="{FF2B5EF4-FFF2-40B4-BE49-F238E27FC236}">
                <a16:creationId xmlns:a16="http://schemas.microsoft.com/office/drawing/2014/main" id="{CEB51A56-E832-4EFA-960B-C778D3B07960}"/>
              </a:ext>
            </a:extLst>
          </p:cNvPr>
          <p:cNvSpPr txBox="1"/>
          <p:nvPr/>
        </p:nvSpPr>
        <p:spPr>
          <a:xfrm>
            <a:off x="436392" y="3030292"/>
            <a:ext cx="4770783"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oppins Medium"/>
                <a:ea typeface="+mn-ea"/>
                <a:cs typeface="+mn-cs"/>
              </a:rPr>
              <a:t>RUC West Rural Study Update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oppins Medium"/>
                <a:ea typeface="+mn-ea"/>
                <a:cs typeface="+mn-cs"/>
              </a:rPr>
              <a:t>California is currently leading an update of a state-by-state analysis of the financial impact to rural drivers in switching to a road charge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oppins Medium"/>
                <a:ea typeface="+mn-ea"/>
                <a:cs typeface="+mn-cs"/>
              </a:rPr>
              <a:t>RUC West Study on Impacts to Super Commuters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oppins Medium"/>
                <a:ea typeface="+mn-ea"/>
                <a:cs typeface="+mn-cs"/>
              </a:rPr>
              <a:t>California will be leading a study on how a road charge system may impact Californians with long commutes.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Medium"/>
              <a:ea typeface="+mn-ea"/>
              <a:cs typeface="+mn-cs"/>
            </a:endParaRPr>
          </a:p>
        </p:txBody>
      </p:sp>
    </p:spTree>
    <p:extLst>
      <p:ext uri="{BB962C8B-B14F-4D97-AF65-F5344CB8AC3E}">
        <p14:creationId xmlns:p14="http://schemas.microsoft.com/office/powerpoint/2010/main" val="3065817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9DDD-03F6-4CD7-9145-896FA1DEAEEA}"/>
              </a:ext>
            </a:extLst>
          </p:cNvPr>
          <p:cNvSpPr>
            <a:spLocks noGrp="1"/>
          </p:cNvSpPr>
          <p:nvPr>
            <p:ph type="title"/>
          </p:nvPr>
        </p:nvSpPr>
        <p:spPr>
          <a:xfrm>
            <a:off x="7204710" y="5915341"/>
            <a:ext cx="4987290" cy="641986"/>
          </a:xfrm>
        </p:spPr>
        <p:txBody>
          <a:bodyPr>
            <a:normAutofit fontScale="90000"/>
          </a:bodyPr>
          <a:lstStyle/>
          <a:p>
            <a:r>
              <a:rPr lang="en-US" dirty="0"/>
              <a:t>Upcoming Pilots</a:t>
            </a:r>
          </a:p>
        </p:txBody>
      </p:sp>
      <p:sp>
        <p:nvSpPr>
          <p:cNvPr id="3" name="Content Placeholder 2">
            <a:extLst>
              <a:ext uri="{FF2B5EF4-FFF2-40B4-BE49-F238E27FC236}">
                <a16:creationId xmlns:a16="http://schemas.microsoft.com/office/drawing/2014/main" id="{EC1F5846-1B49-4201-95E3-8F6F40BD9600}"/>
              </a:ext>
            </a:extLst>
          </p:cNvPr>
          <p:cNvSpPr>
            <a:spLocks noGrp="1"/>
          </p:cNvSpPr>
          <p:nvPr>
            <p:ph sz="quarter" idx="4"/>
          </p:nvPr>
        </p:nvSpPr>
        <p:spPr>
          <a:xfrm>
            <a:off x="6208078" y="1066800"/>
            <a:ext cx="4650422" cy="4536122"/>
          </a:xfrm>
        </p:spPr>
        <p:txBody>
          <a:bodyPr>
            <a:normAutofit fontScale="77500" lnSpcReduction="20000"/>
          </a:bodyPr>
          <a:lstStyle/>
          <a:p>
            <a:r>
              <a:rPr lang="en-US" sz="2300" b="1" dirty="0">
                <a:solidFill>
                  <a:schemeClr val="accent1"/>
                </a:solidFill>
              </a:rPr>
              <a:t>ROAD CHARGE COLLECTION PILOT</a:t>
            </a:r>
          </a:p>
          <a:p>
            <a:pPr marL="342900" indent="-342900">
              <a:buFont typeface="Arial" panose="020B0604020202020204" pitchFamily="34" charset="0"/>
              <a:buChar char="•"/>
            </a:pPr>
            <a:r>
              <a:rPr lang="en-US" sz="2100" dirty="0"/>
              <a:t>In 2021, the State Legislature passed Senate Bill 339.</a:t>
            </a:r>
          </a:p>
          <a:p>
            <a:pPr marL="342900" indent="-342900">
              <a:buFont typeface="Arial" panose="020B0604020202020204" pitchFamily="34" charset="0"/>
              <a:buChar char="•"/>
            </a:pPr>
            <a:r>
              <a:rPr lang="en-US" sz="2100" dirty="0"/>
              <a:t>Authorizes </a:t>
            </a:r>
            <a:r>
              <a:rPr lang="en-US" sz="2100" dirty="0" err="1"/>
              <a:t>CalSTA</a:t>
            </a:r>
            <a:r>
              <a:rPr lang="en-US" sz="2100" dirty="0"/>
              <a:t> to implement a pilot program that collects actual revenue from participants, with recommendations from the CTC’s Road Charge Technical Advisory Committee.</a:t>
            </a:r>
          </a:p>
          <a:p>
            <a:pPr marL="342900" indent="-342900">
              <a:buFont typeface="Arial" panose="020B0604020202020204" pitchFamily="34" charset="0"/>
              <a:buChar char="•"/>
            </a:pPr>
            <a:r>
              <a:rPr lang="en-US" sz="2100" dirty="0"/>
              <a:t>Offers an opportunity to test state administrative systems.</a:t>
            </a:r>
          </a:p>
          <a:p>
            <a:pPr marL="342900" indent="-342900">
              <a:buFont typeface="Arial" panose="020B0604020202020204" pitchFamily="34" charset="0"/>
              <a:buChar char="•"/>
            </a:pPr>
            <a:r>
              <a:rPr lang="en-US" sz="2100" dirty="0"/>
              <a:t>Tests two different rate structures.</a:t>
            </a:r>
          </a:p>
          <a:p>
            <a:pPr marL="342900" indent="-342900">
              <a:buFont typeface="Arial" panose="020B0604020202020204" pitchFamily="34" charset="0"/>
              <a:buChar char="•"/>
            </a:pPr>
            <a:r>
              <a:rPr lang="en-US" sz="2100" dirty="0"/>
              <a:t>Live in 2024.</a:t>
            </a:r>
          </a:p>
          <a:p>
            <a:endParaRPr lang="en-US" dirty="0"/>
          </a:p>
        </p:txBody>
      </p:sp>
      <p:sp>
        <p:nvSpPr>
          <p:cNvPr id="4" name="Slide Number Placeholder 3">
            <a:extLst>
              <a:ext uri="{FF2B5EF4-FFF2-40B4-BE49-F238E27FC236}">
                <a16:creationId xmlns:a16="http://schemas.microsoft.com/office/drawing/2014/main" id="{933294DF-8CC0-4A22-B58C-03A1DFEE66A8}"/>
              </a:ext>
            </a:extLst>
          </p:cNvPr>
          <p:cNvSpPr>
            <a:spLocks noGrp="1"/>
          </p:cNvSpPr>
          <p:nvPr>
            <p:ph type="sldNum" sz="quarter" idx="12"/>
          </p:nvPr>
        </p:nvSpPr>
        <p:spPr/>
        <p:txBody>
          <a:bodyPr/>
          <a:lstStyle/>
          <a:p>
            <a:fld id="{F152B3B5-F72C-44CB-8AF3-D08728424DF9}" type="slidenum">
              <a:rPr lang="en-US" smtClean="0"/>
              <a:t>13</a:t>
            </a:fld>
            <a:endParaRPr lang="en-US" dirty="0"/>
          </a:p>
        </p:txBody>
      </p:sp>
      <p:sp>
        <p:nvSpPr>
          <p:cNvPr id="6" name="TextBox 5">
            <a:extLst>
              <a:ext uri="{FF2B5EF4-FFF2-40B4-BE49-F238E27FC236}">
                <a16:creationId xmlns:a16="http://schemas.microsoft.com/office/drawing/2014/main" id="{2B439E8B-4F43-4CC0-AB72-73E18CE210CE}"/>
              </a:ext>
            </a:extLst>
          </p:cNvPr>
          <p:cNvSpPr txBox="1"/>
          <p:nvPr/>
        </p:nvSpPr>
        <p:spPr>
          <a:xfrm>
            <a:off x="596265" y="1066800"/>
            <a:ext cx="4800600" cy="4120102"/>
          </a:xfrm>
          <a:prstGeom prst="rect">
            <a:avLst/>
          </a:prstGeom>
          <a:noFill/>
        </p:spPr>
        <p:txBody>
          <a:bodyPr wrap="square" rtlCol="0">
            <a:spAutoFit/>
          </a:bodyPr>
          <a:lstStyle/>
          <a:p>
            <a:pPr marR="0" lvl="0" algn="l" defTabSz="914400" rtl="0" eaLnBrk="1" fontAlgn="auto" latinLnBrk="0" hangingPunct="1">
              <a:lnSpc>
                <a:spcPct val="90000"/>
              </a:lnSpc>
              <a:spcBef>
                <a:spcPts val="1200"/>
              </a:spcBef>
              <a:spcAft>
                <a:spcPts val="600"/>
              </a:spcAft>
              <a:buClrTx/>
              <a:buSzPct val="85000"/>
              <a:tabLst/>
              <a:defRPr/>
            </a:pPr>
            <a:r>
              <a:rPr lang="en-US" b="1" dirty="0">
                <a:solidFill>
                  <a:schemeClr val="tx2"/>
                </a:solidFill>
              </a:rPr>
              <a:t>PUBLIC/PRIVATE ROADS PROJECT</a:t>
            </a:r>
          </a:p>
          <a:p>
            <a:pPr marL="347472" marR="0" lvl="0" indent="-347472" algn="l" defTabSz="914400" rtl="0" eaLnBrk="1" fontAlgn="auto" latinLnBrk="0" hangingPunct="1">
              <a:lnSpc>
                <a:spcPct val="90000"/>
              </a:lnSpc>
              <a:spcBef>
                <a:spcPts val="1200"/>
              </a:spcBef>
              <a:spcAft>
                <a:spcPts val="600"/>
              </a:spcAft>
              <a:buClrTx/>
              <a:buSzPct val="85000"/>
              <a:buFontTx/>
              <a:buBlip>
                <a:blip r:embed="rId2">
                  <a:extLst>
                    <a:ext uri="{96DAC541-7B7A-43D3-8B79-37D633B846F1}">
                      <asvg:svgBlip xmlns:asvg="http://schemas.microsoft.com/office/drawing/2016/SVG/main" r:embed="rId3"/>
                    </a:ext>
                  </a:extLst>
                </a:blip>
              </a:buBlip>
              <a:tabLst/>
              <a:defRPr/>
            </a:pPr>
            <a:r>
              <a:rPr lang="en-US" sz="1600" dirty="0"/>
              <a:t>The project is the first in the nation specifically focused on engaging rural and tribal communities to understand their concerns and priorities for a road charge system.</a:t>
            </a:r>
          </a:p>
          <a:p>
            <a:pPr marL="347472" marR="0" lvl="0" indent="-347472" algn="l" defTabSz="914400" rtl="0" eaLnBrk="1" fontAlgn="auto" latinLnBrk="0" hangingPunct="1">
              <a:lnSpc>
                <a:spcPct val="90000"/>
              </a:lnSpc>
              <a:spcBef>
                <a:spcPts val="1200"/>
              </a:spcBef>
              <a:spcAft>
                <a:spcPts val="600"/>
              </a:spcAft>
              <a:buClrTx/>
              <a:buSzPct val="85000"/>
              <a:buFontTx/>
              <a:buBlip>
                <a:blip r:embed="rId2">
                  <a:extLst>
                    <a:ext uri="{96DAC541-7B7A-43D3-8B79-37D633B846F1}">
                      <asvg:svgBlip xmlns:asvg="http://schemas.microsoft.com/office/drawing/2016/SVG/main" r:embed="rId3"/>
                    </a:ext>
                  </a:extLst>
                </a:blip>
              </a:buBlip>
              <a:tabLst/>
              <a:defRPr/>
            </a:pPr>
            <a:r>
              <a:rPr lang="en-US" sz="1600" dirty="0"/>
              <a:t>This project will explore the ability of current GPS technology to differentiate between public and private roads in a road charge system.</a:t>
            </a:r>
          </a:p>
          <a:p>
            <a:pPr marL="347472" marR="0" lvl="0" indent="-347472" algn="l" defTabSz="914400" rtl="0" eaLnBrk="1" fontAlgn="auto" latinLnBrk="0" hangingPunct="1">
              <a:lnSpc>
                <a:spcPct val="90000"/>
              </a:lnSpc>
              <a:spcBef>
                <a:spcPts val="1200"/>
              </a:spcBef>
              <a:spcAft>
                <a:spcPts val="600"/>
              </a:spcAft>
              <a:buClrTx/>
              <a:buSzPct val="85000"/>
              <a:buFontTx/>
              <a:buBlip>
                <a:blip r:embed="rId2">
                  <a:extLst>
                    <a:ext uri="{96DAC541-7B7A-43D3-8B79-37D633B846F1}">
                      <asvg:svgBlip xmlns:asvg="http://schemas.microsoft.com/office/drawing/2016/SVG/main" r:embed="rId3"/>
                    </a:ext>
                  </a:extLst>
                </a:blip>
              </a:buBlip>
              <a:tabLst/>
              <a:defRPr/>
            </a:pPr>
            <a:r>
              <a:rPr lang="en-US" sz="1600" dirty="0"/>
              <a:t>We will partner with the Transportation Corridor Agencies to test a tolling agency as a commercial account manager.</a:t>
            </a:r>
          </a:p>
          <a:p>
            <a:pPr marL="347472" marR="0" lvl="0" indent="-347472" algn="l" defTabSz="914400" rtl="0" eaLnBrk="1" fontAlgn="auto" latinLnBrk="0" hangingPunct="1">
              <a:lnSpc>
                <a:spcPct val="90000"/>
              </a:lnSpc>
              <a:spcBef>
                <a:spcPts val="1200"/>
              </a:spcBef>
              <a:spcAft>
                <a:spcPts val="600"/>
              </a:spcAft>
              <a:buClrTx/>
              <a:buSzPct val="85000"/>
              <a:buFontTx/>
              <a:buBlip>
                <a:blip r:embed="rId2">
                  <a:extLst>
                    <a:ext uri="{96DAC541-7B7A-43D3-8B79-37D633B846F1}">
                      <asvg:svgBlip xmlns:asvg="http://schemas.microsoft.com/office/drawing/2016/SVG/main" r:embed="rId3"/>
                    </a:ext>
                  </a:extLst>
                </a:blip>
              </a:buBlip>
              <a:tabLst/>
              <a:defRPr/>
            </a:pPr>
            <a:r>
              <a:rPr lang="en-US" sz="1600" dirty="0"/>
              <a:t>Live in 2023.</a:t>
            </a:r>
            <a:endParaRPr kumimoji="0" lang="en-US" sz="1600" b="1" i="1" u="none" strike="noStrike" kern="1200" cap="none" spc="0" normalizeH="0" baseline="0" noProof="0" dirty="0">
              <a:ln>
                <a:noFill/>
              </a:ln>
              <a:solidFill>
                <a:srgbClr val="0F1012"/>
              </a:solidFill>
              <a:effectLst/>
              <a:uLnTx/>
              <a:uFillTx/>
              <a:latin typeface="Poppins SemiBold"/>
              <a:ea typeface="+mn-ea"/>
              <a:cs typeface="+mn-cs"/>
            </a:endParaRPr>
          </a:p>
        </p:txBody>
      </p:sp>
    </p:spTree>
    <p:extLst>
      <p:ext uri="{BB962C8B-B14F-4D97-AF65-F5344CB8AC3E}">
        <p14:creationId xmlns:p14="http://schemas.microsoft.com/office/powerpoint/2010/main" val="1589584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88BDFF-6701-4162-92AC-8055AF419E6A}"/>
              </a:ext>
            </a:extLst>
          </p:cNvPr>
          <p:cNvSpPr>
            <a:spLocks noGrp="1"/>
          </p:cNvSpPr>
          <p:nvPr>
            <p:ph idx="1"/>
          </p:nvPr>
        </p:nvSpPr>
        <p:spPr>
          <a:xfrm>
            <a:off x="1268730" y="3246782"/>
            <a:ext cx="9654540" cy="2292957"/>
          </a:xfrm>
        </p:spPr>
        <p:txBody>
          <a:bodyPr>
            <a:normAutofit/>
          </a:bodyPr>
          <a:lstStyle/>
          <a:p>
            <a:r>
              <a:rPr lang="en-US" sz="4800" dirty="0"/>
              <a:t>Questions?</a:t>
            </a:r>
          </a:p>
        </p:txBody>
      </p:sp>
      <p:sp>
        <p:nvSpPr>
          <p:cNvPr id="3" name="Slide Number Placeholder 2">
            <a:extLst>
              <a:ext uri="{FF2B5EF4-FFF2-40B4-BE49-F238E27FC236}">
                <a16:creationId xmlns:a16="http://schemas.microsoft.com/office/drawing/2014/main" id="{EB8D20E9-A3B8-4A12-A0B8-1788411A4B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sp>
        <p:nvSpPr>
          <p:cNvPr id="4" name="TextBox 3">
            <a:extLst>
              <a:ext uri="{FF2B5EF4-FFF2-40B4-BE49-F238E27FC236}">
                <a16:creationId xmlns:a16="http://schemas.microsoft.com/office/drawing/2014/main" id="{9ABAE123-E5FB-4226-8411-CBAF3EFC6BFD}"/>
              </a:ext>
            </a:extLst>
          </p:cNvPr>
          <p:cNvSpPr txBox="1"/>
          <p:nvPr/>
        </p:nvSpPr>
        <p:spPr>
          <a:xfrm>
            <a:off x="67740" y="5539739"/>
            <a:ext cx="49824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1012"/>
                </a:solidFill>
                <a:effectLst/>
                <a:uLnTx/>
                <a:uFillTx/>
                <a:latin typeface="Poppins Medium"/>
                <a:ea typeface="+mn-ea"/>
                <a:cs typeface="+mn-cs"/>
              </a:rPr>
              <a:t>Lauren Prehoda</a:t>
            </a:r>
            <a:br>
              <a:rPr kumimoji="0" lang="en-US" sz="1800" b="0" i="0" u="none" strike="noStrike" kern="1200" cap="none" spc="0" normalizeH="0" baseline="0" noProof="0" dirty="0">
                <a:ln>
                  <a:noFill/>
                </a:ln>
                <a:solidFill>
                  <a:srgbClr val="0F1012"/>
                </a:solidFill>
                <a:effectLst/>
                <a:uLnTx/>
                <a:uFillTx/>
                <a:latin typeface="Poppins Medium"/>
                <a:ea typeface="+mn-ea"/>
                <a:cs typeface="+mn-cs"/>
              </a:rPr>
            </a:br>
            <a:r>
              <a:rPr kumimoji="0" lang="en-US" sz="1800" b="0" i="0" u="none" strike="noStrike" kern="1200" cap="none" spc="0" normalizeH="0" baseline="0" noProof="0" dirty="0">
                <a:ln>
                  <a:noFill/>
                </a:ln>
                <a:solidFill>
                  <a:srgbClr val="0F1012"/>
                </a:solidFill>
                <a:effectLst/>
                <a:uLnTx/>
                <a:uFillTx/>
                <a:latin typeface="Poppins Medium"/>
                <a:ea typeface="+mn-ea"/>
                <a:cs typeface="+mn-cs"/>
              </a:rPr>
              <a:t>Road Charge Program Manager, Caltrans</a:t>
            </a:r>
            <a:br>
              <a:rPr kumimoji="0" lang="en-US" sz="1800" b="0" i="0" u="none" strike="noStrike" kern="1200" cap="none" spc="0" normalizeH="0" baseline="0" noProof="0" dirty="0">
                <a:ln>
                  <a:noFill/>
                </a:ln>
                <a:solidFill>
                  <a:srgbClr val="0F1012"/>
                </a:solidFill>
                <a:effectLst/>
                <a:uLnTx/>
                <a:uFillTx/>
                <a:latin typeface="Poppins Medium"/>
                <a:ea typeface="+mn-ea"/>
                <a:cs typeface="+mn-cs"/>
              </a:rPr>
            </a:br>
            <a:r>
              <a:rPr kumimoji="0" lang="en-US" sz="1800" b="0" i="0" u="none" strike="noStrike" kern="1200" cap="none" spc="0" normalizeH="0" baseline="0" noProof="0" dirty="0">
                <a:ln>
                  <a:noFill/>
                </a:ln>
                <a:solidFill>
                  <a:srgbClr val="0F1012"/>
                </a:solidFill>
                <a:effectLst/>
                <a:uLnTx/>
                <a:uFillTx/>
                <a:latin typeface="Poppins Medium"/>
                <a:ea typeface="+mn-ea"/>
                <a:cs typeface="+mn-cs"/>
                <a:hlinkClick r:id="rId2"/>
              </a:rPr>
              <a:t>lauren.prehoda@dot.ca.gov</a:t>
            </a:r>
            <a:br>
              <a:rPr kumimoji="0" lang="en-US" sz="1800" b="0" i="0" u="none" strike="noStrike" kern="1200" cap="none" spc="0" normalizeH="0" baseline="0" noProof="0" dirty="0">
                <a:ln>
                  <a:noFill/>
                </a:ln>
                <a:solidFill>
                  <a:srgbClr val="0F1012"/>
                </a:solidFill>
                <a:effectLst/>
                <a:uLnTx/>
                <a:uFillTx/>
                <a:latin typeface="Poppins Medium"/>
                <a:ea typeface="+mn-ea"/>
                <a:cs typeface="+mn-cs"/>
              </a:rPr>
            </a:br>
            <a:r>
              <a:rPr kumimoji="0" lang="en-US" sz="1800" b="0" i="0" u="none" strike="noStrike" kern="1200" cap="none" spc="0" normalizeH="0" baseline="0" noProof="0" dirty="0">
                <a:ln>
                  <a:noFill/>
                </a:ln>
                <a:solidFill>
                  <a:srgbClr val="0F1012"/>
                </a:solidFill>
                <a:effectLst/>
                <a:uLnTx/>
                <a:uFillTx/>
                <a:latin typeface="Poppins Medium"/>
                <a:ea typeface="+mn-ea"/>
                <a:cs typeface="+mn-cs"/>
              </a:rPr>
              <a:t>916-654-4227</a:t>
            </a:r>
          </a:p>
        </p:txBody>
      </p:sp>
      <p:sp>
        <p:nvSpPr>
          <p:cNvPr id="5" name="TextBox 4">
            <a:extLst>
              <a:ext uri="{FF2B5EF4-FFF2-40B4-BE49-F238E27FC236}">
                <a16:creationId xmlns:a16="http://schemas.microsoft.com/office/drawing/2014/main" id="{4CF98F8C-74FC-4DB9-8C81-DC578AA635F0}"/>
              </a:ext>
            </a:extLst>
          </p:cNvPr>
          <p:cNvSpPr txBox="1"/>
          <p:nvPr/>
        </p:nvSpPr>
        <p:spPr>
          <a:xfrm>
            <a:off x="8095376" y="5964572"/>
            <a:ext cx="399532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1012"/>
                </a:solidFill>
                <a:effectLst/>
                <a:uLnTx/>
                <a:uFillTx/>
                <a:latin typeface="Poppins Medium"/>
                <a:ea typeface="+mn-ea"/>
                <a:cs typeface="+mn-cs"/>
                <a:hlinkClick r:id="rId3"/>
              </a:rPr>
              <a:t>www.caroadcharge.com</a:t>
            </a:r>
            <a:endParaRPr kumimoji="0" lang="en-US" sz="2400" b="0" i="0" u="none" strike="noStrike" kern="1200" cap="none" spc="0" normalizeH="0" baseline="0" noProof="0" dirty="0">
              <a:ln>
                <a:noFill/>
              </a:ln>
              <a:solidFill>
                <a:srgbClr val="0F1012"/>
              </a:solidFill>
              <a:effectLst/>
              <a:uLnTx/>
              <a:uFillTx/>
              <a:latin typeface="Poppins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F1012"/>
              </a:solidFill>
              <a:effectLst/>
              <a:uLnTx/>
              <a:uFillTx/>
              <a:latin typeface="Poppins Medium"/>
              <a:ea typeface="+mn-ea"/>
              <a:cs typeface="+mn-cs"/>
            </a:endParaRPr>
          </a:p>
        </p:txBody>
      </p:sp>
    </p:spTree>
    <p:extLst>
      <p:ext uri="{BB962C8B-B14F-4D97-AF65-F5344CB8AC3E}">
        <p14:creationId xmlns:p14="http://schemas.microsoft.com/office/powerpoint/2010/main" val="228970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5F54-4F63-47E3-AABA-15DCBAA141F2}"/>
              </a:ext>
            </a:extLst>
          </p:cNvPr>
          <p:cNvSpPr>
            <a:spLocks noGrp="1"/>
          </p:cNvSpPr>
          <p:nvPr>
            <p:ph type="title"/>
          </p:nvPr>
        </p:nvSpPr>
        <p:spPr>
          <a:xfrm>
            <a:off x="620785" y="358935"/>
            <a:ext cx="10515600" cy="1059180"/>
          </a:xfrm>
        </p:spPr>
        <p:txBody>
          <a:bodyPr>
            <a:normAutofit/>
          </a:bodyPr>
          <a:lstStyle/>
          <a:p>
            <a:pPr>
              <a:tabLst>
                <a:tab pos="2112963" algn="l"/>
              </a:tabLst>
            </a:pPr>
            <a:r>
              <a:rPr lang="en-US" dirty="0"/>
              <a:t>4 Issues with the Gas Tax</a:t>
            </a:r>
          </a:p>
        </p:txBody>
      </p:sp>
      <p:sp>
        <p:nvSpPr>
          <p:cNvPr id="3" name="Content Placeholder 2">
            <a:extLst>
              <a:ext uri="{FF2B5EF4-FFF2-40B4-BE49-F238E27FC236}">
                <a16:creationId xmlns:a16="http://schemas.microsoft.com/office/drawing/2014/main" id="{79E2E289-505C-4CB1-9214-09F2F5F0F071}"/>
              </a:ext>
            </a:extLst>
          </p:cNvPr>
          <p:cNvSpPr>
            <a:spLocks noGrp="1"/>
          </p:cNvSpPr>
          <p:nvPr>
            <p:ph idx="1"/>
          </p:nvPr>
        </p:nvSpPr>
        <p:spPr>
          <a:xfrm>
            <a:off x="620784" y="2155971"/>
            <a:ext cx="10779855" cy="4237100"/>
          </a:xfrm>
        </p:spPr>
        <p:txBody>
          <a:bodyPr>
            <a:normAutofit fontScale="92500" lnSpcReduction="20000"/>
          </a:bodyPr>
          <a:lstStyle/>
          <a:p>
            <a:r>
              <a:rPr lang="en-US" dirty="0"/>
              <a:t>1. FUEL EFFICIENCY GAINS</a:t>
            </a:r>
            <a:br>
              <a:rPr lang="en-US" dirty="0"/>
            </a:br>
            <a:r>
              <a:rPr lang="en-US" sz="2400" dirty="0">
                <a:solidFill>
                  <a:schemeClr val="tx2"/>
                </a:solidFill>
              </a:rPr>
              <a:t>Gas-powered vehicles are becoming more fuel efficient, so owners are buying less gas and government receives less fuel tax.</a:t>
            </a:r>
          </a:p>
          <a:p>
            <a:r>
              <a:rPr lang="en-US" dirty="0"/>
              <a:t>2. INCREASE IN ZERO EMISSION VEHICLES</a:t>
            </a:r>
            <a:br>
              <a:rPr lang="en-US" dirty="0"/>
            </a:br>
            <a:r>
              <a:rPr lang="en-US" sz="2300" dirty="0">
                <a:solidFill>
                  <a:schemeClr val="tx2"/>
                </a:solidFill>
              </a:rPr>
              <a:t>Vehicles that do not use gas, such as electric vehicles, do not pay any fuel taxes.</a:t>
            </a:r>
          </a:p>
          <a:p>
            <a:r>
              <a:rPr lang="en-US" dirty="0"/>
              <a:t>3. INFLATION AND LOSS OF PURCHASE POWER</a:t>
            </a:r>
            <a:br>
              <a:rPr lang="en-US" dirty="0"/>
            </a:br>
            <a:r>
              <a:rPr lang="en-US" sz="2400" dirty="0">
                <a:solidFill>
                  <a:schemeClr val="tx2"/>
                </a:solidFill>
              </a:rPr>
              <a:t>Ongoing inflation reduces how much a static gas tax can purchase. In addition, highway construction costs typically increase faster than overall inflation.</a:t>
            </a:r>
          </a:p>
          <a:p>
            <a:r>
              <a:rPr lang="en-US" dirty="0"/>
              <a:t>4. UNEVEN FUEL TAX BURDEN</a:t>
            </a:r>
            <a:br>
              <a:rPr lang="en-US" dirty="0"/>
            </a:br>
            <a:r>
              <a:rPr lang="en-US" sz="2400" dirty="0">
                <a:solidFill>
                  <a:schemeClr val="tx2"/>
                </a:solidFill>
              </a:rPr>
              <a:t>Newer and more expensive vehicles tend to be more fuel efficient. Owners of older, less fuel-efficient vehicles pay more to use the road. The fuel tax burden is uneven and inequitable.</a:t>
            </a:r>
          </a:p>
        </p:txBody>
      </p:sp>
      <p:sp>
        <p:nvSpPr>
          <p:cNvPr id="4" name="Slide Number Placeholder 3">
            <a:extLst>
              <a:ext uri="{FF2B5EF4-FFF2-40B4-BE49-F238E27FC236}">
                <a16:creationId xmlns:a16="http://schemas.microsoft.com/office/drawing/2014/main" id="{502E1235-9821-4FC1-ABF3-683F13002EF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pic>
        <p:nvPicPr>
          <p:cNvPr id="34" name="Picture 33">
            <a:extLst>
              <a:ext uri="{FF2B5EF4-FFF2-40B4-BE49-F238E27FC236}">
                <a16:creationId xmlns:a16="http://schemas.microsoft.com/office/drawing/2014/main" id="{AD8E5F9A-3715-417C-AAA5-9CE0488F8917}"/>
              </a:ext>
            </a:extLst>
          </p:cNvPr>
          <p:cNvPicPr>
            <a:picLocks noChangeAspect="1"/>
          </p:cNvPicPr>
          <p:nvPr/>
        </p:nvPicPr>
        <p:blipFill>
          <a:blip r:embed="rId2"/>
          <a:stretch>
            <a:fillRect/>
          </a:stretch>
        </p:blipFill>
        <p:spPr>
          <a:xfrm>
            <a:off x="9289132" y="142827"/>
            <a:ext cx="2445668" cy="1912986"/>
          </a:xfrm>
          <a:prstGeom prst="rect">
            <a:avLst/>
          </a:prstGeom>
        </p:spPr>
      </p:pic>
    </p:spTree>
    <p:extLst>
      <p:ext uri="{BB962C8B-B14F-4D97-AF65-F5344CB8AC3E}">
        <p14:creationId xmlns:p14="http://schemas.microsoft.com/office/powerpoint/2010/main" val="730412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5F54-4F63-47E3-AABA-15DCBAA141F2}"/>
              </a:ext>
            </a:extLst>
          </p:cNvPr>
          <p:cNvSpPr>
            <a:spLocks noGrp="1"/>
          </p:cNvSpPr>
          <p:nvPr>
            <p:ph type="title"/>
          </p:nvPr>
        </p:nvSpPr>
        <p:spPr/>
        <p:txBody>
          <a:bodyPr/>
          <a:lstStyle/>
          <a:p>
            <a:r>
              <a:rPr lang="en-US" dirty="0"/>
              <a:t>What is a Road Charge?</a:t>
            </a:r>
          </a:p>
        </p:txBody>
      </p:sp>
      <p:sp>
        <p:nvSpPr>
          <p:cNvPr id="3" name="Content Placeholder 2">
            <a:extLst>
              <a:ext uri="{FF2B5EF4-FFF2-40B4-BE49-F238E27FC236}">
                <a16:creationId xmlns:a16="http://schemas.microsoft.com/office/drawing/2014/main" id="{79E2E289-505C-4CB1-9214-09F2F5F0F071}"/>
              </a:ext>
            </a:extLst>
          </p:cNvPr>
          <p:cNvSpPr>
            <a:spLocks noGrp="1"/>
          </p:cNvSpPr>
          <p:nvPr>
            <p:ph sz="quarter" idx="4"/>
          </p:nvPr>
        </p:nvSpPr>
        <p:spPr>
          <a:xfrm>
            <a:off x="6728462" y="3574429"/>
            <a:ext cx="4965032" cy="2818751"/>
          </a:xfrm>
        </p:spPr>
        <p:txBody>
          <a:bodyPr>
            <a:normAutofit fontScale="85000" lnSpcReduction="10000"/>
          </a:bodyPr>
          <a:lstStyle/>
          <a:p>
            <a:pPr marL="0" indent="0">
              <a:buNone/>
            </a:pPr>
            <a:r>
              <a:rPr lang="en-US" sz="1800" dirty="0"/>
              <a:t>California is studying Road Charge as:</a:t>
            </a:r>
          </a:p>
          <a:p>
            <a:r>
              <a:rPr lang="en-US" sz="1800" dirty="0"/>
              <a:t>A </a:t>
            </a:r>
            <a:r>
              <a:rPr lang="en-US" sz="1800" u="sng" dirty="0"/>
              <a:t>replacement</a:t>
            </a:r>
            <a:r>
              <a:rPr lang="en-US" sz="1800" dirty="0"/>
              <a:t> for the gas tax</a:t>
            </a:r>
          </a:p>
          <a:p>
            <a:r>
              <a:rPr lang="en-US" sz="1800" dirty="0"/>
              <a:t>One per mile rate for all passenger vehicles</a:t>
            </a:r>
          </a:p>
          <a:p>
            <a:r>
              <a:rPr lang="en-US" sz="1800" dirty="0"/>
              <a:t>Revenue neutral, not a tax increase</a:t>
            </a:r>
          </a:p>
          <a:p>
            <a:r>
              <a:rPr lang="en-US" sz="1800" dirty="0"/>
              <a:t>Aims to stabilize funding, not change behavior</a:t>
            </a:r>
          </a:p>
          <a:p>
            <a:r>
              <a:rPr lang="en-US" sz="1800" dirty="0"/>
              <a:t>No change in how funding is spent: existing formulas and programs remain</a:t>
            </a:r>
          </a:p>
        </p:txBody>
      </p:sp>
      <p:sp>
        <p:nvSpPr>
          <p:cNvPr id="4" name="Slide Number Placeholder 3">
            <a:extLst>
              <a:ext uri="{FF2B5EF4-FFF2-40B4-BE49-F238E27FC236}">
                <a16:creationId xmlns:a16="http://schemas.microsoft.com/office/drawing/2014/main" id="{502E1235-9821-4FC1-ABF3-683F13002EF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sp>
        <p:nvSpPr>
          <p:cNvPr id="5" name="TextBox 4">
            <a:extLst>
              <a:ext uri="{FF2B5EF4-FFF2-40B4-BE49-F238E27FC236}">
                <a16:creationId xmlns:a16="http://schemas.microsoft.com/office/drawing/2014/main" id="{81C2F05A-7CDA-43BE-9097-45A06157C815}"/>
              </a:ext>
            </a:extLst>
          </p:cNvPr>
          <p:cNvSpPr txBox="1"/>
          <p:nvPr/>
        </p:nvSpPr>
        <p:spPr>
          <a:xfrm>
            <a:off x="498506" y="3623417"/>
            <a:ext cx="5221480" cy="12305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F1012"/>
              </a:solidFill>
              <a:effectLst/>
              <a:uLnTx/>
              <a:uFillTx/>
              <a:latin typeface="Poppins Medium"/>
              <a:ea typeface="+mn-ea"/>
              <a:cs typeface="+mn-cs"/>
            </a:endParaRPr>
          </a:p>
        </p:txBody>
      </p:sp>
      <p:sp>
        <p:nvSpPr>
          <p:cNvPr id="6" name="TextBox 5">
            <a:extLst>
              <a:ext uri="{FF2B5EF4-FFF2-40B4-BE49-F238E27FC236}">
                <a16:creationId xmlns:a16="http://schemas.microsoft.com/office/drawing/2014/main" id="{BF16464A-DC3F-474A-8254-82CBB1332009}"/>
              </a:ext>
            </a:extLst>
          </p:cNvPr>
          <p:cNvSpPr txBox="1"/>
          <p:nvPr/>
        </p:nvSpPr>
        <p:spPr>
          <a:xfrm>
            <a:off x="6024786" y="510539"/>
            <a:ext cx="605896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F1012"/>
                </a:solidFill>
                <a:effectLst/>
                <a:uLnTx/>
                <a:uFillTx/>
                <a:latin typeface="Poppins SemiBold"/>
                <a:ea typeface="+mn-ea"/>
                <a:cs typeface="+mn-cs"/>
              </a:rPr>
              <a:t>Road Charge is an innovative funding mechanism intended to replace the current gas tax, and more accurately ensures that all drivers are paying their fair share to use the road.  Road Charge allows drivers to support local road and highway maintenance based on how many miles they drive, instead of how many gallons of gas they use.</a:t>
            </a:r>
            <a:endParaRPr kumimoji="0" lang="en-US" sz="2000" b="0" i="0" u="none" strike="noStrike" kern="1200" cap="none" spc="0" normalizeH="0" baseline="0" noProof="0" dirty="0">
              <a:ln>
                <a:noFill/>
              </a:ln>
              <a:solidFill>
                <a:srgbClr val="0F1012"/>
              </a:solidFill>
              <a:effectLst/>
              <a:uLnTx/>
              <a:uFillTx/>
              <a:latin typeface="Poppins Medium"/>
              <a:ea typeface="+mn-ea"/>
              <a:cs typeface="+mn-cs"/>
            </a:endParaRPr>
          </a:p>
        </p:txBody>
      </p:sp>
    </p:spTree>
    <p:extLst>
      <p:ext uri="{BB962C8B-B14F-4D97-AF65-F5344CB8AC3E}">
        <p14:creationId xmlns:p14="http://schemas.microsoft.com/office/powerpoint/2010/main" val="896031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terfall chart&#10;&#10;Description automatically generated">
            <a:extLst>
              <a:ext uri="{FF2B5EF4-FFF2-40B4-BE49-F238E27FC236}">
                <a16:creationId xmlns:a16="http://schemas.microsoft.com/office/drawing/2014/main" id="{7B4171D5-3A64-4ED3-803B-F55B50F156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528" y="312846"/>
            <a:ext cx="11777472" cy="6545154"/>
          </a:xfrm>
          <a:prstGeom prst="rect">
            <a:avLst/>
          </a:prstGeom>
        </p:spPr>
      </p:pic>
      <p:sp>
        <p:nvSpPr>
          <p:cNvPr id="2" name="Slide Number Placeholder 1">
            <a:extLst>
              <a:ext uri="{FF2B5EF4-FFF2-40B4-BE49-F238E27FC236}">
                <a16:creationId xmlns:a16="http://schemas.microsoft.com/office/drawing/2014/main" id="{A8A115C1-E45A-4A38-80E6-2B0833AB13C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sp>
        <p:nvSpPr>
          <p:cNvPr id="5" name="TextBox 4">
            <a:extLst>
              <a:ext uri="{FF2B5EF4-FFF2-40B4-BE49-F238E27FC236}">
                <a16:creationId xmlns:a16="http://schemas.microsoft.com/office/drawing/2014/main" id="{7B01E7F0-1FF5-447A-8B0E-2323BF4AADFD}"/>
              </a:ext>
            </a:extLst>
          </p:cNvPr>
          <p:cNvSpPr txBox="1"/>
          <p:nvPr/>
        </p:nvSpPr>
        <p:spPr>
          <a:xfrm>
            <a:off x="502920" y="738824"/>
            <a:ext cx="6425967" cy="1446550"/>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46B99"/>
                </a:solidFill>
                <a:effectLst/>
                <a:uLnTx/>
                <a:uFillTx/>
                <a:latin typeface="Poppins Medium"/>
                <a:ea typeface="+mn-ea"/>
                <a:cs typeface="+mn-cs"/>
              </a:rPr>
              <a:t>What drivers pay under the Gas Tax</a:t>
            </a:r>
          </a:p>
        </p:txBody>
      </p:sp>
    </p:spTree>
    <p:extLst>
      <p:ext uri="{BB962C8B-B14F-4D97-AF65-F5344CB8AC3E}">
        <p14:creationId xmlns:p14="http://schemas.microsoft.com/office/powerpoint/2010/main" val="3489169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97C67D-FE2C-4548-9351-6302496A105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sp>
        <p:nvSpPr>
          <p:cNvPr id="5" name="TextBox 4">
            <a:extLst>
              <a:ext uri="{FF2B5EF4-FFF2-40B4-BE49-F238E27FC236}">
                <a16:creationId xmlns:a16="http://schemas.microsoft.com/office/drawing/2014/main" id="{5FBFC07C-A321-4C55-9F6F-7C608D80986C}"/>
              </a:ext>
            </a:extLst>
          </p:cNvPr>
          <p:cNvSpPr txBox="1"/>
          <p:nvPr/>
        </p:nvSpPr>
        <p:spPr>
          <a:xfrm>
            <a:off x="415684" y="689816"/>
            <a:ext cx="10981189" cy="769441"/>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46B99"/>
                </a:solidFill>
                <a:effectLst/>
                <a:uLnTx/>
                <a:uFillTx/>
                <a:latin typeface="Poppins Medium"/>
                <a:ea typeface="+mn-ea"/>
                <a:cs typeface="+mn-cs"/>
              </a:rPr>
              <a:t>What drivers pay under Road Charge</a:t>
            </a:r>
          </a:p>
        </p:txBody>
      </p:sp>
      <p:pic>
        <p:nvPicPr>
          <p:cNvPr id="4" name="Picture 3" descr="A picture containing diagram&#10;&#10;Description automatically generated">
            <a:extLst>
              <a:ext uri="{FF2B5EF4-FFF2-40B4-BE49-F238E27FC236}">
                <a16:creationId xmlns:a16="http://schemas.microsoft.com/office/drawing/2014/main" id="{FC82A607-9A32-462A-91C6-3C377CB9D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84" y="1603811"/>
            <a:ext cx="11776316" cy="5254189"/>
          </a:xfrm>
          <a:prstGeom prst="rect">
            <a:avLst/>
          </a:prstGeom>
        </p:spPr>
      </p:pic>
    </p:spTree>
    <p:extLst>
      <p:ext uri="{BB962C8B-B14F-4D97-AF65-F5344CB8AC3E}">
        <p14:creationId xmlns:p14="http://schemas.microsoft.com/office/powerpoint/2010/main" val="4032628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9EC657-B483-457C-99C3-75C0C0A08B4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sp>
        <p:nvSpPr>
          <p:cNvPr id="5" name="TextBox 4">
            <a:extLst>
              <a:ext uri="{FF2B5EF4-FFF2-40B4-BE49-F238E27FC236}">
                <a16:creationId xmlns:a16="http://schemas.microsoft.com/office/drawing/2014/main" id="{7E90C972-AA43-41CE-8972-78A349045D2B}"/>
              </a:ext>
            </a:extLst>
          </p:cNvPr>
          <p:cNvSpPr txBox="1"/>
          <p:nvPr/>
        </p:nvSpPr>
        <p:spPr>
          <a:xfrm>
            <a:off x="288651" y="283945"/>
            <a:ext cx="81553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AAF41"/>
                </a:solidFill>
                <a:effectLst/>
                <a:uLnTx/>
                <a:uFillTx/>
                <a:latin typeface="Poppins Medium"/>
                <a:ea typeface="+mn-ea"/>
                <a:cs typeface="+mn-cs"/>
              </a:rPr>
              <a:t>The National Picture</a:t>
            </a:r>
          </a:p>
        </p:txBody>
      </p:sp>
      <p:pic>
        <p:nvPicPr>
          <p:cNvPr id="6" name="Picture 5">
            <a:extLst>
              <a:ext uri="{FF2B5EF4-FFF2-40B4-BE49-F238E27FC236}">
                <a16:creationId xmlns:a16="http://schemas.microsoft.com/office/drawing/2014/main" id="{61209A07-A42D-4260-AFB2-369704545779}"/>
              </a:ext>
            </a:extLst>
          </p:cNvPr>
          <p:cNvPicPr>
            <a:picLocks noChangeAspect="1"/>
          </p:cNvPicPr>
          <p:nvPr/>
        </p:nvPicPr>
        <p:blipFill rotWithShape="1">
          <a:blip r:embed="rId2"/>
          <a:srcRect l="16719" t="10972" r="18046" b="5417"/>
          <a:stretch/>
        </p:blipFill>
        <p:spPr>
          <a:xfrm>
            <a:off x="1981201" y="869864"/>
            <a:ext cx="8305800" cy="5988135"/>
          </a:xfrm>
          <a:prstGeom prst="rect">
            <a:avLst/>
          </a:prstGeom>
        </p:spPr>
      </p:pic>
    </p:spTree>
    <p:extLst>
      <p:ext uri="{BB962C8B-B14F-4D97-AF65-F5344CB8AC3E}">
        <p14:creationId xmlns:p14="http://schemas.microsoft.com/office/powerpoint/2010/main" val="2116731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2BDF8D-B06D-4AA9-8451-0C0B06E3DA9B}"/>
              </a:ext>
            </a:extLst>
          </p:cNvPr>
          <p:cNvPicPr>
            <a:picLocks noChangeAspect="1"/>
          </p:cNvPicPr>
          <p:nvPr/>
        </p:nvPicPr>
        <p:blipFill>
          <a:blip r:embed="rId2"/>
          <a:stretch>
            <a:fillRect/>
          </a:stretch>
        </p:blipFill>
        <p:spPr>
          <a:xfrm>
            <a:off x="525909" y="1112380"/>
            <a:ext cx="11473118" cy="5577840"/>
          </a:xfrm>
          <a:prstGeom prst="rect">
            <a:avLst/>
          </a:prstGeom>
        </p:spPr>
      </p:pic>
      <p:sp>
        <p:nvSpPr>
          <p:cNvPr id="2" name="TextBox 1">
            <a:extLst>
              <a:ext uri="{FF2B5EF4-FFF2-40B4-BE49-F238E27FC236}">
                <a16:creationId xmlns:a16="http://schemas.microsoft.com/office/drawing/2014/main" id="{7E8F0F0D-AC43-4796-A5CD-358F4D97B9AC}"/>
              </a:ext>
            </a:extLst>
          </p:cNvPr>
          <p:cNvSpPr txBox="1"/>
          <p:nvPr/>
        </p:nvSpPr>
        <p:spPr>
          <a:xfrm>
            <a:off x="5486400" y="167780"/>
            <a:ext cx="66273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46B99"/>
                </a:solidFill>
                <a:effectLst/>
                <a:uLnTx/>
                <a:uFillTx/>
                <a:latin typeface="Poppins Medium"/>
                <a:ea typeface="+mn-ea"/>
                <a:cs typeface="+mn-cs"/>
              </a:rPr>
              <a:t>Road Charge System Structure</a:t>
            </a:r>
          </a:p>
        </p:txBody>
      </p:sp>
    </p:spTree>
    <p:extLst>
      <p:ext uri="{BB962C8B-B14F-4D97-AF65-F5344CB8AC3E}">
        <p14:creationId xmlns:p14="http://schemas.microsoft.com/office/powerpoint/2010/main" val="3026394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24EC53-5528-41F8-9156-3E4BC2DCADB7}"/>
              </a:ext>
            </a:extLst>
          </p:cNvPr>
          <p:cNvSpPr>
            <a:spLocks noGrp="1"/>
          </p:cNvSpPr>
          <p:nvPr>
            <p:ph type="title"/>
          </p:nvPr>
        </p:nvSpPr>
        <p:spPr/>
        <p:txBody>
          <a:bodyPr/>
          <a:lstStyle/>
          <a:p>
            <a:r>
              <a:rPr lang="en-US" dirty="0">
                <a:effectLst/>
                <a:latin typeface="Arial" panose="020B0604020202020204" pitchFamily="34" charset="0"/>
              </a:rPr>
              <a:t>Mileage Reporting Methods</a:t>
            </a:r>
            <a:endParaRPr lang="en-US" dirty="0"/>
          </a:p>
        </p:txBody>
      </p:sp>
      <p:sp>
        <p:nvSpPr>
          <p:cNvPr id="4" name="Slide Number Placeholder 3">
            <a:extLst>
              <a:ext uri="{FF2B5EF4-FFF2-40B4-BE49-F238E27FC236}">
                <a16:creationId xmlns:a16="http://schemas.microsoft.com/office/drawing/2014/main" id="{5E3745B8-52E0-42BA-8E65-120B21D6CDD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pic>
        <p:nvPicPr>
          <p:cNvPr id="8" name="Picture 7">
            <a:extLst>
              <a:ext uri="{FF2B5EF4-FFF2-40B4-BE49-F238E27FC236}">
                <a16:creationId xmlns:a16="http://schemas.microsoft.com/office/drawing/2014/main" id="{592BD7E3-956E-4F61-B70C-45CA3EDD16CE}"/>
              </a:ext>
            </a:extLst>
          </p:cNvPr>
          <p:cNvPicPr>
            <a:picLocks noChangeAspect="1"/>
          </p:cNvPicPr>
          <p:nvPr/>
        </p:nvPicPr>
        <p:blipFill>
          <a:blip r:embed="rId2"/>
          <a:stretch>
            <a:fillRect/>
          </a:stretch>
        </p:blipFill>
        <p:spPr>
          <a:xfrm>
            <a:off x="838200" y="2082516"/>
            <a:ext cx="10496663" cy="4310664"/>
          </a:xfrm>
          <a:prstGeom prst="rect">
            <a:avLst/>
          </a:prstGeom>
        </p:spPr>
      </p:pic>
      <p:pic>
        <p:nvPicPr>
          <p:cNvPr id="12" name="Picture 11">
            <a:extLst>
              <a:ext uri="{FF2B5EF4-FFF2-40B4-BE49-F238E27FC236}">
                <a16:creationId xmlns:a16="http://schemas.microsoft.com/office/drawing/2014/main" id="{6917B259-9CD7-409F-A814-86A2C0237673}"/>
              </a:ext>
            </a:extLst>
          </p:cNvPr>
          <p:cNvPicPr>
            <a:picLocks noChangeAspect="1"/>
          </p:cNvPicPr>
          <p:nvPr/>
        </p:nvPicPr>
        <p:blipFill>
          <a:blip r:embed="rId3"/>
          <a:stretch>
            <a:fillRect/>
          </a:stretch>
        </p:blipFill>
        <p:spPr>
          <a:xfrm>
            <a:off x="8247486" y="662940"/>
            <a:ext cx="3489545" cy="678180"/>
          </a:xfrm>
          <a:prstGeom prst="rect">
            <a:avLst/>
          </a:prstGeom>
        </p:spPr>
      </p:pic>
    </p:spTree>
    <p:extLst>
      <p:ext uri="{BB962C8B-B14F-4D97-AF65-F5344CB8AC3E}">
        <p14:creationId xmlns:p14="http://schemas.microsoft.com/office/powerpoint/2010/main" val="387674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06B0-ECAF-4345-ABC1-AACA3B25463B}"/>
              </a:ext>
            </a:extLst>
          </p:cNvPr>
          <p:cNvSpPr>
            <a:spLocks noGrp="1"/>
          </p:cNvSpPr>
          <p:nvPr>
            <p:ph type="title"/>
          </p:nvPr>
        </p:nvSpPr>
        <p:spPr>
          <a:xfrm>
            <a:off x="365760" y="136525"/>
            <a:ext cx="11493305" cy="1325563"/>
          </a:xfrm>
        </p:spPr>
        <p:txBody>
          <a:bodyPr>
            <a:noAutofit/>
          </a:bodyPr>
          <a:lstStyle/>
          <a:p>
            <a:r>
              <a:rPr lang="en-US" sz="3400" dirty="0"/>
              <a:t>With the Governor’s Executive Order banning the sale of gas-powered vehicles in 2035, can a Road Charge be implemented in time?</a:t>
            </a:r>
          </a:p>
        </p:txBody>
      </p:sp>
      <p:sp>
        <p:nvSpPr>
          <p:cNvPr id="3" name="Content Placeholder 2">
            <a:extLst>
              <a:ext uri="{FF2B5EF4-FFF2-40B4-BE49-F238E27FC236}">
                <a16:creationId xmlns:a16="http://schemas.microsoft.com/office/drawing/2014/main" id="{35143EF8-AF6B-46BE-A95C-CD4B8804A856}"/>
              </a:ext>
            </a:extLst>
          </p:cNvPr>
          <p:cNvSpPr>
            <a:spLocks noGrp="1"/>
          </p:cNvSpPr>
          <p:nvPr>
            <p:ph idx="1"/>
          </p:nvPr>
        </p:nvSpPr>
        <p:spPr>
          <a:xfrm>
            <a:off x="745587" y="2332381"/>
            <a:ext cx="10733649" cy="3557215"/>
          </a:xfrm>
        </p:spPr>
        <p:txBody>
          <a:bodyPr>
            <a:normAutofit lnSpcReduction="10000"/>
          </a:bodyPr>
          <a:lstStyle/>
          <a:p>
            <a:r>
              <a:rPr lang="en-US" dirty="0"/>
              <a:t>Based on the experience of other states, and given the size and complexity of California, we expect the Legislature would want to explore a phased approach to potential implementation.</a:t>
            </a:r>
          </a:p>
          <a:p>
            <a:r>
              <a:rPr lang="en-US" dirty="0"/>
              <a:t>Such a phased rollout could likely be accomplished in 10-12 years.</a:t>
            </a:r>
          </a:p>
          <a:p>
            <a:r>
              <a:rPr lang="en-US" dirty="0"/>
              <a:t>As long as ZEVs are transitioned before 2035, there will not likely be long-lasting impacts to revenue.</a:t>
            </a:r>
          </a:p>
          <a:p>
            <a:endParaRPr lang="en-US" dirty="0"/>
          </a:p>
        </p:txBody>
      </p:sp>
      <p:sp>
        <p:nvSpPr>
          <p:cNvPr id="15" name="Slide Number Placeholder 14">
            <a:extLst>
              <a:ext uri="{FF2B5EF4-FFF2-40B4-BE49-F238E27FC236}">
                <a16:creationId xmlns:a16="http://schemas.microsoft.com/office/drawing/2014/main" id="{38DE34E3-CDA5-4BAB-A180-8ECCCB40E09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52B3B5-F72C-44CB-8AF3-D08728424DF9}" type="slidenum">
              <a:rPr kumimoji="0" lang="en-US" sz="1100" b="0" i="0" u="none" strike="noStrike" kern="1200" cap="none" spc="0" normalizeH="0" baseline="0" noProof="0" smtClean="0">
                <a:ln>
                  <a:noFill/>
                </a:ln>
                <a:solidFill>
                  <a:srgbClr val="0F1012">
                    <a:tint val="75000"/>
                  </a:srgbClr>
                </a:solidFill>
                <a:effectLst/>
                <a:uLnTx/>
                <a:uFillTx/>
                <a:latin typeface="Poppins" panose="00000500000000000000" pitchFamily="2" charset="0"/>
                <a:ea typeface="+mn-ea"/>
                <a:cs typeface="Poppins" panose="000005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dirty="0">
              <a:ln>
                <a:noFill/>
              </a:ln>
              <a:solidFill>
                <a:srgbClr val="0F1012">
                  <a:tint val="75000"/>
                </a:srgbClr>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842122454"/>
      </p:ext>
    </p:extLst>
  </p:cSld>
  <p:clrMapOvr>
    <a:masterClrMapping/>
  </p:clrMapOvr>
</p:sld>
</file>

<file path=ppt/theme/theme1.xml><?xml version="1.0" encoding="utf-8"?>
<a:theme xmlns:a="http://schemas.openxmlformats.org/drawingml/2006/main" name="1_Office Theme">
  <a:themeElements>
    <a:clrScheme name="CARC">
      <a:dk1>
        <a:srgbClr val="0F1012"/>
      </a:dk1>
      <a:lt1>
        <a:sysClr val="window" lastClr="FFFFFF"/>
      </a:lt1>
      <a:dk2>
        <a:srgbClr val="046B99"/>
      </a:dk2>
      <a:lt2>
        <a:srgbClr val="E6E6E6"/>
      </a:lt2>
      <a:accent1>
        <a:srgbClr val="FAAF41"/>
      </a:accent1>
      <a:accent2>
        <a:srgbClr val="046B99"/>
      </a:accent2>
      <a:accent3>
        <a:srgbClr val="333435"/>
      </a:accent3>
      <a:accent4>
        <a:srgbClr val="1A7041"/>
      </a:accent4>
      <a:accent5>
        <a:srgbClr val="ACADAF"/>
      </a:accent5>
      <a:accent6>
        <a:srgbClr val="E76413"/>
      </a:accent6>
      <a:hlink>
        <a:srgbClr val="046B99"/>
      </a:hlink>
      <a:folHlink>
        <a:srgbClr val="046B99"/>
      </a:folHlink>
    </a:clrScheme>
    <a:fontScheme name="CARC">
      <a:majorFont>
        <a:latin typeface="Poppins SemiBold"/>
        <a:ea typeface=""/>
        <a:cs typeface=""/>
      </a:majorFont>
      <a:minorFont>
        <a:latin typeface="Poppin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ARC">
      <a:dk1>
        <a:srgbClr val="0F1012"/>
      </a:dk1>
      <a:lt1>
        <a:sysClr val="window" lastClr="FFFFFF"/>
      </a:lt1>
      <a:dk2>
        <a:srgbClr val="046B99"/>
      </a:dk2>
      <a:lt2>
        <a:srgbClr val="E6E6E6"/>
      </a:lt2>
      <a:accent1>
        <a:srgbClr val="FAAF41"/>
      </a:accent1>
      <a:accent2>
        <a:srgbClr val="1A7041"/>
      </a:accent2>
      <a:accent3>
        <a:srgbClr val="333435"/>
      </a:accent3>
      <a:accent4>
        <a:srgbClr val="FFFFFF"/>
      </a:accent4>
      <a:accent5>
        <a:srgbClr val="FFFFFF"/>
      </a:accent5>
      <a:accent6>
        <a:srgbClr val="FFFFFF"/>
      </a:accent6>
      <a:hlink>
        <a:srgbClr val="046B99"/>
      </a:hlink>
      <a:folHlink>
        <a:srgbClr val="046B99"/>
      </a:folHlink>
    </a:clrScheme>
    <a:fontScheme name="CARC">
      <a:majorFont>
        <a:latin typeface="Poppins SemiBold"/>
        <a:ea typeface=""/>
        <a:cs typeface=""/>
      </a:majorFont>
      <a:minorFont>
        <a:latin typeface="Poppin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790</Words>
  <Application>Microsoft Office PowerPoint</Application>
  <PresentationFormat>Widescreen</PresentationFormat>
  <Paragraphs>68</Paragraphs>
  <Slides>14</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Poppins</vt:lpstr>
      <vt:lpstr>Poppins Medium</vt:lpstr>
      <vt:lpstr>Poppins SemiBold</vt:lpstr>
      <vt:lpstr>Verdana</vt:lpstr>
      <vt:lpstr>1_Office Theme</vt:lpstr>
      <vt:lpstr>2_Office Theme</vt:lpstr>
      <vt:lpstr>PowerPoint Presentation</vt:lpstr>
      <vt:lpstr>4 Issues with the Gas Tax</vt:lpstr>
      <vt:lpstr>What is a Road Charge?</vt:lpstr>
      <vt:lpstr>PowerPoint Presentation</vt:lpstr>
      <vt:lpstr>PowerPoint Presentation</vt:lpstr>
      <vt:lpstr>PowerPoint Presentation</vt:lpstr>
      <vt:lpstr>PowerPoint Presentation</vt:lpstr>
      <vt:lpstr>Mileage Reporting Methods</vt:lpstr>
      <vt:lpstr>With the Governor’s Executive Order banning the sale of gas-powered vehicles in 2035, can a Road Charge be implemented in time?</vt:lpstr>
      <vt:lpstr>2017 Road Charge Pilot</vt:lpstr>
      <vt:lpstr>2021 Four Phase Demonstration </vt:lpstr>
      <vt:lpstr>Other Projects</vt:lpstr>
      <vt:lpstr>Upcoming Pilots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Prehoda, Lauren@DOT</dc:creator>
  <cp:lastModifiedBy>Ross, Stephanie@DOT</cp:lastModifiedBy>
  <cp:revision>3</cp:revision>
  <dcterms:created xsi:type="dcterms:W3CDTF">2022-11-01T22:04:39Z</dcterms:created>
  <dcterms:modified xsi:type="dcterms:W3CDTF">2022-11-01T23:25:35Z</dcterms:modified>
</cp:coreProperties>
</file>