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399CA-78F9-4977-9FF5-24857EA2DE02}" v="4" dt="2023-04-04T23:55:28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a Purvines" userId="ca7f00ee-7bc3-48ec-ba2c-7434df943ad3" providerId="ADAL" clId="{0F3399CA-78F9-4977-9FF5-24857EA2DE02}"/>
    <pc:docChg chg="custSel delSld modSld sldOrd">
      <pc:chgData name="Shawna Purvines" userId="ca7f00ee-7bc3-48ec-ba2c-7434df943ad3" providerId="ADAL" clId="{0F3399CA-78F9-4977-9FF5-24857EA2DE02}" dt="2023-04-04T23:55:53.449" v="258" actId="113"/>
      <pc:docMkLst>
        <pc:docMk/>
      </pc:docMkLst>
      <pc:sldChg chg="addSp delSp modSp mod">
        <pc:chgData name="Shawna Purvines" userId="ca7f00ee-7bc3-48ec-ba2c-7434df943ad3" providerId="ADAL" clId="{0F3399CA-78F9-4977-9FF5-24857EA2DE02}" dt="2023-04-04T23:55:53.449" v="258" actId="113"/>
        <pc:sldMkLst>
          <pc:docMk/>
          <pc:sldMk cId="2152599509" sldId="256"/>
        </pc:sldMkLst>
        <pc:spChg chg="add del mod">
          <ac:chgData name="Shawna Purvines" userId="ca7f00ee-7bc3-48ec-ba2c-7434df943ad3" providerId="ADAL" clId="{0F3399CA-78F9-4977-9FF5-24857EA2DE02}" dt="2023-04-04T23:55:43.625" v="255" actId="478"/>
          <ac:spMkLst>
            <pc:docMk/>
            <pc:sldMk cId="2152599509" sldId="256"/>
            <ac:spMk id="10" creationId="{6596126F-DEDF-BD1C-D547-97CBE74E9962}"/>
          </ac:spMkLst>
        </pc:spChg>
        <pc:spChg chg="add mod">
          <ac:chgData name="Shawna Purvines" userId="ca7f00ee-7bc3-48ec-ba2c-7434df943ad3" providerId="ADAL" clId="{0F3399CA-78F9-4977-9FF5-24857EA2DE02}" dt="2023-04-04T23:55:53.449" v="258" actId="113"/>
          <ac:spMkLst>
            <pc:docMk/>
            <pc:sldMk cId="2152599509" sldId="256"/>
            <ac:spMk id="11" creationId="{DB08EAE5-3168-4E01-8F2E-7329FCB3E06C}"/>
          </ac:spMkLst>
        </pc:spChg>
        <pc:picChg chg="del">
          <ac:chgData name="Shawna Purvines" userId="ca7f00ee-7bc3-48ec-ba2c-7434df943ad3" providerId="ADAL" clId="{0F3399CA-78F9-4977-9FF5-24857EA2DE02}" dt="2023-04-04T21:30:20.692" v="0" actId="478"/>
          <ac:picMkLst>
            <pc:docMk/>
            <pc:sldMk cId="2152599509" sldId="256"/>
            <ac:picMk id="5" creationId="{00A3B8A3-F7F9-1D65-A3D8-DA42C731E89F}"/>
          </ac:picMkLst>
        </pc:picChg>
        <pc:picChg chg="add mod">
          <ac:chgData name="Shawna Purvines" userId="ca7f00ee-7bc3-48ec-ba2c-7434df943ad3" providerId="ADAL" clId="{0F3399CA-78F9-4977-9FF5-24857EA2DE02}" dt="2023-04-04T21:35:43.279" v="12" actId="14100"/>
          <ac:picMkLst>
            <pc:docMk/>
            <pc:sldMk cId="2152599509" sldId="256"/>
            <ac:picMk id="7" creationId="{587411C7-446E-247C-9FF3-F0C853449594}"/>
          </ac:picMkLst>
        </pc:picChg>
        <pc:picChg chg="add del mod">
          <ac:chgData name="Shawna Purvines" userId="ca7f00ee-7bc3-48ec-ba2c-7434df943ad3" providerId="ADAL" clId="{0F3399CA-78F9-4977-9FF5-24857EA2DE02}" dt="2023-04-04T23:51:24.521" v="191" actId="478"/>
          <ac:picMkLst>
            <pc:docMk/>
            <pc:sldMk cId="2152599509" sldId="256"/>
            <ac:picMk id="9" creationId="{8A047C0E-1BD0-EC0B-D892-D922FFFA866F}"/>
          </ac:picMkLst>
        </pc:picChg>
        <pc:picChg chg="add mod">
          <ac:chgData name="Shawna Purvines" userId="ca7f00ee-7bc3-48ec-ba2c-7434df943ad3" providerId="ADAL" clId="{0F3399CA-78F9-4977-9FF5-24857EA2DE02}" dt="2023-04-04T23:55:33.477" v="241" actId="1076"/>
          <ac:picMkLst>
            <pc:docMk/>
            <pc:sldMk cId="2152599509" sldId="256"/>
            <ac:picMk id="12" creationId="{704E30AA-E004-1160-1676-7505D7ED0498}"/>
          </ac:picMkLst>
        </pc:picChg>
      </pc:sldChg>
      <pc:sldChg chg="modSp mod ord">
        <pc:chgData name="Shawna Purvines" userId="ca7f00ee-7bc3-48ec-ba2c-7434df943ad3" providerId="ADAL" clId="{0F3399CA-78F9-4977-9FF5-24857EA2DE02}" dt="2023-04-04T21:45:53.229" v="31"/>
        <pc:sldMkLst>
          <pc:docMk/>
          <pc:sldMk cId="1032237350" sldId="258"/>
        </pc:sldMkLst>
        <pc:picChg chg="mod">
          <ac:chgData name="Shawna Purvines" userId="ca7f00ee-7bc3-48ec-ba2c-7434df943ad3" providerId="ADAL" clId="{0F3399CA-78F9-4977-9FF5-24857EA2DE02}" dt="2023-04-04T21:38:46.483" v="13" actId="1076"/>
          <ac:picMkLst>
            <pc:docMk/>
            <pc:sldMk cId="1032237350" sldId="258"/>
            <ac:picMk id="3" creationId="{6BE3DD41-97F9-C46F-9F40-750471F104F8}"/>
          </ac:picMkLst>
        </pc:picChg>
      </pc:sldChg>
      <pc:sldChg chg="ord">
        <pc:chgData name="Shawna Purvines" userId="ca7f00ee-7bc3-48ec-ba2c-7434df943ad3" providerId="ADAL" clId="{0F3399CA-78F9-4977-9FF5-24857EA2DE02}" dt="2023-04-04T21:44:49.842" v="27"/>
        <pc:sldMkLst>
          <pc:docMk/>
          <pc:sldMk cId="4197635493" sldId="259"/>
        </pc:sldMkLst>
      </pc:sldChg>
      <pc:sldChg chg="ord">
        <pc:chgData name="Shawna Purvines" userId="ca7f00ee-7bc3-48ec-ba2c-7434df943ad3" providerId="ADAL" clId="{0F3399CA-78F9-4977-9FF5-24857EA2DE02}" dt="2023-04-04T21:45:18.318" v="29"/>
        <pc:sldMkLst>
          <pc:docMk/>
          <pc:sldMk cId="82278938" sldId="260"/>
        </pc:sldMkLst>
      </pc:sldChg>
      <pc:sldChg chg="addSp delSp modSp mod ord modClrScheme chgLayout">
        <pc:chgData name="Shawna Purvines" userId="ca7f00ee-7bc3-48ec-ba2c-7434df943ad3" providerId="ADAL" clId="{0F3399CA-78F9-4977-9FF5-24857EA2DE02}" dt="2023-04-04T23:53:42.784" v="197" actId="1076"/>
        <pc:sldMkLst>
          <pc:docMk/>
          <pc:sldMk cId="259315918" sldId="261"/>
        </pc:sldMkLst>
        <pc:spChg chg="add del mod ord">
          <ac:chgData name="Shawna Purvines" userId="ca7f00ee-7bc3-48ec-ba2c-7434df943ad3" providerId="ADAL" clId="{0F3399CA-78F9-4977-9FF5-24857EA2DE02}" dt="2023-04-04T21:43:25.761" v="22" actId="700"/>
          <ac:spMkLst>
            <pc:docMk/>
            <pc:sldMk cId="259315918" sldId="261"/>
            <ac:spMk id="4" creationId="{F2A4B0C9-4390-CD8F-E618-21CF728DCE53}"/>
          </ac:spMkLst>
        </pc:spChg>
        <pc:spChg chg="add del mod ord">
          <ac:chgData name="Shawna Purvines" userId="ca7f00ee-7bc3-48ec-ba2c-7434df943ad3" providerId="ADAL" clId="{0F3399CA-78F9-4977-9FF5-24857EA2DE02}" dt="2023-04-04T21:43:25.761" v="22" actId="700"/>
          <ac:spMkLst>
            <pc:docMk/>
            <pc:sldMk cId="259315918" sldId="261"/>
            <ac:spMk id="5" creationId="{F8F6084E-0FB8-0F38-9FE6-0E42F484C52B}"/>
          </ac:spMkLst>
        </pc:spChg>
        <pc:spChg chg="add del mod ord">
          <ac:chgData name="Shawna Purvines" userId="ca7f00ee-7bc3-48ec-ba2c-7434df943ad3" providerId="ADAL" clId="{0F3399CA-78F9-4977-9FF5-24857EA2DE02}" dt="2023-04-04T21:43:25.761" v="22" actId="700"/>
          <ac:spMkLst>
            <pc:docMk/>
            <pc:sldMk cId="259315918" sldId="261"/>
            <ac:spMk id="6" creationId="{A1684B97-4848-EB8C-1AD1-6A0C69EB185F}"/>
          </ac:spMkLst>
        </pc:spChg>
        <pc:spChg chg="add del mod ord">
          <ac:chgData name="Shawna Purvines" userId="ca7f00ee-7bc3-48ec-ba2c-7434df943ad3" providerId="ADAL" clId="{0F3399CA-78F9-4977-9FF5-24857EA2DE02}" dt="2023-04-04T21:44:25.150" v="24" actId="700"/>
          <ac:spMkLst>
            <pc:docMk/>
            <pc:sldMk cId="259315918" sldId="261"/>
            <ac:spMk id="7" creationId="{B0628DBE-8999-09FE-D190-C2ED34723FD8}"/>
          </ac:spMkLst>
        </pc:spChg>
        <pc:spChg chg="add del mod ord">
          <ac:chgData name="Shawna Purvines" userId="ca7f00ee-7bc3-48ec-ba2c-7434df943ad3" providerId="ADAL" clId="{0F3399CA-78F9-4977-9FF5-24857EA2DE02}" dt="2023-04-04T21:44:25.150" v="24" actId="700"/>
          <ac:spMkLst>
            <pc:docMk/>
            <pc:sldMk cId="259315918" sldId="261"/>
            <ac:spMk id="8" creationId="{B407119B-BF9A-5C75-89EE-F4F81DF18272}"/>
          </ac:spMkLst>
        </pc:spChg>
        <pc:spChg chg="add del mod ord">
          <ac:chgData name="Shawna Purvines" userId="ca7f00ee-7bc3-48ec-ba2c-7434df943ad3" providerId="ADAL" clId="{0F3399CA-78F9-4977-9FF5-24857EA2DE02}" dt="2023-04-04T21:44:25.150" v="24" actId="700"/>
          <ac:spMkLst>
            <pc:docMk/>
            <pc:sldMk cId="259315918" sldId="261"/>
            <ac:spMk id="9" creationId="{B89C8623-0E83-3A9F-6C0A-3AB54D2D3C25}"/>
          </ac:spMkLst>
        </pc:spChg>
        <pc:spChg chg="add del mod ord">
          <ac:chgData name="Shawna Purvines" userId="ca7f00ee-7bc3-48ec-ba2c-7434df943ad3" providerId="ADAL" clId="{0F3399CA-78F9-4977-9FF5-24857EA2DE02}" dt="2023-04-04T21:44:29.907" v="25" actId="700"/>
          <ac:spMkLst>
            <pc:docMk/>
            <pc:sldMk cId="259315918" sldId="261"/>
            <ac:spMk id="10" creationId="{796AB954-A4F6-10E7-1091-4404D65E2E17}"/>
          </ac:spMkLst>
        </pc:spChg>
        <pc:spChg chg="add del mod ord">
          <ac:chgData name="Shawna Purvines" userId="ca7f00ee-7bc3-48ec-ba2c-7434df943ad3" providerId="ADAL" clId="{0F3399CA-78F9-4977-9FF5-24857EA2DE02}" dt="2023-04-04T21:44:29.907" v="25" actId="700"/>
          <ac:spMkLst>
            <pc:docMk/>
            <pc:sldMk cId="259315918" sldId="261"/>
            <ac:spMk id="11" creationId="{7769CC0D-72EF-CEC2-A652-5011EE59B50E}"/>
          </ac:spMkLst>
        </pc:spChg>
        <pc:spChg chg="add mod ord">
          <ac:chgData name="Shawna Purvines" userId="ca7f00ee-7bc3-48ec-ba2c-7434df943ad3" providerId="ADAL" clId="{0F3399CA-78F9-4977-9FF5-24857EA2DE02}" dt="2023-04-04T23:41:32.339" v="94" actId="113"/>
          <ac:spMkLst>
            <pc:docMk/>
            <pc:sldMk cId="259315918" sldId="261"/>
            <ac:spMk id="12" creationId="{73451A4B-3F54-6802-FFCB-369337790B14}"/>
          </ac:spMkLst>
        </pc:spChg>
        <pc:spChg chg="add del mod ord">
          <ac:chgData name="Shawna Purvines" userId="ca7f00ee-7bc3-48ec-ba2c-7434df943ad3" providerId="ADAL" clId="{0F3399CA-78F9-4977-9FF5-24857EA2DE02}" dt="2023-04-04T21:49:30.431" v="37" actId="478"/>
          <ac:spMkLst>
            <pc:docMk/>
            <pc:sldMk cId="259315918" sldId="261"/>
            <ac:spMk id="13" creationId="{C84163E3-1AD0-9475-2854-47EA22A31743}"/>
          </ac:spMkLst>
        </pc:spChg>
        <pc:spChg chg="add del mod ord">
          <ac:chgData name="Shawna Purvines" userId="ca7f00ee-7bc3-48ec-ba2c-7434df943ad3" providerId="ADAL" clId="{0F3399CA-78F9-4977-9FF5-24857EA2DE02}" dt="2023-04-04T23:41:43.417" v="97" actId="478"/>
          <ac:spMkLst>
            <pc:docMk/>
            <pc:sldMk cId="259315918" sldId="261"/>
            <ac:spMk id="14" creationId="{F42A5AF0-3F95-4952-338A-BBE6C8C99498}"/>
          </ac:spMkLst>
        </pc:spChg>
        <pc:picChg chg="add mod">
          <ac:chgData name="Shawna Purvines" userId="ca7f00ee-7bc3-48ec-ba2c-7434df943ad3" providerId="ADAL" clId="{0F3399CA-78F9-4977-9FF5-24857EA2DE02}" dt="2023-04-04T23:53:42.784" v="197" actId="1076"/>
          <ac:picMkLst>
            <pc:docMk/>
            <pc:sldMk cId="259315918" sldId="261"/>
            <ac:picMk id="16" creationId="{FC41D211-CA82-2045-D624-53E26432816C}"/>
          </ac:picMkLst>
        </pc:picChg>
      </pc:sldChg>
      <pc:sldChg chg="delSp del mod ord">
        <pc:chgData name="Shawna Purvines" userId="ca7f00ee-7bc3-48ec-ba2c-7434df943ad3" providerId="ADAL" clId="{0F3399CA-78F9-4977-9FF5-24857EA2DE02}" dt="2023-04-04T23:47:31.935" v="130" actId="47"/>
        <pc:sldMkLst>
          <pc:docMk/>
          <pc:sldMk cId="3402043037" sldId="262"/>
        </pc:sldMkLst>
        <pc:picChg chg="del">
          <ac:chgData name="Shawna Purvines" userId="ca7f00ee-7bc3-48ec-ba2c-7434df943ad3" providerId="ADAL" clId="{0F3399CA-78F9-4977-9FF5-24857EA2DE02}" dt="2023-04-04T21:41:20.005" v="16" actId="478"/>
          <ac:picMkLst>
            <pc:docMk/>
            <pc:sldMk cId="3402043037" sldId="262"/>
            <ac:picMk id="3" creationId="{631F4896-13D9-837E-7783-5A8DC4BFA5AB}"/>
          </ac:picMkLst>
        </pc:picChg>
      </pc:sldChg>
      <pc:sldChg chg="ord">
        <pc:chgData name="Shawna Purvines" userId="ca7f00ee-7bc3-48ec-ba2c-7434df943ad3" providerId="ADAL" clId="{0F3399CA-78F9-4977-9FF5-24857EA2DE02}" dt="2023-04-04T21:41:27.248" v="18"/>
        <pc:sldMkLst>
          <pc:docMk/>
          <pc:sldMk cId="68319645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0AB5-3221-6E5A-18F7-529F10449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927A5-F1D3-CD43-75C5-B97D6AE1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9D33-F692-A024-F54F-92D816CA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285F-A2C1-7284-1DC2-17CD7ACA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9AE7-4A75-100D-E7C2-A32B7532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95A6-7297-38DD-0BD1-40312F51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41C65-D239-701D-EF91-F3FC57A6E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76151-FE6D-46D8-8ED4-3AEC5077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80C07-447C-A518-EF1C-8AD43EFA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A7FD7-12A3-EE19-04A3-284126B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DA550-3AC6-E829-FAAB-08A0596A5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79762-94B1-1974-7C39-A3B4F455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3B2D6-A3D7-1727-35EF-4D174700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024A9-436F-71BD-BB10-C065F67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7260-D836-EF12-EDAF-C95DBE25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3721-4B5B-2C0B-9E7C-DC17E3EA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ED9D-48B8-46EE-59EC-3DC9B82F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C44D-9E0D-748A-7DE7-DB4A14E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0F60-8BA4-267A-9DAD-E4AE6C43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05FB-04D7-8899-B6C3-DFC93E9F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F8F3-CB33-AFA0-AA7A-AAE6CF7C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C2DE9-3E0F-6DCE-ED87-35D831E8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79CB0-B8CD-3708-0D53-0B6B1C8F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BBC1-9573-0647-9AE9-CC5D9E4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4174-2D5D-8566-099F-C83E1B72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3EB7-55C1-3025-FF11-6EAF1F92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730E2-B711-5918-2B2F-440F4767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27BE5-89F7-FBC2-FACF-24E8D0C92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9AE89-81DC-369D-B4A5-DFE2637B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0CDCF-19DE-2F0C-2E07-27F0D134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BF972-F471-693F-C03D-46E03EB9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0E60-C2A3-BF64-2698-ACFF39F7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C1C9-F2F1-26B5-BAC1-7DFB8778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44804-157C-66DA-0C52-08CC55F8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4D998-5848-E10A-609D-3C8182EBE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71504-196F-13BB-942C-5A0CB8DB9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E581E-46F8-8177-8AE9-EC356EAE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D81334-2E8C-B20D-9BE1-10F93517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4DE6A-EADF-ADA5-EB1C-4E4FACB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DE8C-C691-02B4-9804-13E6CFC1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E477E-95B2-D507-BA49-1A865F50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658E4-4129-CFBF-4B8B-E6213B9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58E82-05CC-642A-F1AD-A31DAE5B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5093A-687A-68D0-88A8-68018B46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9D0F2-E57B-D18E-3D7A-E0C59AD2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B8BA5-18CA-F2C9-C9A5-C6BA2A7C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A69D-23F3-6C5F-9308-FEDB277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2C58-9E2C-471B-3B63-3AE07250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03F36-EF68-87C3-F01A-9B645EFE4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0E02C-A102-E0C9-119A-EC2DE865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2450B-297C-8018-D2BE-2CD5460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695E6-F72E-4E39-0866-D0DC201C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C88D-AFB3-DA29-8BCF-738575D2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8B98-32B7-C4A7-F62C-018B3859A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26FA7-2B9E-2EFA-DD43-1366FC61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BC372-6E75-1B06-2556-9F535B34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781B0-97DB-4304-505B-A90E2585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413-C776-8BCD-4503-609C8A0B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F5087-052F-A9AA-01ED-2DE74C4E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0A604-0764-7ADB-145F-15D1442CA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2D1D7-B056-5FCD-026F-72419C16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B799-5768-4F76-BD3D-864C9FA6BE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25AC-3313-CE12-8991-50487CDF6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3050-9CFF-AB54-0D9E-204839F1C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EDAB-89CE-4374-9CBA-0E058551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7411C7-446E-247C-9FF3-F0C85344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23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8EAE5-3168-4E01-8F2E-7329FCB3E06C}"/>
              </a:ext>
            </a:extLst>
          </p:cNvPr>
          <p:cNvSpPr txBox="1"/>
          <p:nvPr/>
        </p:nvSpPr>
        <p:spPr>
          <a:xfrm>
            <a:off x="3252132" y="5106328"/>
            <a:ext cx="5687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Auburn-Bowman Community Plan and Sewer Improvement Program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E30AA-E004-1160-1676-7505D7ED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7" y="5075940"/>
            <a:ext cx="2054530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2069A-E9A0-4A05-DE10-10AC6F43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7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0E9C5-78D2-B576-A952-6AB3C80D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57" y="0"/>
            <a:ext cx="1080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E9B6C-D1DB-0136-1DA8-992AA5F2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67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A034F-6BB1-E051-0D15-271DC580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72" y="0"/>
            <a:ext cx="1082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3C658-13F1-B4AF-AA12-2DB40F1B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DD41-97F9-C46F-9F40-750471F1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3" y="0"/>
            <a:ext cx="10912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D78D2-49E7-85D6-0110-6AB84220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61"/>
                    </a14:imgEffect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46735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3451A4B-3F54-6802-FFCB-36933779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4624"/>
            <a:ext cx="4831171" cy="1600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Barriers to Achieving Community Vision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41D211-CA82-2045-D624-53E26432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9856" y="2076162"/>
            <a:ext cx="3163458" cy="30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Barriers to Achieving Community 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Shawna Purvines</dc:creator>
  <cp:lastModifiedBy>Shawna Purvines</cp:lastModifiedBy>
  <cp:revision>1</cp:revision>
  <dcterms:created xsi:type="dcterms:W3CDTF">2023-04-04T21:03:41Z</dcterms:created>
  <dcterms:modified xsi:type="dcterms:W3CDTF">2023-04-04T23:55:57Z</dcterms:modified>
</cp:coreProperties>
</file>