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648" r:id="rId5"/>
    <p:sldId id="283" r:id="rId6"/>
    <p:sldId id="850" r:id="rId7"/>
    <p:sldId id="884" r:id="rId8"/>
    <p:sldId id="263" r:id="rId9"/>
    <p:sldId id="268" r:id="rId10"/>
    <p:sldId id="461" r:id="rId11"/>
    <p:sldId id="477" r:id="rId12"/>
    <p:sldId id="882" r:id="rId13"/>
    <p:sldId id="1428" r:id="rId14"/>
    <p:sldId id="1430" r:id="rId15"/>
    <p:sldId id="1507" r:id="rId16"/>
    <p:sldId id="840" r:id="rId17"/>
    <p:sldId id="883"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64" userDrawn="1">
          <p15:clr>
            <a:srgbClr val="A4A3A4"/>
          </p15:clr>
        </p15:guide>
        <p15:guide id="2" pos="28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C4820E"/>
    <a:srgbClr val="EBF1F5"/>
    <a:srgbClr val="0B3C5D"/>
    <a:srgbClr val="0087AF"/>
    <a:srgbClr val="D9B079"/>
    <a:srgbClr val="F8F8F8"/>
    <a:srgbClr val="3C5A9B"/>
    <a:srgbClr val="1AB2E8"/>
    <a:srgbClr val="00AAEB"/>
    <a:srgbClr val="E04A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84" autoAdjust="0"/>
    <p:restoredTop sz="96210" autoAdjust="0"/>
  </p:normalViewPr>
  <p:slideViewPr>
    <p:cSldViewPr snapToGrid="0" snapToObjects="1">
      <p:cViewPr varScale="1">
        <p:scale>
          <a:sx n="164" d="100"/>
          <a:sy n="164" d="100"/>
        </p:scale>
        <p:origin x="150" y="156"/>
      </p:cViewPr>
      <p:guideLst>
        <p:guide orient="horz" pos="564"/>
        <p:guide pos="2856"/>
      </p:guideLst>
    </p:cSldViewPr>
  </p:slideViewPr>
  <p:notesTextViewPr>
    <p:cViewPr>
      <p:scale>
        <a:sx n="3" d="2"/>
        <a:sy n="3" d="2"/>
      </p:scale>
      <p:origin x="0" y="0"/>
    </p:cViewPr>
  </p:notesTextViewPr>
  <p:sorterViewPr>
    <p:cViewPr varScale="1">
      <p:scale>
        <a:sx n="1" d="1"/>
        <a:sy n="1" d="1"/>
      </p:scale>
      <p:origin x="0" y="-52864"/>
    </p:cViewPr>
  </p:sorterViewPr>
  <p:notesViewPr>
    <p:cSldViewPr snapToGrid="0" snapToObjects="1">
      <p:cViewPr varScale="1">
        <p:scale>
          <a:sx n="97" d="100"/>
          <a:sy n="97" d="100"/>
        </p:scale>
        <p:origin x="381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wson, Timothy@DOC" userId="dc1722d2-d653-4eb6-848a-e7e92d00306d" providerId="ADAL" clId="{F05D1F80-902E-4C8D-A56B-CBE87B0BA505}"/>
    <pc:docChg chg="undo custSel addSld delSld modSld sldOrd">
      <pc:chgData name="Dawson, Timothy@DOC" userId="dc1722d2-d653-4eb6-848a-e7e92d00306d" providerId="ADAL" clId="{F05D1F80-902E-4C8D-A56B-CBE87B0BA505}" dt="2019-10-07T16:34:38.468" v="1730" actId="1076"/>
      <pc:docMkLst>
        <pc:docMk/>
      </pc:docMkLst>
      <pc:sldChg chg="modSp">
        <pc:chgData name="Dawson, Timothy@DOC" userId="dc1722d2-d653-4eb6-848a-e7e92d00306d" providerId="ADAL" clId="{F05D1F80-902E-4C8D-A56B-CBE87B0BA505}" dt="2019-10-02T17:57:55.890" v="720" actId="20577"/>
        <pc:sldMkLst>
          <pc:docMk/>
          <pc:sldMk cId="3162760577" sldId="263"/>
        </pc:sldMkLst>
        <pc:spChg chg="mod">
          <ac:chgData name="Dawson, Timothy@DOC" userId="dc1722d2-d653-4eb6-848a-e7e92d00306d" providerId="ADAL" clId="{F05D1F80-902E-4C8D-A56B-CBE87B0BA505}" dt="2019-10-02T17:57:05.782" v="681" actId="403"/>
          <ac:spMkLst>
            <pc:docMk/>
            <pc:sldMk cId="3162760577" sldId="263"/>
            <ac:spMk id="2" creationId="{00000000-0000-0000-0000-000000000000}"/>
          </ac:spMkLst>
        </pc:spChg>
        <pc:spChg chg="mod">
          <ac:chgData name="Dawson, Timothy@DOC" userId="dc1722d2-d653-4eb6-848a-e7e92d00306d" providerId="ADAL" clId="{F05D1F80-902E-4C8D-A56B-CBE87B0BA505}" dt="2019-10-02T17:57:14.745" v="683" actId="1076"/>
          <ac:spMkLst>
            <pc:docMk/>
            <pc:sldMk cId="3162760577" sldId="263"/>
            <ac:spMk id="8" creationId="{00000000-0000-0000-0000-000000000000}"/>
          </ac:spMkLst>
        </pc:spChg>
        <pc:spChg chg="mod">
          <ac:chgData name="Dawson, Timothy@DOC" userId="dc1722d2-d653-4eb6-848a-e7e92d00306d" providerId="ADAL" clId="{F05D1F80-902E-4C8D-A56B-CBE87B0BA505}" dt="2019-10-02T17:57:10.450" v="682" actId="1076"/>
          <ac:spMkLst>
            <pc:docMk/>
            <pc:sldMk cId="3162760577" sldId="263"/>
            <ac:spMk id="11" creationId="{00000000-0000-0000-0000-000000000000}"/>
          </ac:spMkLst>
        </pc:spChg>
        <pc:spChg chg="mod">
          <ac:chgData name="Dawson, Timothy@DOC" userId="dc1722d2-d653-4eb6-848a-e7e92d00306d" providerId="ADAL" clId="{F05D1F80-902E-4C8D-A56B-CBE87B0BA505}" dt="2019-10-02T17:57:55.890" v="720" actId="20577"/>
          <ac:spMkLst>
            <pc:docMk/>
            <pc:sldMk cId="3162760577" sldId="263"/>
            <ac:spMk id="14" creationId="{00000000-0000-0000-0000-000000000000}"/>
          </ac:spMkLst>
        </pc:spChg>
        <pc:spChg chg="mod">
          <ac:chgData name="Dawson, Timothy@DOC" userId="dc1722d2-d653-4eb6-848a-e7e92d00306d" providerId="ADAL" clId="{F05D1F80-902E-4C8D-A56B-CBE87B0BA505}" dt="2019-10-02T17:57:40.084" v="690" actId="1076"/>
          <ac:spMkLst>
            <pc:docMk/>
            <pc:sldMk cId="3162760577" sldId="263"/>
            <ac:spMk id="15" creationId="{00000000-0000-0000-0000-000000000000}"/>
          </ac:spMkLst>
        </pc:spChg>
        <pc:picChg chg="mod">
          <ac:chgData name="Dawson, Timothy@DOC" userId="dc1722d2-d653-4eb6-848a-e7e92d00306d" providerId="ADAL" clId="{F05D1F80-902E-4C8D-A56B-CBE87B0BA505}" dt="2019-10-02T17:57:26.349" v="686" actId="1076"/>
          <ac:picMkLst>
            <pc:docMk/>
            <pc:sldMk cId="3162760577" sldId="263"/>
            <ac:picMk id="10" creationId="{00000000-0000-0000-0000-000000000000}"/>
          </ac:picMkLst>
        </pc:picChg>
        <pc:picChg chg="mod">
          <ac:chgData name="Dawson, Timothy@DOC" userId="dc1722d2-d653-4eb6-848a-e7e92d00306d" providerId="ADAL" clId="{F05D1F80-902E-4C8D-A56B-CBE87B0BA505}" dt="2019-10-02T17:57:30.975" v="688" actId="1076"/>
          <ac:picMkLst>
            <pc:docMk/>
            <pc:sldMk cId="3162760577" sldId="263"/>
            <ac:picMk id="13" creationId="{00000000-0000-0000-0000-000000000000}"/>
          </ac:picMkLst>
        </pc:picChg>
      </pc:sldChg>
      <pc:sldChg chg="delSp modSp add setBg delAnim">
        <pc:chgData name="Dawson, Timothy@DOC" userId="dc1722d2-d653-4eb6-848a-e7e92d00306d" providerId="ADAL" clId="{F05D1F80-902E-4C8D-A56B-CBE87B0BA505}" dt="2019-10-07T16:12:16.088" v="1547" actId="1076"/>
        <pc:sldMkLst>
          <pc:docMk/>
          <pc:sldMk cId="785673509" sldId="268"/>
        </pc:sldMkLst>
        <pc:spChg chg="mod">
          <ac:chgData name="Dawson, Timothy@DOC" userId="dc1722d2-d653-4eb6-848a-e7e92d00306d" providerId="ADAL" clId="{F05D1F80-902E-4C8D-A56B-CBE87B0BA505}" dt="2019-10-02T20:04:36.618" v="791" actId="404"/>
          <ac:spMkLst>
            <pc:docMk/>
            <pc:sldMk cId="785673509" sldId="268"/>
            <ac:spMk id="2" creationId="{285DAF3E-3028-4A06-9835-A652AE8BBC1B}"/>
          </ac:spMkLst>
        </pc:spChg>
        <pc:spChg chg="mod">
          <ac:chgData name="Dawson, Timothy@DOC" userId="dc1722d2-d653-4eb6-848a-e7e92d00306d" providerId="ADAL" clId="{F05D1F80-902E-4C8D-A56B-CBE87B0BA505}" dt="2019-10-07T16:12:16.088" v="1547" actId="1076"/>
          <ac:spMkLst>
            <pc:docMk/>
            <pc:sldMk cId="785673509" sldId="268"/>
            <ac:spMk id="10" creationId="{F066FDF5-2E64-4795-9716-8607C48E2E17}"/>
          </ac:spMkLst>
        </pc:spChg>
        <pc:picChg chg="del">
          <ac:chgData name="Dawson, Timothy@DOC" userId="dc1722d2-d653-4eb6-848a-e7e92d00306d" providerId="ADAL" clId="{F05D1F80-902E-4C8D-A56B-CBE87B0BA505}" dt="2019-10-02T20:03:41.208" v="756" actId="478"/>
          <ac:picMkLst>
            <pc:docMk/>
            <pc:sldMk cId="785673509" sldId="268"/>
            <ac:picMk id="9" creationId="{DF44AC3F-F531-44D9-9791-C1D5AA0EE497}"/>
          </ac:picMkLst>
        </pc:picChg>
      </pc:sldChg>
      <pc:sldChg chg="modSp ord">
        <pc:chgData name="Dawson, Timothy@DOC" userId="dc1722d2-d653-4eb6-848a-e7e92d00306d" providerId="ADAL" clId="{F05D1F80-902E-4C8D-A56B-CBE87B0BA505}" dt="2019-10-02T20:01:45.241" v="742" actId="1076"/>
        <pc:sldMkLst>
          <pc:docMk/>
          <pc:sldMk cId="3957038975" sldId="283"/>
        </pc:sldMkLst>
        <pc:spChg chg="mod">
          <ac:chgData name="Dawson, Timothy@DOC" userId="dc1722d2-d653-4eb6-848a-e7e92d00306d" providerId="ADAL" clId="{F05D1F80-902E-4C8D-A56B-CBE87B0BA505}" dt="2019-10-02T20:01:31.612" v="741" actId="207"/>
          <ac:spMkLst>
            <pc:docMk/>
            <pc:sldMk cId="3957038975" sldId="283"/>
            <ac:spMk id="2" creationId="{00000000-0000-0000-0000-000000000000}"/>
          </ac:spMkLst>
        </pc:spChg>
        <pc:picChg chg="mod">
          <ac:chgData name="Dawson, Timothy@DOC" userId="dc1722d2-d653-4eb6-848a-e7e92d00306d" providerId="ADAL" clId="{F05D1F80-902E-4C8D-A56B-CBE87B0BA505}" dt="2019-10-02T19:59:56.605" v="733" actId="1038"/>
          <ac:picMkLst>
            <pc:docMk/>
            <pc:sldMk cId="3957038975" sldId="283"/>
            <ac:picMk id="46" creationId="{21E40412-7731-4ECF-A018-91BFB2ED51F9}"/>
          </ac:picMkLst>
        </pc:picChg>
      </pc:sldChg>
      <pc:sldChg chg="addSp delSp modSp ord">
        <pc:chgData name="Dawson, Timothy@DOC" userId="dc1722d2-d653-4eb6-848a-e7e92d00306d" providerId="ADAL" clId="{F05D1F80-902E-4C8D-A56B-CBE87B0BA505}" dt="2019-10-07T16:22:43.862" v="1632" actId="1035"/>
        <pc:sldMkLst>
          <pc:docMk/>
          <pc:sldMk cId="1958711253" sldId="461"/>
        </pc:sldMkLst>
        <pc:spChg chg="mod">
          <ac:chgData name="Dawson, Timothy@DOC" userId="dc1722d2-d653-4eb6-848a-e7e92d00306d" providerId="ADAL" clId="{F05D1F80-902E-4C8D-A56B-CBE87B0BA505}" dt="2019-10-07T16:08:07.593" v="1505" actId="20577"/>
          <ac:spMkLst>
            <pc:docMk/>
            <pc:sldMk cId="1958711253" sldId="461"/>
            <ac:spMk id="3" creationId="{A7117953-642B-4212-B544-58935A5CE610}"/>
          </ac:spMkLst>
        </pc:spChg>
        <pc:spChg chg="mod">
          <ac:chgData name="Dawson, Timothy@DOC" userId="dc1722d2-d653-4eb6-848a-e7e92d00306d" providerId="ADAL" clId="{F05D1F80-902E-4C8D-A56B-CBE87B0BA505}" dt="2019-10-07T16:22:37.750" v="1624" actId="1035"/>
          <ac:spMkLst>
            <pc:docMk/>
            <pc:sldMk cId="1958711253" sldId="461"/>
            <ac:spMk id="5" creationId="{85872057-F491-4E8A-95EC-99D116EA1D25}"/>
          </ac:spMkLst>
        </pc:spChg>
        <pc:spChg chg="mod">
          <ac:chgData name="Dawson, Timothy@DOC" userId="dc1722d2-d653-4eb6-848a-e7e92d00306d" providerId="ADAL" clId="{F05D1F80-902E-4C8D-A56B-CBE87B0BA505}" dt="2019-10-07T16:22:43.862" v="1632" actId="1035"/>
          <ac:spMkLst>
            <pc:docMk/>
            <pc:sldMk cId="1958711253" sldId="461"/>
            <ac:spMk id="6" creationId="{50815652-8CCB-48FA-93E9-26EF3DBDFD4F}"/>
          </ac:spMkLst>
        </pc:spChg>
        <pc:spChg chg="add mod">
          <ac:chgData name="Dawson, Timothy@DOC" userId="dc1722d2-d653-4eb6-848a-e7e92d00306d" providerId="ADAL" clId="{F05D1F80-902E-4C8D-A56B-CBE87B0BA505}" dt="2019-10-07T16:22:32.310" v="1620" actId="1035"/>
          <ac:spMkLst>
            <pc:docMk/>
            <pc:sldMk cId="1958711253" sldId="461"/>
            <ac:spMk id="10" creationId="{A8128F4A-06DE-478E-97CD-C076DF20BC16}"/>
          </ac:spMkLst>
        </pc:spChg>
        <pc:picChg chg="del">
          <ac:chgData name="Dawson, Timothy@DOC" userId="dc1722d2-d653-4eb6-848a-e7e92d00306d" providerId="ADAL" clId="{F05D1F80-902E-4C8D-A56B-CBE87B0BA505}" dt="2019-10-07T16:17:34.611" v="1548" actId="478"/>
          <ac:picMkLst>
            <pc:docMk/>
            <pc:sldMk cId="1958711253" sldId="461"/>
            <ac:picMk id="2" creationId="{EC91DA0D-D1D4-4397-8E42-C21F84AB1BC4}"/>
          </ac:picMkLst>
        </pc:picChg>
        <pc:picChg chg="mod">
          <ac:chgData name="Dawson, Timothy@DOC" userId="dc1722d2-d653-4eb6-848a-e7e92d00306d" providerId="ADAL" clId="{F05D1F80-902E-4C8D-A56B-CBE87B0BA505}" dt="2019-10-07T16:22:22.530" v="1612" actId="1036"/>
          <ac:picMkLst>
            <pc:docMk/>
            <pc:sldMk cId="1958711253" sldId="461"/>
            <ac:picMk id="4" creationId="{52B5C8CC-90B0-4AC5-8247-8F7D564D8F34}"/>
          </ac:picMkLst>
        </pc:picChg>
        <pc:picChg chg="add mod">
          <ac:chgData name="Dawson, Timothy@DOC" userId="dc1722d2-d653-4eb6-848a-e7e92d00306d" providerId="ADAL" clId="{F05D1F80-902E-4C8D-A56B-CBE87B0BA505}" dt="2019-10-07T16:22:22.530" v="1612" actId="1036"/>
          <ac:picMkLst>
            <pc:docMk/>
            <pc:sldMk cId="1958711253" sldId="461"/>
            <ac:picMk id="7" creationId="{5D1FE79C-F61A-4FBF-8599-A6F4905F84A4}"/>
          </ac:picMkLst>
        </pc:picChg>
        <pc:picChg chg="add del">
          <ac:chgData name="Dawson, Timothy@DOC" userId="dc1722d2-d653-4eb6-848a-e7e92d00306d" providerId="ADAL" clId="{F05D1F80-902E-4C8D-A56B-CBE87B0BA505}" dt="2019-10-07T16:20:32.146" v="1578" actId="478"/>
          <ac:picMkLst>
            <pc:docMk/>
            <pc:sldMk cId="1958711253" sldId="461"/>
            <ac:picMk id="8" creationId="{3A9EAD89-C247-48E0-9C85-98D91B6D3CCE}"/>
          </ac:picMkLst>
        </pc:picChg>
        <pc:picChg chg="add mod">
          <ac:chgData name="Dawson, Timothy@DOC" userId="dc1722d2-d653-4eb6-848a-e7e92d00306d" providerId="ADAL" clId="{F05D1F80-902E-4C8D-A56B-CBE87B0BA505}" dt="2019-10-07T16:22:22.530" v="1612" actId="1036"/>
          <ac:picMkLst>
            <pc:docMk/>
            <pc:sldMk cId="1958711253" sldId="461"/>
            <ac:picMk id="9" creationId="{1CCF4B35-CB8A-4A46-8E10-31926BD3300D}"/>
          </ac:picMkLst>
        </pc:picChg>
      </pc:sldChg>
      <pc:sldChg chg="modSp del ord">
        <pc:chgData name="Dawson, Timothy@DOC" userId="dc1722d2-d653-4eb6-848a-e7e92d00306d" providerId="ADAL" clId="{F05D1F80-902E-4C8D-A56B-CBE87B0BA505}" dt="2019-10-07T16:23:28.569" v="1633" actId="2696"/>
        <pc:sldMkLst>
          <pc:docMk/>
          <pc:sldMk cId="1538771031" sldId="463"/>
        </pc:sldMkLst>
        <pc:spChg chg="mod">
          <ac:chgData name="Dawson, Timothy@DOC" userId="dc1722d2-d653-4eb6-848a-e7e92d00306d" providerId="ADAL" clId="{F05D1F80-902E-4C8D-A56B-CBE87B0BA505}" dt="2019-10-02T19:58:18.331" v="723" actId="27636"/>
          <ac:spMkLst>
            <pc:docMk/>
            <pc:sldMk cId="1538771031" sldId="463"/>
            <ac:spMk id="3" creationId="{343EB817-0868-4B15-A093-077B3C408092}"/>
          </ac:spMkLst>
        </pc:spChg>
      </pc:sldChg>
      <pc:sldChg chg="delSp modSp add ord">
        <pc:chgData name="Dawson, Timothy@DOC" userId="dc1722d2-d653-4eb6-848a-e7e92d00306d" providerId="ADAL" clId="{F05D1F80-902E-4C8D-A56B-CBE87B0BA505}" dt="2019-10-02T17:58:18.735" v="722" actId="1076"/>
        <pc:sldMkLst>
          <pc:docMk/>
          <pc:sldMk cId="4188814747" sldId="477"/>
        </pc:sldMkLst>
        <pc:spChg chg="mod">
          <ac:chgData name="Dawson, Timothy@DOC" userId="dc1722d2-d653-4eb6-848a-e7e92d00306d" providerId="ADAL" clId="{F05D1F80-902E-4C8D-A56B-CBE87B0BA505}" dt="2019-10-02T17:22:19.154" v="186" actId="1076"/>
          <ac:spMkLst>
            <pc:docMk/>
            <pc:sldMk cId="4188814747" sldId="477"/>
            <ac:spMk id="3" creationId="{9B174E79-2131-4EE1-A67A-88514795F6FA}"/>
          </ac:spMkLst>
        </pc:spChg>
        <pc:spChg chg="mod">
          <ac:chgData name="Dawson, Timothy@DOC" userId="dc1722d2-d653-4eb6-848a-e7e92d00306d" providerId="ADAL" clId="{F05D1F80-902E-4C8D-A56B-CBE87B0BA505}" dt="2019-10-02T17:21:57.480" v="183" actId="20577"/>
          <ac:spMkLst>
            <pc:docMk/>
            <pc:sldMk cId="4188814747" sldId="477"/>
            <ac:spMk id="5" creationId="{F0B074F6-2DF8-4871-9A12-DA1E13C85626}"/>
          </ac:spMkLst>
        </pc:spChg>
        <pc:picChg chg="mod">
          <ac:chgData name="Dawson, Timothy@DOC" userId="dc1722d2-d653-4eb6-848a-e7e92d00306d" providerId="ADAL" clId="{F05D1F80-902E-4C8D-A56B-CBE87B0BA505}" dt="2019-10-02T17:20:33.915" v="76" actId="1076"/>
          <ac:picMkLst>
            <pc:docMk/>
            <pc:sldMk cId="4188814747" sldId="477"/>
            <ac:picMk id="2" creationId="{6060E6D2-8AFB-40E9-BB71-1C40288A8A88}"/>
          </ac:picMkLst>
        </pc:picChg>
        <pc:picChg chg="del mod">
          <ac:chgData name="Dawson, Timothy@DOC" userId="dc1722d2-d653-4eb6-848a-e7e92d00306d" providerId="ADAL" clId="{F05D1F80-902E-4C8D-A56B-CBE87B0BA505}" dt="2019-10-02T17:58:14.817" v="721" actId="478"/>
          <ac:picMkLst>
            <pc:docMk/>
            <pc:sldMk cId="4188814747" sldId="477"/>
            <ac:picMk id="4" creationId="{6AB782D7-D62C-4C9C-91E0-F8241E60B6D6}"/>
          </ac:picMkLst>
        </pc:picChg>
      </pc:sldChg>
      <pc:sldChg chg="modSp">
        <pc:chgData name="Dawson, Timothy@DOC" userId="dc1722d2-d653-4eb6-848a-e7e92d00306d" providerId="ADAL" clId="{F05D1F80-902E-4C8D-A56B-CBE87B0BA505}" dt="2019-10-07T16:34:38.468" v="1730" actId="1076"/>
        <pc:sldMkLst>
          <pc:docMk/>
          <pc:sldMk cId="2382269282" sldId="648"/>
        </pc:sldMkLst>
        <pc:spChg chg="mod">
          <ac:chgData name="Dawson, Timothy@DOC" userId="dc1722d2-d653-4eb6-848a-e7e92d00306d" providerId="ADAL" clId="{F05D1F80-902E-4C8D-A56B-CBE87B0BA505}" dt="2019-10-07T16:34:38.468" v="1730" actId="1076"/>
          <ac:spMkLst>
            <pc:docMk/>
            <pc:sldMk cId="2382269282" sldId="648"/>
            <ac:spMk id="2" creationId="{00000000-0000-0000-0000-000000000000}"/>
          </ac:spMkLst>
        </pc:spChg>
        <pc:spChg chg="mod">
          <ac:chgData name="Dawson, Timothy@DOC" userId="dc1722d2-d653-4eb6-848a-e7e92d00306d" providerId="ADAL" clId="{F05D1F80-902E-4C8D-A56B-CBE87B0BA505}" dt="2019-10-02T20:51:55.690" v="1089" actId="1076"/>
          <ac:spMkLst>
            <pc:docMk/>
            <pc:sldMk cId="2382269282" sldId="648"/>
            <ac:spMk id="8" creationId="{3CC7A2B6-5F06-4F84-BF4C-CE3A5A0B1A67}"/>
          </ac:spMkLst>
        </pc:spChg>
      </pc:sldChg>
      <pc:sldChg chg="ord">
        <pc:chgData name="Dawson, Timothy@DOC" userId="dc1722d2-d653-4eb6-848a-e7e92d00306d" providerId="ADAL" clId="{F05D1F80-902E-4C8D-A56B-CBE87B0BA505}" dt="2019-10-07T16:09:16.763" v="1509" actId="1076"/>
        <pc:sldMkLst>
          <pc:docMk/>
          <pc:sldMk cId="390371111" sldId="840"/>
        </pc:sldMkLst>
      </pc:sldChg>
      <pc:sldChg chg="addSp delSp modSp mod setBg delAnim modAnim setClrOvrMap">
        <pc:chgData name="Dawson, Timothy@DOC" userId="dc1722d2-d653-4eb6-848a-e7e92d00306d" providerId="ADAL" clId="{F05D1F80-902E-4C8D-A56B-CBE87B0BA505}" dt="2019-10-07T16:28:09.428" v="1644" actId="5793"/>
        <pc:sldMkLst>
          <pc:docMk/>
          <pc:sldMk cId="3834939103" sldId="850"/>
        </pc:sldMkLst>
        <pc:spChg chg="mod">
          <ac:chgData name="Dawson, Timothy@DOC" userId="dc1722d2-d653-4eb6-848a-e7e92d00306d" providerId="ADAL" clId="{F05D1F80-902E-4C8D-A56B-CBE87B0BA505}" dt="2019-10-07T16:06:34.079" v="1500" actId="14100"/>
          <ac:spMkLst>
            <pc:docMk/>
            <pc:sldMk cId="3834939103" sldId="850"/>
            <ac:spMk id="3" creationId="{00000000-0000-0000-0000-000000000000}"/>
          </ac:spMkLst>
        </pc:spChg>
        <pc:spChg chg="del mod ord">
          <ac:chgData name="Dawson, Timothy@DOC" userId="dc1722d2-d653-4eb6-848a-e7e92d00306d" providerId="ADAL" clId="{F05D1F80-902E-4C8D-A56B-CBE87B0BA505}" dt="2019-10-07T16:05:33.521" v="1479" actId="478"/>
          <ac:spMkLst>
            <pc:docMk/>
            <pc:sldMk cId="3834939103" sldId="850"/>
            <ac:spMk id="4" creationId="{00000000-0000-0000-0000-000000000000}"/>
          </ac:spMkLst>
        </pc:spChg>
        <pc:spChg chg="add mod">
          <ac:chgData name="Dawson, Timothy@DOC" userId="dc1722d2-d653-4eb6-848a-e7e92d00306d" providerId="ADAL" clId="{F05D1F80-902E-4C8D-A56B-CBE87B0BA505}" dt="2019-10-07T16:28:09.428" v="1644" actId="5793"/>
          <ac:spMkLst>
            <pc:docMk/>
            <pc:sldMk cId="3834939103" sldId="850"/>
            <ac:spMk id="8" creationId="{89856AE6-3FD7-42EC-9CB0-E6EE5A1BD8C3}"/>
          </ac:spMkLst>
        </pc:spChg>
        <pc:spChg chg="del">
          <ac:chgData name="Dawson, Timothy@DOC" userId="dc1722d2-d653-4eb6-848a-e7e92d00306d" providerId="ADAL" clId="{F05D1F80-902E-4C8D-A56B-CBE87B0BA505}" dt="2019-10-02T17:18:42.280" v="29" actId="478"/>
          <ac:spMkLst>
            <pc:docMk/>
            <pc:sldMk cId="3834939103" sldId="850"/>
            <ac:spMk id="11" creationId="{4E8023D2-B67E-45DD-A29A-B7C00E0850DC}"/>
          </ac:spMkLst>
        </pc:spChg>
        <pc:spChg chg="del topLvl">
          <ac:chgData name="Dawson, Timothy@DOC" userId="dc1722d2-d653-4eb6-848a-e7e92d00306d" providerId="ADAL" clId="{F05D1F80-902E-4C8D-A56B-CBE87B0BA505}" dt="2019-10-02T17:45:25.870" v="375" actId="478"/>
          <ac:spMkLst>
            <pc:docMk/>
            <pc:sldMk cId="3834939103" sldId="850"/>
            <ac:spMk id="14" creationId="{C69E604E-4712-4924-9EDB-EC69AF274074}"/>
          </ac:spMkLst>
        </pc:spChg>
        <pc:spChg chg="del mod topLvl">
          <ac:chgData name="Dawson, Timothy@DOC" userId="dc1722d2-d653-4eb6-848a-e7e92d00306d" providerId="ADAL" clId="{F05D1F80-902E-4C8D-A56B-CBE87B0BA505}" dt="2019-10-02T17:45:48.602" v="378" actId="478"/>
          <ac:spMkLst>
            <pc:docMk/>
            <pc:sldMk cId="3834939103" sldId="850"/>
            <ac:spMk id="17" creationId="{E6996009-41DD-4379-9332-844BFEFB25BD}"/>
          </ac:spMkLst>
        </pc:spChg>
        <pc:spChg chg="del mod topLvl">
          <ac:chgData name="Dawson, Timothy@DOC" userId="dc1722d2-d653-4eb6-848a-e7e92d00306d" providerId="ADAL" clId="{F05D1F80-902E-4C8D-A56B-CBE87B0BA505}" dt="2019-10-02T17:46:15.028" v="383" actId="478"/>
          <ac:spMkLst>
            <pc:docMk/>
            <pc:sldMk cId="3834939103" sldId="850"/>
            <ac:spMk id="20" creationId="{B8FD9636-BF7B-464C-A0E2-FF82DEA9E482}"/>
          </ac:spMkLst>
        </pc:spChg>
        <pc:spChg chg="del mod topLvl">
          <ac:chgData name="Dawson, Timothy@DOC" userId="dc1722d2-d653-4eb6-848a-e7e92d00306d" providerId="ADAL" clId="{F05D1F80-902E-4C8D-A56B-CBE87B0BA505}" dt="2019-10-02T17:46:49.237" v="390" actId="478"/>
          <ac:spMkLst>
            <pc:docMk/>
            <pc:sldMk cId="3834939103" sldId="850"/>
            <ac:spMk id="23" creationId="{FEB7969D-5268-4F33-AA25-E9910CBD8B5D}"/>
          </ac:spMkLst>
        </pc:spChg>
        <pc:spChg chg="add">
          <ac:chgData name="Dawson, Timothy@DOC" userId="dc1722d2-d653-4eb6-848a-e7e92d00306d" providerId="ADAL" clId="{F05D1F80-902E-4C8D-A56B-CBE87B0BA505}" dt="2019-10-07T16:04:23.377" v="1464" actId="26606"/>
          <ac:spMkLst>
            <pc:docMk/>
            <pc:sldMk cId="3834939103" sldId="850"/>
            <ac:spMk id="27" creationId="{07977D39-626F-40D7-B00F-16E02602DD5A}"/>
          </ac:spMkLst>
        </pc:spChg>
        <pc:spChg chg="add">
          <ac:chgData name="Dawson, Timothy@DOC" userId="dc1722d2-d653-4eb6-848a-e7e92d00306d" providerId="ADAL" clId="{F05D1F80-902E-4C8D-A56B-CBE87B0BA505}" dt="2019-10-07T16:04:23.377" v="1464" actId="26606"/>
          <ac:spMkLst>
            <pc:docMk/>
            <pc:sldMk cId="3834939103" sldId="850"/>
            <ac:spMk id="29" creationId="{B905CDE4-B751-4B3E-B625-6E59F8903414}"/>
          </ac:spMkLst>
        </pc:spChg>
        <pc:spChg chg="add">
          <ac:chgData name="Dawson, Timothy@DOC" userId="dc1722d2-d653-4eb6-848a-e7e92d00306d" providerId="ADAL" clId="{F05D1F80-902E-4C8D-A56B-CBE87B0BA505}" dt="2019-10-07T16:04:23.377" v="1464" actId="26606"/>
          <ac:spMkLst>
            <pc:docMk/>
            <pc:sldMk cId="3834939103" sldId="850"/>
            <ac:spMk id="31" creationId="{08108C16-F4C0-44AA-999D-17BD39219B24}"/>
          </ac:spMkLst>
        </pc:spChg>
        <pc:spChg chg="add">
          <ac:chgData name="Dawson, Timothy@DOC" userId="dc1722d2-d653-4eb6-848a-e7e92d00306d" providerId="ADAL" clId="{F05D1F80-902E-4C8D-A56B-CBE87B0BA505}" dt="2019-10-07T16:04:23.377" v="1464" actId="26606"/>
          <ac:spMkLst>
            <pc:docMk/>
            <pc:sldMk cId="3834939103" sldId="850"/>
            <ac:spMk id="33" creationId="{CDC29AC1-2821-4FCC-B597-88DAF39C36FE}"/>
          </ac:spMkLst>
        </pc:spChg>
        <pc:spChg chg="add">
          <ac:chgData name="Dawson, Timothy@DOC" userId="dc1722d2-d653-4eb6-848a-e7e92d00306d" providerId="ADAL" clId="{F05D1F80-902E-4C8D-A56B-CBE87B0BA505}" dt="2019-10-07T16:04:23.377" v="1464" actId="26606"/>
          <ac:spMkLst>
            <pc:docMk/>
            <pc:sldMk cId="3834939103" sldId="850"/>
            <ac:spMk id="35" creationId="{C8F10CB3-3B5E-4C7A-98CF-B87454DDFA39}"/>
          </ac:spMkLst>
        </pc:spChg>
        <pc:grpChg chg="add del mod">
          <ac:chgData name="Dawson, Timothy@DOC" userId="dc1722d2-d653-4eb6-848a-e7e92d00306d" providerId="ADAL" clId="{F05D1F80-902E-4C8D-A56B-CBE87B0BA505}" dt="2019-10-02T17:45:25.870" v="375" actId="478"/>
          <ac:grpSpMkLst>
            <pc:docMk/>
            <pc:sldMk cId="3834939103" sldId="850"/>
            <ac:grpSpMk id="12" creationId="{96905338-DED0-4C21-96C9-6C530706033F}"/>
          </ac:grpSpMkLst>
        </pc:grpChg>
        <pc:grpChg chg="add del mod">
          <ac:chgData name="Dawson, Timothy@DOC" userId="dc1722d2-d653-4eb6-848a-e7e92d00306d" providerId="ADAL" clId="{F05D1F80-902E-4C8D-A56B-CBE87B0BA505}" dt="2019-10-02T17:45:44.991" v="377" actId="165"/>
          <ac:grpSpMkLst>
            <pc:docMk/>
            <pc:sldMk cId="3834939103" sldId="850"/>
            <ac:grpSpMk id="15" creationId="{4E67AB6A-1313-4EB3-A366-0DDCC845E3B3}"/>
          </ac:grpSpMkLst>
        </pc:grpChg>
        <pc:grpChg chg="add del mod">
          <ac:chgData name="Dawson, Timothy@DOC" userId="dc1722d2-d653-4eb6-848a-e7e92d00306d" providerId="ADAL" clId="{F05D1F80-902E-4C8D-A56B-CBE87B0BA505}" dt="2019-10-02T17:46:09.891" v="382" actId="165"/>
          <ac:grpSpMkLst>
            <pc:docMk/>
            <pc:sldMk cId="3834939103" sldId="850"/>
            <ac:grpSpMk id="18" creationId="{EF40D582-B60A-439E-A7AD-621D10AE8B5A}"/>
          </ac:grpSpMkLst>
        </pc:grpChg>
        <pc:grpChg chg="add del mod">
          <ac:chgData name="Dawson, Timothy@DOC" userId="dc1722d2-d653-4eb6-848a-e7e92d00306d" providerId="ADAL" clId="{F05D1F80-902E-4C8D-A56B-CBE87B0BA505}" dt="2019-10-02T17:46:45.515" v="389" actId="165"/>
          <ac:grpSpMkLst>
            <pc:docMk/>
            <pc:sldMk cId="3834939103" sldId="850"/>
            <ac:grpSpMk id="21" creationId="{A5FDEE38-BFF2-4E15-962B-8FDC79E78CA8}"/>
          </ac:grpSpMkLst>
        </pc:grpChg>
        <pc:graphicFrameChg chg="del modGraphic">
          <ac:chgData name="Dawson, Timothy@DOC" userId="dc1722d2-d653-4eb6-848a-e7e92d00306d" providerId="ADAL" clId="{F05D1F80-902E-4C8D-A56B-CBE87B0BA505}" dt="2019-10-02T17:18:45.463" v="31" actId="478"/>
          <ac:graphicFrameMkLst>
            <pc:docMk/>
            <pc:sldMk cId="3834939103" sldId="850"/>
            <ac:graphicFrameMk id="5" creationId="{6FD0EA84-66A4-44AE-8858-C568D382B786}"/>
          </ac:graphicFrameMkLst>
        </pc:graphicFrameChg>
        <pc:graphicFrameChg chg="del">
          <ac:chgData name="Dawson, Timothy@DOC" userId="dc1722d2-d653-4eb6-848a-e7e92d00306d" providerId="ADAL" clId="{F05D1F80-902E-4C8D-A56B-CBE87B0BA505}" dt="2019-10-02T17:18:47.991" v="32" actId="478"/>
          <ac:graphicFrameMkLst>
            <pc:docMk/>
            <pc:sldMk cId="3834939103" sldId="850"/>
            <ac:graphicFrameMk id="7" creationId="{EB1E1DBC-D2E0-49F5-87DA-6550D24450D2}"/>
          </ac:graphicFrameMkLst>
        </pc:graphicFrameChg>
        <pc:graphicFrameChg chg="del">
          <ac:chgData name="Dawson, Timothy@DOC" userId="dc1722d2-d653-4eb6-848a-e7e92d00306d" providerId="ADAL" clId="{F05D1F80-902E-4C8D-A56B-CBE87B0BA505}" dt="2019-10-02T17:18:50.309" v="33" actId="478"/>
          <ac:graphicFrameMkLst>
            <pc:docMk/>
            <pc:sldMk cId="3834939103" sldId="850"/>
            <ac:graphicFrameMk id="10" creationId="{01A4D424-2FA0-42A6-B327-B8D745D96448}"/>
          </ac:graphicFrameMkLst>
        </pc:graphicFrameChg>
        <pc:picChg chg="add del mod">
          <ac:chgData name="Dawson, Timothy@DOC" userId="dc1722d2-d653-4eb6-848a-e7e92d00306d" providerId="ADAL" clId="{F05D1F80-902E-4C8D-A56B-CBE87B0BA505}" dt="2019-10-02T17:45:33.936" v="376" actId="478"/>
          <ac:picMkLst>
            <pc:docMk/>
            <pc:sldMk cId="3834939103" sldId="850"/>
            <ac:picMk id="2" creationId="{E09A095E-509D-456E-83D7-45BF8AD6A0E4}"/>
          </ac:picMkLst>
        </pc:picChg>
        <pc:picChg chg="add mod">
          <ac:chgData name="Dawson, Timothy@DOC" userId="dc1722d2-d653-4eb6-848a-e7e92d00306d" providerId="ADAL" clId="{F05D1F80-902E-4C8D-A56B-CBE87B0BA505}" dt="2019-10-07T16:05:21.441" v="1478" actId="1076"/>
          <ac:picMkLst>
            <pc:docMk/>
            <pc:sldMk cId="3834939103" sldId="850"/>
            <ac:picMk id="5" creationId="{B103E950-5E3C-4116-B941-D6A67A7172E7}"/>
          </ac:picMkLst>
        </pc:picChg>
        <pc:picChg chg="mod ord topLvl">
          <ac:chgData name="Dawson, Timothy@DOC" userId="dc1722d2-d653-4eb6-848a-e7e92d00306d" providerId="ADAL" clId="{F05D1F80-902E-4C8D-A56B-CBE87B0BA505}" dt="2019-10-07T16:04:23.377" v="1464" actId="26606"/>
          <ac:picMkLst>
            <pc:docMk/>
            <pc:sldMk cId="3834939103" sldId="850"/>
            <ac:picMk id="13" creationId="{EFF94A70-2B87-4B59-801D-DFD15320855A}"/>
          </ac:picMkLst>
        </pc:picChg>
        <pc:picChg chg="mod ord topLvl">
          <ac:chgData name="Dawson, Timothy@DOC" userId="dc1722d2-d653-4eb6-848a-e7e92d00306d" providerId="ADAL" clId="{F05D1F80-902E-4C8D-A56B-CBE87B0BA505}" dt="2019-10-07T16:04:23.377" v="1464" actId="26606"/>
          <ac:picMkLst>
            <pc:docMk/>
            <pc:sldMk cId="3834939103" sldId="850"/>
            <ac:picMk id="16" creationId="{793A3035-0032-410A-9284-278C5F436E9F}"/>
          </ac:picMkLst>
        </pc:picChg>
        <pc:picChg chg="mod ord topLvl">
          <ac:chgData name="Dawson, Timothy@DOC" userId="dc1722d2-d653-4eb6-848a-e7e92d00306d" providerId="ADAL" clId="{F05D1F80-902E-4C8D-A56B-CBE87B0BA505}" dt="2019-10-07T16:04:23.377" v="1464" actId="26606"/>
          <ac:picMkLst>
            <pc:docMk/>
            <pc:sldMk cId="3834939103" sldId="850"/>
            <ac:picMk id="19" creationId="{0A5DA484-3276-4F70-8703-64CD4230ADC1}"/>
          </ac:picMkLst>
        </pc:picChg>
        <pc:picChg chg="mod topLvl">
          <ac:chgData name="Dawson, Timothy@DOC" userId="dc1722d2-d653-4eb6-848a-e7e92d00306d" providerId="ADAL" clId="{F05D1F80-902E-4C8D-A56B-CBE87B0BA505}" dt="2019-10-07T16:05:09.089" v="1476" actId="14100"/>
          <ac:picMkLst>
            <pc:docMk/>
            <pc:sldMk cId="3834939103" sldId="850"/>
            <ac:picMk id="22" creationId="{6724EF62-0B7F-42EB-BE1A-162A040118C0}"/>
          </ac:picMkLst>
        </pc:picChg>
        <pc:picChg chg="add del mod ord">
          <ac:chgData name="Dawson, Timothy@DOC" userId="dc1722d2-d653-4eb6-848a-e7e92d00306d" providerId="ADAL" clId="{F05D1F80-902E-4C8D-A56B-CBE87B0BA505}" dt="2019-10-07T16:03:59.203" v="1459" actId="478"/>
          <ac:picMkLst>
            <pc:docMk/>
            <pc:sldMk cId="3834939103" sldId="850"/>
            <ac:picMk id="24" creationId="{A51BBE33-6309-4FA7-BD9B-C474C4F460ED}"/>
          </ac:picMkLst>
        </pc:picChg>
      </pc:sldChg>
      <pc:sldChg chg="del">
        <pc:chgData name="Dawson, Timothy@DOC" userId="dc1722d2-d653-4eb6-848a-e7e92d00306d" providerId="ADAL" clId="{F05D1F80-902E-4C8D-A56B-CBE87B0BA505}" dt="2019-10-07T16:09:31.844" v="1510" actId="2696"/>
        <pc:sldMkLst>
          <pc:docMk/>
          <pc:sldMk cId="1353258698" sldId="857"/>
        </pc:sldMkLst>
      </pc:sldChg>
      <pc:sldChg chg="del">
        <pc:chgData name="Dawson, Timothy@DOC" userId="dc1722d2-d653-4eb6-848a-e7e92d00306d" providerId="ADAL" clId="{F05D1F80-902E-4C8D-A56B-CBE87B0BA505}" dt="2019-10-07T16:09:42.195" v="1512" actId="2696"/>
        <pc:sldMkLst>
          <pc:docMk/>
          <pc:sldMk cId="1971608977" sldId="858"/>
        </pc:sldMkLst>
      </pc:sldChg>
      <pc:sldChg chg="del">
        <pc:chgData name="Dawson, Timothy@DOC" userId="dc1722d2-d653-4eb6-848a-e7e92d00306d" providerId="ADAL" clId="{F05D1F80-902E-4C8D-A56B-CBE87B0BA505}" dt="2019-10-07T16:09:33.893" v="1511" actId="2696"/>
        <pc:sldMkLst>
          <pc:docMk/>
          <pc:sldMk cId="2550356792" sldId="859"/>
        </pc:sldMkLst>
      </pc:sldChg>
      <pc:sldChg chg="add del ord">
        <pc:chgData name="Dawson, Timothy@DOC" userId="dc1722d2-d653-4eb6-848a-e7e92d00306d" providerId="ADAL" clId="{F05D1F80-902E-4C8D-A56B-CBE87B0BA505}" dt="2019-10-07T16:33:07.711" v="1722" actId="2696"/>
        <pc:sldMkLst>
          <pc:docMk/>
          <pc:sldMk cId="2857358286" sldId="865"/>
        </pc:sldMkLst>
      </pc:sldChg>
      <pc:sldChg chg="modSp ord">
        <pc:chgData name="Dawson, Timothy@DOC" userId="dc1722d2-d653-4eb6-848a-e7e92d00306d" providerId="ADAL" clId="{F05D1F80-902E-4C8D-A56B-CBE87B0BA505}" dt="2019-10-07T16:23:44.555" v="1635" actId="1076"/>
        <pc:sldMkLst>
          <pc:docMk/>
          <pc:sldMk cId="2912158750" sldId="882"/>
        </pc:sldMkLst>
        <pc:spChg chg="mod">
          <ac:chgData name="Dawson, Timothy@DOC" userId="dc1722d2-d653-4eb6-848a-e7e92d00306d" providerId="ADAL" clId="{F05D1F80-902E-4C8D-A56B-CBE87B0BA505}" dt="2019-10-02T17:16:05.219" v="26" actId="20577"/>
          <ac:spMkLst>
            <pc:docMk/>
            <pc:sldMk cId="2912158750" sldId="882"/>
            <ac:spMk id="2" creationId="{00000000-0000-0000-0000-000000000000}"/>
          </ac:spMkLst>
        </pc:spChg>
      </pc:sldChg>
      <pc:sldChg chg="add">
        <pc:chgData name="Dawson, Timothy@DOC" userId="dc1722d2-d653-4eb6-848a-e7e92d00306d" providerId="ADAL" clId="{F05D1F80-902E-4C8D-A56B-CBE87B0BA505}" dt="2019-10-02T17:17:15.556" v="27" actId="1076"/>
        <pc:sldMkLst>
          <pc:docMk/>
          <pc:sldMk cId="1919676501" sldId="883"/>
        </pc:sldMkLst>
      </pc:sldChg>
      <pc:sldChg chg="addSp delSp modSp add">
        <pc:chgData name="Dawson, Timothy@DOC" userId="dc1722d2-d653-4eb6-848a-e7e92d00306d" providerId="ADAL" clId="{F05D1F80-902E-4C8D-A56B-CBE87B0BA505}" dt="2019-10-02T21:00:41.533" v="1444" actId="1076"/>
        <pc:sldMkLst>
          <pc:docMk/>
          <pc:sldMk cId="466373887" sldId="884"/>
        </pc:sldMkLst>
        <pc:spChg chg="mod">
          <ac:chgData name="Dawson, Timothy@DOC" userId="dc1722d2-d653-4eb6-848a-e7e92d00306d" providerId="ADAL" clId="{F05D1F80-902E-4C8D-A56B-CBE87B0BA505}" dt="2019-10-02T20:54:54.048" v="1099" actId="1076"/>
          <ac:spMkLst>
            <pc:docMk/>
            <pc:sldMk cId="466373887" sldId="884"/>
            <ac:spMk id="3" creationId="{00000000-0000-0000-0000-000000000000}"/>
          </ac:spMkLst>
        </pc:spChg>
        <pc:spChg chg="add mod">
          <ac:chgData name="Dawson, Timothy@DOC" userId="dc1722d2-d653-4eb6-848a-e7e92d00306d" providerId="ADAL" clId="{F05D1F80-902E-4C8D-A56B-CBE87B0BA505}" dt="2019-10-02T21:00:41.533" v="1444" actId="1076"/>
          <ac:spMkLst>
            <pc:docMk/>
            <pc:sldMk cId="466373887" sldId="884"/>
            <ac:spMk id="9" creationId="{C1F4A8CA-45D7-448C-B5BE-0A36FA78C057}"/>
          </ac:spMkLst>
        </pc:spChg>
        <pc:picChg chg="add mod ord">
          <ac:chgData name="Dawson, Timothy@DOC" userId="dc1722d2-d653-4eb6-848a-e7e92d00306d" providerId="ADAL" clId="{F05D1F80-902E-4C8D-A56B-CBE87B0BA505}" dt="2019-10-02T20:54:32.539" v="1097" actId="1076"/>
          <ac:picMkLst>
            <pc:docMk/>
            <pc:sldMk cId="466373887" sldId="884"/>
            <ac:picMk id="5" creationId="{5779F781-6490-4E9A-A5AB-1E118A126F69}"/>
          </ac:picMkLst>
        </pc:picChg>
        <pc:picChg chg="add del mod">
          <ac:chgData name="Dawson, Timothy@DOC" userId="dc1722d2-d653-4eb6-848a-e7e92d00306d" providerId="ADAL" clId="{F05D1F80-902E-4C8D-A56B-CBE87B0BA505}" dt="2019-10-02T20:54:04.430" v="1090" actId="478"/>
          <ac:picMkLst>
            <pc:docMk/>
            <pc:sldMk cId="466373887" sldId="884"/>
            <ac:picMk id="6" creationId="{11622D83-AF2D-46C7-87F8-75DDBD2ECA8F}"/>
          </ac:picMkLst>
        </pc:picChg>
        <pc:picChg chg="add mod">
          <ac:chgData name="Dawson, Timothy@DOC" userId="dc1722d2-d653-4eb6-848a-e7e92d00306d" providerId="ADAL" clId="{F05D1F80-902E-4C8D-A56B-CBE87B0BA505}" dt="2019-10-02T20:58:32.238" v="1426" actId="1037"/>
          <ac:picMkLst>
            <pc:docMk/>
            <pc:sldMk cId="466373887" sldId="884"/>
            <ac:picMk id="8" creationId="{4A10A1C3-6D0F-4DB0-B446-D14622D455C5}"/>
          </ac:picMkLst>
        </pc:picChg>
      </pc:sldChg>
      <pc:sldChg chg="addSp modSp ord">
        <pc:chgData name="Dawson, Timothy@DOC" userId="dc1722d2-d653-4eb6-848a-e7e92d00306d" providerId="ADAL" clId="{F05D1F80-902E-4C8D-A56B-CBE87B0BA505}" dt="2019-10-07T16:30:45.823" v="1717" actId="1076"/>
        <pc:sldMkLst>
          <pc:docMk/>
          <pc:sldMk cId="4235459068" sldId="1428"/>
        </pc:sldMkLst>
        <pc:spChg chg="mod">
          <ac:chgData name="Dawson, Timothy@DOC" userId="dc1722d2-d653-4eb6-848a-e7e92d00306d" providerId="ADAL" clId="{F05D1F80-902E-4C8D-A56B-CBE87B0BA505}" dt="2019-10-07T16:23:37.940" v="1634" actId="1076"/>
          <ac:spMkLst>
            <pc:docMk/>
            <pc:sldMk cId="4235459068" sldId="1428"/>
            <ac:spMk id="4" creationId="{00000000-0000-0000-0000-000000000000}"/>
          </ac:spMkLst>
        </pc:spChg>
        <pc:spChg chg="add mod">
          <ac:chgData name="Dawson, Timothy@DOC" userId="dc1722d2-d653-4eb6-848a-e7e92d00306d" providerId="ADAL" clId="{F05D1F80-902E-4C8D-A56B-CBE87B0BA505}" dt="2019-10-07T16:30:45.823" v="1717" actId="1076"/>
          <ac:spMkLst>
            <pc:docMk/>
            <pc:sldMk cId="4235459068" sldId="1428"/>
            <ac:spMk id="5" creationId="{0A5CC854-C176-47FB-B351-4C4FFBF3D166}"/>
          </ac:spMkLst>
        </pc:spChg>
        <pc:spChg chg="mod">
          <ac:chgData name="Dawson, Timothy@DOC" userId="dc1722d2-d653-4eb6-848a-e7e92d00306d" providerId="ADAL" clId="{F05D1F80-902E-4C8D-A56B-CBE87B0BA505}" dt="2019-10-07T16:08:38.782" v="1506" actId="207"/>
          <ac:spMkLst>
            <pc:docMk/>
            <pc:sldMk cId="4235459068" sldId="1428"/>
            <ac:spMk id="59394" creationId="{00000000-0000-0000-0000-000000000000}"/>
          </ac:spMkLst>
        </pc:spChg>
      </pc:sldChg>
      <pc:sldChg chg="addSp modSp ord">
        <pc:chgData name="Dawson, Timothy@DOC" userId="dc1722d2-d653-4eb6-848a-e7e92d00306d" providerId="ADAL" clId="{F05D1F80-902E-4C8D-A56B-CBE87B0BA505}" dt="2019-10-07T16:30:56.241" v="1719" actId="1076"/>
        <pc:sldMkLst>
          <pc:docMk/>
          <pc:sldMk cId="2828057533" sldId="1430"/>
        </pc:sldMkLst>
        <pc:spChg chg="add mod">
          <ac:chgData name="Dawson, Timothy@DOC" userId="dc1722d2-d653-4eb6-848a-e7e92d00306d" providerId="ADAL" clId="{F05D1F80-902E-4C8D-A56B-CBE87B0BA505}" dt="2019-10-07T16:30:56.241" v="1719" actId="1076"/>
          <ac:spMkLst>
            <pc:docMk/>
            <pc:sldMk cId="2828057533" sldId="1430"/>
            <ac:spMk id="7" creationId="{461FA416-9629-4091-9F87-F8C05DF46667}"/>
          </ac:spMkLst>
        </pc:spChg>
      </pc:sldChg>
      <pc:sldChg chg="addSp modSp">
        <pc:chgData name="Dawson, Timothy@DOC" userId="dc1722d2-d653-4eb6-848a-e7e92d00306d" providerId="ADAL" clId="{F05D1F80-902E-4C8D-A56B-CBE87B0BA505}" dt="2019-10-07T16:31:05.692" v="1721" actId="1076"/>
        <pc:sldMkLst>
          <pc:docMk/>
          <pc:sldMk cId="1716122086" sldId="1507"/>
        </pc:sldMkLst>
        <pc:spChg chg="mod">
          <ac:chgData name="Dawson, Timothy@DOC" userId="dc1722d2-d653-4eb6-848a-e7e92d00306d" providerId="ADAL" clId="{F05D1F80-902E-4C8D-A56B-CBE87B0BA505}" dt="2019-10-07T16:10:12.810" v="1517" actId="207"/>
          <ac:spMkLst>
            <pc:docMk/>
            <pc:sldMk cId="1716122086" sldId="1507"/>
            <ac:spMk id="3" creationId="{00000000-0000-0000-0000-000000000000}"/>
          </ac:spMkLst>
        </pc:spChg>
        <pc:spChg chg="mod">
          <ac:chgData name="Dawson, Timothy@DOC" userId="dc1722d2-d653-4eb6-848a-e7e92d00306d" providerId="ADAL" clId="{F05D1F80-902E-4C8D-A56B-CBE87B0BA505}" dt="2019-10-07T16:08:59.649" v="1507" actId="207"/>
          <ac:spMkLst>
            <pc:docMk/>
            <pc:sldMk cId="1716122086" sldId="1507"/>
            <ac:spMk id="6" creationId="{00000000-0000-0000-0000-000000000000}"/>
          </ac:spMkLst>
        </pc:spChg>
        <pc:spChg chg="add mod">
          <ac:chgData name="Dawson, Timothy@DOC" userId="dc1722d2-d653-4eb6-848a-e7e92d00306d" providerId="ADAL" clId="{F05D1F80-902E-4C8D-A56B-CBE87B0BA505}" dt="2019-10-07T16:31:05.692" v="1721" actId="1076"/>
          <ac:spMkLst>
            <pc:docMk/>
            <pc:sldMk cId="1716122086" sldId="1507"/>
            <ac:spMk id="9" creationId="{4BDAC81B-0BAB-483B-83E1-C95349BB7277}"/>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hyperlink" Target="http://maps.conservation.ca.gov/cgs/fam/" TargetMode="External"/><Relationship Id="rId2" Type="http://schemas.openxmlformats.org/officeDocument/2006/relationships/hyperlink" Target="http://maps.conservation.ca.gov/cgs/gmc/" TargetMode="External"/><Relationship Id="rId1" Type="http://schemas.openxmlformats.org/officeDocument/2006/relationships/hyperlink" Target="http://maps.conservation.ca.gov/cgs/lsi/" TargetMode="External"/><Relationship Id="rId6" Type="http://schemas.openxmlformats.org/officeDocument/2006/relationships/hyperlink" Target="http://maps.conservation.ca.gov/cgs/informationwarehouse/" TargetMode="External"/><Relationship Id="rId5" Type="http://schemas.openxmlformats.org/officeDocument/2006/relationships/hyperlink" Target="http://maps.conservation.ca.gov/cgs/firelandslide/" TargetMode="External"/><Relationship Id="rId4" Type="http://schemas.openxmlformats.org/officeDocument/2006/relationships/hyperlink" Target="http://maps.conservation.ca.gov/cgs/historicearthquakes/"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maps.conservation.ca.gov/cgs/fam/" TargetMode="External"/><Relationship Id="rId2" Type="http://schemas.openxmlformats.org/officeDocument/2006/relationships/hyperlink" Target="http://maps.conservation.ca.gov/cgs/gmc/" TargetMode="External"/><Relationship Id="rId1" Type="http://schemas.openxmlformats.org/officeDocument/2006/relationships/hyperlink" Target="http://maps.conservation.ca.gov/cgs/lsi/" TargetMode="External"/><Relationship Id="rId6" Type="http://schemas.openxmlformats.org/officeDocument/2006/relationships/hyperlink" Target="http://maps.conservation.ca.gov/cgs/informationwarehouse/" TargetMode="External"/><Relationship Id="rId5" Type="http://schemas.openxmlformats.org/officeDocument/2006/relationships/hyperlink" Target="http://maps.conservation.ca.gov/cgs/firelandslide/" TargetMode="External"/><Relationship Id="rId4" Type="http://schemas.openxmlformats.org/officeDocument/2006/relationships/hyperlink" Target="http://maps.conservation.ca.gov/cgs/historicearthquakes/"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3463C0-04B9-4B44-B79A-E82473CC27B3}"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836A3EC4-1B15-4902-9FAD-210D863FA1DF}">
      <dgm:prSet phldrT="[Text]"/>
      <dgm:spPr/>
      <dgm:t>
        <a:bodyPr/>
        <a:lstStyle/>
        <a:p>
          <a:pPr algn="ctr"/>
          <a:r>
            <a:rPr lang="en-US"/>
            <a:t>Statewide Landslide Database </a:t>
          </a:r>
          <a:endParaRPr lang="en-US" dirty="0"/>
        </a:p>
      </dgm:t>
    </dgm:pt>
    <dgm:pt modelId="{C94AAA62-68D5-40D5-B443-FD97D35F7DC8}" type="parTrans" cxnId="{513F05FF-A246-443D-B553-D4D4019C2D79}">
      <dgm:prSet/>
      <dgm:spPr/>
      <dgm:t>
        <a:bodyPr/>
        <a:lstStyle/>
        <a:p>
          <a:endParaRPr lang="en-US"/>
        </a:p>
      </dgm:t>
    </dgm:pt>
    <dgm:pt modelId="{D900E01D-4FA6-4DCB-88A2-D37D4EC13059}" type="sibTrans" cxnId="{513F05FF-A246-443D-B553-D4D4019C2D79}">
      <dgm:prSet/>
      <dgm:spPr/>
      <dgm:t>
        <a:bodyPr/>
        <a:lstStyle/>
        <a:p>
          <a:endParaRPr lang="en-US"/>
        </a:p>
      </dgm:t>
    </dgm:pt>
    <dgm:pt modelId="{2EED7C07-DB14-4B82-8620-416302AC705C}">
      <dgm:prSet/>
      <dgm:spPr/>
      <dgm:t>
        <a:bodyPr/>
        <a:lstStyle/>
        <a:p>
          <a:pPr algn="ctr"/>
          <a:r>
            <a:rPr lang="en-US">
              <a:hlinkClick xmlns:r="http://schemas.openxmlformats.org/officeDocument/2006/relationships" r:id="rId1"/>
            </a:rPr>
            <a:t>http://maps.conservation.ca.gov/cgs/lsi/</a:t>
          </a:r>
          <a:endParaRPr lang="en-US" dirty="0"/>
        </a:p>
      </dgm:t>
    </dgm:pt>
    <dgm:pt modelId="{C90C6CD1-2B57-4828-B648-25548A4A6C11}" type="parTrans" cxnId="{23D86629-426C-490D-9F88-B4E3C60A9D9B}">
      <dgm:prSet/>
      <dgm:spPr/>
      <dgm:t>
        <a:bodyPr/>
        <a:lstStyle/>
        <a:p>
          <a:endParaRPr lang="en-US"/>
        </a:p>
      </dgm:t>
    </dgm:pt>
    <dgm:pt modelId="{5C0070C3-4D20-4E35-97F6-B4F17422EAA5}" type="sibTrans" cxnId="{23D86629-426C-490D-9F88-B4E3C60A9D9B}">
      <dgm:prSet/>
      <dgm:spPr/>
      <dgm:t>
        <a:bodyPr/>
        <a:lstStyle/>
        <a:p>
          <a:endParaRPr lang="en-US"/>
        </a:p>
      </dgm:t>
    </dgm:pt>
    <dgm:pt modelId="{5062C427-869F-4A61-BCD1-A2BA75A00B9E}">
      <dgm:prSet/>
      <dgm:spPr/>
      <dgm:t>
        <a:bodyPr/>
        <a:lstStyle/>
        <a:p>
          <a:pPr algn="ctr"/>
          <a:r>
            <a:rPr lang="en-US"/>
            <a:t>Geologic Map of California</a:t>
          </a:r>
          <a:endParaRPr lang="en-US" dirty="0"/>
        </a:p>
      </dgm:t>
    </dgm:pt>
    <dgm:pt modelId="{FC40CEC0-BD19-4F33-85EC-0406CFFDFD24}" type="parTrans" cxnId="{3F584401-E64D-4713-A4B0-AE19FB794668}">
      <dgm:prSet/>
      <dgm:spPr/>
      <dgm:t>
        <a:bodyPr/>
        <a:lstStyle/>
        <a:p>
          <a:endParaRPr lang="en-US"/>
        </a:p>
      </dgm:t>
    </dgm:pt>
    <dgm:pt modelId="{0E5E99C9-CD27-4B81-A939-BB7C03AC2B4D}" type="sibTrans" cxnId="{3F584401-E64D-4713-A4B0-AE19FB794668}">
      <dgm:prSet/>
      <dgm:spPr/>
      <dgm:t>
        <a:bodyPr/>
        <a:lstStyle/>
        <a:p>
          <a:endParaRPr lang="en-US"/>
        </a:p>
      </dgm:t>
    </dgm:pt>
    <dgm:pt modelId="{0EEC604D-A202-4CB4-BC3E-092D01B143ED}">
      <dgm:prSet/>
      <dgm:spPr/>
      <dgm:t>
        <a:bodyPr/>
        <a:lstStyle/>
        <a:p>
          <a:pPr algn="ctr"/>
          <a:r>
            <a:rPr lang="en-US">
              <a:hlinkClick xmlns:r="http://schemas.openxmlformats.org/officeDocument/2006/relationships" r:id="rId2"/>
            </a:rPr>
            <a:t>http://maps.conservation.ca.gov/cgs/gmc/</a:t>
          </a:r>
          <a:endParaRPr lang="en-US" dirty="0"/>
        </a:p>
      </dgm:t>
    </dgm:pt>
    <dgm:pt modelId="{A56FC847-170E-4F04-8B7A-C0FCE88BB526}" type="parTrans" cxnId="{2E566C83-BDC1-4CAF-92CE-51F96FF1D143}">
      <dgm:prSet/>
      <dgm:spPr/>
      <dgm:t>
        <a:bodyPr/>
        <a:lstStyle/>
        <a:p>
          <a:endParaRPr lang="en-US"/>
        </a:p>
      </dgm:t>
    </dgm:pt>
    <dgm:pt modelId="{2570CA4F-80EB-49D9-AB93-A38708B21FC0}" type="sibTrans" cxnId="{2E566C83-BDC1-4CAF-92CE-51F96FF1D143}">
      <dgm:prSet/>
      <dgm:spPr/>
      <dgm:t>
        <a:bodyPr/>
        <a:lstStyle/>
        <a:p>
          <a:endParaRPr lang="en-US"/>
        </a:p>
      </dgm:t>
    </dgm:pt>
    <dgm:pt modelId="{25B550EB-989D-44E8-B709-0C7F0829B875}">
      <dgm:prSet/>
      <dgm:spPr/>
      <dgm:t>
        <a:bodyPr/>
        <a:lstStyle/>
        <a:p>
          <a:pPr algn="ctr"/>
          <a:r>
            <a:rPr lang="en-US"/>
            <a:t>Fault Activity Map of California</a:t>
          </a:r>
          <a:endParaRPr lang="en-US" dirty="0"/>
        </a:p>
      </dgm:t>
    </dgm:pt>
    <dgm:pt modelId="{3A51F1BB-E66D-4795-B66E-1C1DFEB38BAC}" type="parTrans" cxnId="{3334FB08-8956-4A69-8B31-0C5BEC570C08}">
      <dgm:prSet/>
      <dgm:spPr/>
      <dgm:t>
        <a:bodyPr/>
        <a:lstStyle/>
        <a:p>
          <a:endParaRPr lang="en-US"/>
        </a:p>
      </dgm:t>
    </dgm:pt>
    <dgm:pt modelId="{EC522035-616B-42A2-909B-7EBED6A3F93C}" type="sibTrans" cxnId="{3334FB08-8956-4A69-8B31-0C5BEC570C08}">
      <dgm:prSet/>
      <dgm:spPr/>
      <dgm:t>
        <a:bodyPr/>
        <a:lstStyle/>
        <a:p>
          <a:endParaRPr lang="en-US"/>
        </a:p>
      </dgm:t>
    </dgm:pt>
    <dgm:pt modelId="{1C3D7B58-E16F-4A26-A79A-6E6A50D3E61D}">
      <dgm:prSet/>
      <dgm:spPr/>
      <dgm:t>
        <a:bodyPr/>
        <a:lstStyle/>
        <a:p>
          <a:pPr algn="ctr"/>
          <a:r>
            <a:rPr lang="en-US">
              <a:hlinkClick xmlns:r="http://schemas.openxmlformats.org/officeDocument/2006/relationships" r:id="rId3"/>
            </a:rPr>
            <a:t>http://maps.conservation.ca.gov/cgs/fam/</a:t>
          </a:r>
          <a:endParaRPr lang="en-US" dirty="0"/>
        </a:p>
      </dgm:t>
    </dgm:pt>
    <dgm:pt modelId="{92CE5D47-9449-419C-9389-4658240F8A2E}" type="parTrans" cxnId="{33528CC7-CC0D-485F-B1AD-99FCADA87FBD}">
      <dgm:prSet/>
      <dgm:spPr/>
      <dgm:t>
        <a:bodyPr/>
        <a:lstStyle/>
        <a:p>
          <a:endParaRPr lang="en-US"/>
        </a:p>
      </dgm:t>
    </dgm:pt>
    <dgm:pt modelId="{B6C8B586-A52F-435E-B8B2-EE04EAA8BD4B}" type="sibTrans" cxnId="{33528CC7-CC0D-485F-B1AD-99FCADA87FBD}">
      <dgm:prSet/>
      <dgm:spPr/>
      <dgm:t>
        <a:bodyPr/>
        <a:lstStyle/>
        <a:p>
          <a:endParaRPr lang="en-US"/>
        </a:p>
      </dgm:t>
    </dgm:pt>
    <dgm:pt modelId="{C21C4044-B871-410C-B772-D032AC6F202E}">
      <dgm:prSet/>
      <dgm:spPr/>
      <dgm:t>
        <a:bodyPr/>
        <a:lstStyle/>
        <a:p>
          <a:pPr algn="ctr"/>
          <a:r>
            <a:rPr lang="en-US"/>
            <a:t>Historic Earthquakes and Felt Effects</a:t>
          </a:r>
          <a:endParaRPr lang="en-US" dirty="0"/>
        </a:p>
      </dgm:t>
    </dgm:pt>
    <dgm:pt modelId="{7D934F49-FEF6-4ABE-ACE7-935C162F5943}" type="parTrans" cxnId="{DFB16331-C66A-48C0-87DF-5C2143AD1CF7}">
      <dgm:prSet/>
      <dgm:spPr/>
      <dgm:t>
        <a:bodyPr/>
        <a:lstStyle/>
        <a:p>
          <a:endParaRPr lang="en-US"/>
        </a:p>
      </dgm:t>
    </dgm:pt>
    <dgm:pt modelId="{05FFE250-1ADA-4922-BD2B-DBB6FE573900}" type="sibTrans" cxnId="{DFB16331-C66A-48C0-87DF-5C2143AD1CF7}">
      <dgm:prSet/>
      <dgm:spPr/>
      <dgm:t>
        <a:bodyPr/>
        <a:lstStyle/>
        <a:p>
          <a:endParaRPr lang="en-US"/>
        </a:p>
      </dgm:t>
    </dgm:pt>
    <dgm:pt modelId="{06FDE963-0816-424A-82B6-7EB9CF861F27}">
      <dgm:prSet/>
      <dgm:spPr/>
      <dgm:t>
        <a:bodyPr/>
        <a:lstStyle/>
        <a:p>
          <a:pPr algn="ctr"/>
          <a:r>
            <a:rPr lang="en-US">
              <a:hlinkClick xmlns:r="http://schemas.openxmlformats.org/officeDocument/2006/relationships" r:id="rId4"/>
            </a:rPr>
            <a:t>http://maps.conservation.ca.gov/cgs/historicearthquakes/</a:t>
          </a:r>
          <a:endParaRPr lang="en-US" dirty="0"/>
        </a:p>
      </dgm:t>
    </dgm:pt>
    <dgm:pt modelId="{D7F2AD79-027A-4FBE-9146-465194660634}" type="parTrans" cxnId="{89E2B946-7B60-4C34-B31B-C15EC0DB14A0}">
      <dgm:prSet/>
      <dgm:spPr/>
      <dgm:t>
        <a:bodyPr/>
        <a:lstStyle/>
        <a:p>
          <a:endParaRPr lang="en-US"/>
        </a:p>
      </dgm:t>
    </dgm:pt>
    <dgm:pt modelId="{67B6CEBE-6BD6-4F4B-9CD2-B949F11193F7}" type="sibTrans" cxnId="{89E2B946-7B60-4C34-B31B-C15EC0DB14A0}">
      <dgm:prSet/>
      <dgm:spPr/>
      <dgm:t>
        <a:bodyPr/>
        <a:lstStyle/>
        <a:p>
          <a:endParaRPr lang="en-US"/>
        </a:p>
      </dgm:t>
    </dgm:pt>
    <dgm:pt modelId="{975D6A75-9EF9-4BB9-81A4-3090C4DC0ADA}">
      <dgm:prSet/>
      <dgm:spPr/>
      <dgm:t>
        <a:bodyPr/>
        <a:lstStyle/>
        <a:p>
          <a:pPr algn="ctr"/>
          <a:r>
            <a:rPr lang="en-US"/>
            <a:t>Landslides &amp; Fires</a:t>
          </a:r>
          <a:endParaRPr lang="en-US" dirty="0"/>
        </a:p>
      </dgm:t>
    </dgm:pt>
    <dgm:pt modelId="{A04209A2-A425-4978-ACA6-DFFB6DC9756F}" type="parTrans" cxnId="{0D96C204-1345-463C-9D34-5D498BBB754D}">
      <dgm:prSet/>
      <dgm:spPr/>
      <dgm:t>
        <a:bodyPr/>
        <a:lstStyle/>
        <a:p>
          <a:endParaRPr lang="en-US"/>
        </a:p>
      </dgm:t>
    </dgm:pt>
    <dgm:pt modelId="{502415FA-A815-413B-BBC9-F82851A6F1D6}" type="sibTrans" cxnId="{0D96C204-1345-463C-9D34-5D498BBB754D}">
      <dgm:prSet/>
      <dgm:spPr/>
      <dgm:t>
        <a:bodyPr/>
        <a:lstStyle/>
        <a:p>
          <a:endParaRPr lang="en-US"/>
        </a:p>
      </dgm:t>
    </dgm:pt>
    <dgm:pt modelId="{96A88446-BB55-4E82-B4B0-82A6A7B8B082}">
      <dgm:prSet/>
      <dgm:spPr/>
      <dgm:t>
        <a:bodyPr/>
        <a:lstStyle/>
        <a:p>
          <a:pPr algn="ctr"/>
          <a:r>
            <a:rPr lang="en-US" dirty="0">
              <a:hlinkClick xmlns:r="http://schemas.openxmlformats.org/officeDocument/2006/relationships" r:id="rId5"/>
            </a:rPr>
            <a:t>http://maps.conservation.ca.gov/cgs/firelandslide/</a:t>
          </a:r>
          <a:endParaRPr lang="en-US" dirty="0"/>
        </a:p>
      </dgm:t>
    </dgm:pt>
    <dgm:pt modelId="{C1AF3D06-725D-4D17-B144-ABABF2EAD1FB}" type="parTrans" cxnId="{7D903237-60AC-417E-91EC-2DD99CFA8C7A}">
      <dgm:prSet/>
      <dgm:spPr/>
      <dgm:t>
        <a:bodyPr/>
        <a:lstStyle/>
        <a:p>
          <a:endParaRPr lang="en-US"/>
        </a:p>
      </dgm:t>
    </dgm:pt>
    <dgm:pt modelId="{5F8DAB24-44C5-4800-8A10-6F0EBD5E574C}" type="sibTrans" cxnId="{7D903237-60AC-417E-91EC-2DD99CFA8C7A}">
      <dgm:prSet/>
      <dgm:spPr/>
      <dgm:t>
        <a:bodyPr/>
        <a:lstStyle/>
        <a:p>
          <a:endParaRPr lang="en-US"/>
        </a:p>
      </dgm:t>
    </dgm:pt>
    <dgm:pt modelId="{96ACB1E7-433A-4271-9BA3-F278694F68A7}">
      <dgm:prSet/>
      <dgm:spPr/>
      <dgm:t>
        <a:bodyPr/>
        <a:lstStyle/>
        <a:p>
          <a:pPr algn="ctr"/>
          <a:r>
            <a:rPr lang="en-US"/>
            <a:t>Information Warehouse</a:t>
          </a:r>
          <a:endParaRPr lang="en-US" dirty="0"/>
        </a:p>
      </dgm:t>
    </dgm:pt>
    <dgm:pt modelId="{60806272-E1B1-4CFE-9E28-80DF6C10F31B}" type="parTrans" cxnId="{4587E1D9-C7B6-4867-AE1A-005603EA0276}">
      <dgm:prSet/>
      <dgm:spPr/>
      <dgm:t>
        <a:bodyPr/>
        <a:lstStyle/>
        <a:p>
          <a:endParaRPr lang="en-US"/>
        </a:p>
      </dgm:t>
    </dgm:pt>
    <dgm:pt modelId="{BB072756-7577-4477-A7E5-FE4565594711}" type="sibTrans" cxnId="{4587E1D9-C7B6-4867-AE1A-005603EA0276}">
      <dgm:prSet/>
      <dgm:spPr/>
      <dgm:t>
        <a:bodyPr/>
        <a:lstStyle/>
        <a:p>
          <a:endParaRPr lang="en-US"/>
        </a:p>
      </dgm:t>
    </dgm:pt>
    <dgm:pt modelId="{58B1E674-031C-4D4A-885A-9A24C80A56B2}">
      <dgm:prSet/>
      <dgm:spPr/>
      <dgm:t>
        <a:bodyPr/>
        <a:lstStyle/>
        <a:p>
          <a:r>
            <a:rPr lang="en-US" dirty="0">
              <a:hlinkClick xmlns:r="http://schemas.openxmlformats.org/officeDocument/2006/relationships" r:id="rId6"/>
            </a:rPr>
            <a:t>http://maps.conservation.ca.gov/cgs/informationwarehouse/</a:t>
          </a:r>
          <a:endParaRPr lang="en-US" dirty="0"/>
        </a:p>
      </dgm:t>
    </dgm:pt>
    <dgm:pt modelId="{598E88F6-8C09-4617-880E-418C8B7D2535}" type="parTrans" cxnId="{E3844C92-5040-4CE9-AEE2-0E03436867FE}">
      <dgm:prSet/>
      <dgm:spPr/>
      <dgm:t>
        <a:bodyPr/>
        <a:lstStyle/>
        <a:p>
          <a:endParaRPr lang="en-US"/>
        </a:p>
      </dgm:t>
    </dgm:pt>
    <dgm:pt modelId="{7F5C19D0-54F0-4580-83DB-DAEEF282DC29}" type="sibTrans" cxnId="{E3844C92-5040-4CE9-AEE2-0E03436867FE}">
      <dgm:prSet/>
      <dgm:spPr/>
      <dgm:t>
        <a:bodyPr/>
        <a:lstStyle/>
        <a:p>
          <a:endParaRPr lang="en-US"/>
        </a:p>
      </dgm:t>
    </dgm:pt>
    <dgm:pt modelId="{F9211662-A1A6-4F18-8ED2-12A5244B7A19}" type="pres">
      <dgm:prSet presAssocID="{F13463C0-04B9-4B44-B79A-E82473CC27B3}" presName="linear" presStyleCnt="0">
        <dgm:presLayoutVars>
          <dgm:animLvl val="lvl"/>
          <dgm:resizeHandles val="exact"/>
        </dgm:presLayoutVars>
      </dgm:prSet>
      <dgm:spPr/>
    </dgm:pt>
    <dgm:pt modelId="{33C74F4C-36BC-4287-822D-3A151E2DE765}" type="pres">
      <dgm:prSet presAssocID="{836A3EC4-1B15-4902-9FAD-210D863FA1DF}" presName="parentText" presStyleLbl="node1" presStyleIdx="0" presStyleCnt="6">
        <dgm:presLayoutVars>
          <dgm:chMax val="0"/>
          <dgm:bulletEnabled val="1"/>
        </dgm:presLayoutVars>
      </dgm:prSet>
      <dgm:spPr/>
    </dgm:pt>
    <dgm:pt modelId="{8CC2FA36-749E-4D02-83E6-EB85C8E6CA9B}" type="pres">
      <dgm:prSet presAssocID="{836A3EC4-1B15-4902-9FAD-210D863FA1DF}" presName="childText" presStyleLbl="revTx" presStyleIdx="0" presStyleCnt="6">
        <dgm:presLayoutVars>
          <dgm:bulletEnabled val="1"/>
        </dgm:presLayoutVars>
      </dgm:prSet>
      <dgm:spPr/>
    </dgm:pt>
    <dgm:pt modelId="{5FF86DE9-176C-48CD-B055-CE90EC352FA2}" type="pres">
      <dgm:prSet presAssocID="{5062C427-869F-4A61-BCD1-A2BA75A00B9E}" presName="parentText" presStyleLbl="node1" presStyleIdx="1" presStyleCnt="6">
        <dgm:presLayoutVars>
          <dgm:chMax val="0"/>
          <dgm:bulletEnabled val="1"/>
        </dgm:presLayoutVars>
      </dgm:prSet>
      <dgm:spPr/>
    </dgm:pt>
    <dgm:pt modelId="{2F5A5BB4-57CF-4062-B74E-F86B58363E8E}" type="pres">
      <dgm:prSet presAssocID="{5062C427-869F-4A61-BCD1-A2BA75A00B9E}" presName="childText" presStyleLbl="revTx" presStyleIdx="1" presStyleCnt="6">
        <dgm:presLayoutVars>
          <dgm:bulletEnabled val="1"/>
        </dgm:presLayoutVars>
      </dgm:prSet>
      <dgm:spPr/>
    </dgm:pt>
    <dgm:pt modelId="{AA2909A5-5341-4A55-AAAE-3F4CE215E51E}" type="pres">
      <dgm:prSet presAssocID="{25B550EB-989D-44E8-B709-0C7F0829B875}" presName="parentText" presStyleLbl="node1" presStyleIdx="2" presStyleCnt="6">
        <dgm:presLayoutVars>
          <dgm:chMax val="0"/>
          <dgm:bulletEnabled val="1"/>
        </dgm:presLayoutVars>
      </dgm:prSet>
      <dgm:spPr/>
    </dgm:pt>
    <dgm:pt modelId="{5BD72EE1-9551-4295-9627-7D48F1786808}" type="pres">
      <dgm:prSet presAssocID="{25B550EB-989D-44E8-B709-0C7F0829B875}" presName="childText" presStyleLbl="revTx" presStyleIdx="2" presStyleCnt="6">
        <dgm:presLayoutVars>
          <dgm:bulletEnabled val="1"/>
        </dgm:presLayoutVars>
      </dgm:prSet>
      <dgm:spPr/>
    </dgm:pt>
    <dgm:pt modelId="{C48237B0-25CB-4378-A1EA-11F7A739E33B}" type="pres">
      <dgm:prSet presAssocID="{C21C4044-B871-410C-B772-D032AC6F202E}" presName="parentText" presStyleLbl="node1" presStyleIdx="3" presStyleCnt="6">
        <dgm:presLayoutVars>
          <dgm:chMax val="0"/>
          <dgm:bulletEnabled val="1"/>
        </dgm:presLayoutVars>
      </dgm:prSet>
      <dgm:spPr/>
    </dgm:pt>
    <dgm:pt modelId="{8950E523-291B-49A2-B902-85B93531EC97}" type="pres">
      <dgm:prSet presAssocID="{C21C4044-B871-410C-B772-D032AC6F202E}" presName="childText" presStyleLbl="revTx" presStyleIdx="3" presStyleCnt="6">
        <dgm:presLayoutVars>
          <dgm:bulletEnabled val="1"/>
        </dgm:presLayoutVars>
      </dgm:prSet>
      <dgm:spPr/>
    </dgm:pt>
    <dgm:pt modelId="{76B3D3A7-995B-4216-A246-0593C646FF22}" type="pres">
      <dgm:prSet presAssocID="{975D6A75-9EF9-4BB9-81A4-3090C4DC0ADA}" presName="parentText" presStyleLbl="node1" presStyleIdx="4" presStyleCnt="6">
        <dgm:presLayoutVars>
          <dgm:chMax val="0"/>
          <dgm:bulletEnabled val="1"/>
        </dgm:presLayoutVars>
      </dgm:prSet>
      <dgm:spPr/>
    </dgm:pt>
    <dgm:pt modelId="{C219D015-13A7-4D36-8941-454463AA0A96}" type="pres">
      <dgm:prSet presAssocID="{975D6A75-9EF9-4BB9-81A4-3090C4DC0ADA}" presName="childText" presStyleLbl="revTx" presStyleIdx="4" presStyleCnt="6">
        <dgm:presLayoutVars>
          <dgm:bulletEnabled val="1"/>
        </dgm:presLayoutVars>
      </dgm:prSet>
      <dgm:spPr/>
    </dgm:pt>
    <dgm:pt modelId="{0B80A7B4-301F-4BBA-8A40-A0FF3201E82F}" type="pres">
      <dgm:prSet presAssocID="{96ACB1E7-433A-4271-9BA3-F278694F68A7}" presName="parentText" presStyleLbl="node1" presStyleIdx="5" presStyleCnt="6">
        <dgm:presLayoutVars>
          <dgm:chMax val="0"/>
          <dgm:bulletEnabled val="1"/>
        </dgm:presLayoutVars>
      </dgm:prSet>
      <dgm:spPr/>
    </dgm:pt>
    <dgm:pt modelId="{DDE824B9-F05C-4B1F-AB74-8B6F52B5EF28}" type="pres">
      <dgm:prSet presAssocID="{96ACB1E7-433A-4271-9BA3-F278694F68A7}" presName="childText" presStyleLbl="revTx" presStyleIdx="5" presStyleCnt="6">
        <dgm:presLayoutVars>
          <dgm:bulletEnabled val="1"/>
        </dgm:presLayoutVars>
      </dgm:prSet>
      <dgm:spPr/>
    </dgm:pt>
  </dgm:ptLst>
  <dgm:cxnLst>
    <dgm:cxn modelId="{3F584401-E64D-4713-A4B0-AE19FB794668}" srcId="{F13463C0-04B9-4B44-B79A-E82473CC27B3}" destId="{5062C427-869F-4A61-BCD1-A2BA75A00B9E}" srcOrd="1" destOrd="0" parTransId="{FC40CEC0-BD19-4F33-85EC-0406CFFDFD24}" sibTransId="{0E5E99C9-CD27-4B81-A939-BB7C03AC2B4D}"/>
    <dgm:cxn modelId="{9AA5CA02-8BF1-49BC-82D7-8DA90DB65417}" type="presOf" srcId="{975D6A75-9EF9-4BB9-81A4-3090C4DC0ADA}" destId="{76B3D3A7-995B-4216-A246-0593C646FF22}" srcOrd="0" destOrd="0" presId="urn:microsoft.com/office/officeart/2005/8/layout/vList2"/>
    <dgm:cxn modelId="{0D96C204-1345-463C-9D34-5D498BBB754D}" srcId="{F13463C0-04B9-4B44-B79A-E82473CC27B3}" destId="{975D6A75-9EF9-4BB9-81A4-3090C4DC0ADA}" srcOrd="4" destOrd="0" parTransId="{A04209A2-A425-4978-ACA6-DFFB6DC9756F}" sibTransId="{502415FA-A815-413B-BBC9-F82851A6F1D6}"/>
    <dgm:cxn modelId="{3334FB08-8956-4A69-8B31-0C5BEC570C08}" srcId="{F13463C0-04B9-4B44-B79A-E82473CC27B3}" destId="{25B550EB-989D-44E8-B709-0C7F0829B875}" srcOrd="2" destOrd="0" parTransId="{3A51F1BB-E66D-4795-B66E-1C1DFEB38BAC}" sibTransId="{EC522035-616B-42A2-909B-7EBED6A3F93C}"/>
    <dgm:cxn modelId="{23D86629-426C-490D-9F88-B4E3C60A9D9B}" srcId="{836A3EC4-1B15-4902-9FAD-210D863FA1DF}" destId="{2EED7C07-DB14-4B82-8620-416302AC705C}" srcOrd="0" destOrd="0" parTransId="{C90C6CD1-2B57-4828-B648-25548A4A6C11}" sibTransId="{5C0070C3-4D20-4E35-97F6-B4F17422EAA5}"/>
    <dgm:cxn modelId="{DFB16331-C66A-48C0-87DF-5C2143AD1CF7}" srcId="{F13463C0-04B9-4B44-B79A-E82473CC27B3}" destId="{C21C4044-B871-410C-B772-D032AC6F202E}" srcOrd="3" destOrd="0" parTransId="{7D934F49-FEF6-4ABE-ACE7-935C162F5943}" sibTransId="{05FFE250-1ADA-4922-BD2B-DBB6FE573900}"/>
    <dgm:cxn modelId="{7D903237-60AC-417E-91EC-2DD99CFA8C7A}" srcId="{975D6A75-9EF9-4BB9-81A4-3090C4DC0ADA}" destId="{96A88446-BB55-4E82-B4B0-82A6A7B8B082}" srcOrd="0" destOrd="0" parTransId="{C1AF3D06-725D-4D17-B144-ABABF2EAD1FB}" sibTransId="{5F8DAB24-44C5-4800-8A10-6F0EBD5E574C}"/>
    <dgm:cxn modelId="{C7BD835E-A85A-4CCB-B391-30F2A9DFE8FB}" type="presOf" srcId="{2EED7C07-DB14-4B82-8620-416302AC705C}" destId="{8CC2FA36-749E-4D02-83E6-EB85C8E6CA9B}" srcOrd="0" destOrd="0" presId="urn:microsoft.com/office/officeart/2005/8/layout/vList2"/>
    <dgm:cxn modelId="{F239CD41-AAB5-4B7B-98AA-97BCC4C7FCD4}" type="presOf" srcId="{58B1E674-031C-4D4A-885A-9A24C80A56B2}" destId="{DDE824B9-F05C-4B1F-AB74-8B6F52B5EF28}" srcOrd="0" destOrd="0" presId="urn:microsoft.com/office/officeart/2005/8/layout/vList2"/>
    <dgm:cxn modelId="{89E2B946-7B60-4C34-B31B-C15EC0DB14A0}" srcId="{C21C4044-B871-410C-B772-D032AC6F202E}" destId="{06FDE963-0816-424A-82B6-7EB9CF861F27}" srcOrd="0" destOrd="0" parTransId="{D7F2AD79-027A-4FBE-9146-465194660634}" sibTransId="{67B6CEBE-6BD6-4F4B-9CD2-B949F11193F7}"/>
    <dgm:cxn modelId="{5BB5C647-1F3D-43D9-B00C-9EE8309656A5}" type="presOf" srcId="{836A3EC4-1B15-4902-9FAD-210D863FA1DF}" destId="{33C74F4C-36BC-4287-822D-3A151E2DE765}" srcOrd="0" destOrd="0" presId="urn:microsoft.com/office/officeart/2005/8/layout/vList2"/>
    <dgm:cxn modelId="{3D593F6D-83E4-4B3D-9544-1415CCF8F06A}" type="presOf" srcId="{96ACB1E7-433A-4271-9BA3-F278694F68A7}" destId="{0B80A7B4-301F-4BBA-8A40-A0FF3201E82F}" srcOrd="0" destOrd="0" presId="urn:microsoft.com/office/officeart/2005/8/layout/vList2"/>
    <dgm:cxn modelId="{2E566C83-BDC1-4CAF-92CE-51F96FF1D143}" srcId="{5062C427-869F-4A61-BCD1-A2BA75A00B9E}" destId="{0EEC604D-A202-4CB4-BC3E-092D01B143ED}" srcOrd="0" destOrd="0" parTransId="{A56FC847-170E-4F04-8B7A-C0FCE88BB526}" sibTransId="{2570CA4F-80EB-49D9-AB93-A38708B21FC0}"/>
    <dgm:cxn modelId="{933B9B83-C7D3-49D9-81CB-4D122F2611C9}" type="presOf" srcId="{1C3D7B58-E16F-4A26-A79A-6E6A50D3E61D}" destId="{5BD72EE1-9551-4295-9627-7D48F1786808}" srcOrd="0" destOrd="0" presId="urn:microsoft.com/office/officeart/2005/8/layout/vList2"/>
    <dgm:cxn modelId="{E3844C92-5040-4CE9-AEE2-0E03436867FE}" srcId="{96ACB1E7-433A-4271-9BA3-F278694F68A7}" destId="{58B1E674-031C-4D4A-885A-9A24C80A56B2}" srcOrd="0" destOrd="0" parTransId="{598E88F6-8C09-4617-880E-418C8B7D2535}" sibTransId="{7F5C19D0-54F0-4580-83DB-DAEEF282DC29}"/>
    <dgm:cxn modelId="{707149B4-4629-4306-9FD8-6A5AF6592DF0}" type="presOf" srcId="{F13463C0-04B9-4B44-B79A-E82473CC27B3}" destId="{F9211662-A1A6-4F18-8ED2-12A5244B7A19}" srcOrd="0" destOrd="0" presId="urn:microsoft.com/office/officeart/2005/8/layout/vList2"/>
    <dgm:cxn modelId="{6095E3BA-3DCE-4F9E-9E32-984EBC2C80E0}" type="presOf" srcId="{25B550EB-989D-44E8-B709-0C7F0829B875}" destId="{AA2909A5-5341-4A55-AAAE-3F4CE215E51E}" srcOrd="0" destOrd="0" presId="urn:microsoft.com/office/officeart/2005/8/layout/vList2"/>
    <dgm:cxn modelId="{08DFEBC0-BEF8-4411-BF31-E5EA3A25D44C}" type="presOf" srcId="{0EEC604D-A202-4CB4-BC3E-092D01B143ED}" destId="{2F5A5BB4-57CF-4062-B74E-F86B58363E8E}" srcOrd="0" destOrd="0" presId="urn:microsoft.com/office/officeart/2005/8/layout/vList2"/>
    <dgm:cxn modelId="{33528CC7-CC0D-485F-B1AD-99FCADA87FBD}" srcId="{25B550EB-989D-44E8-B709-0C7F0829B875}" destId="{1C3D7B58-E16F-4A26-A79A-6E6A50D3E61D}" srcOrd="0" destOrd="0" parTransId="{92CE5D47-9449-419C-9389-4658240F8A2E}" sibTransId="{B6C8B586-A52F-435E-B8B2-EE04EAA8BD4B}"/>
    <dgm:cxn modelId="{3C85BDD6-8EA2-4193-BB84-76E3E51B856A}" type="presOf" srcId="{5062C427-869F-4A61-BCD1-A2BA75A00B9E}" destId="{5FF86DE9-176C-48CD-B055-CE90EC352FA2}" srcOrd="0" destOrd="0" presId="urn:microsoft.com/office/officeart/2005/8/layout/vList2"/>
    <dgm:cxn modelId="{E730BCD9-1CBE-4141-BD31-E10A9369A982}" type="presOf" srcId="{96A88446-BB55-4E82-B4B0-82A6A7B8B082}" destId="{C219D015-13A7-4D36-8941-454463AA0A96}" srcOrd="0" destOrd="0" presId="urn:microsoft.com/office/officeart/2005/8/layout/vList2"/>
    <dgm:cxn modelId="{4587E1D9-C7B6-4867-AE1A-005603EA0276}" srcId="{F13463C0-04B9-4B44-B79A-E82473CC27B3}" destId="{96ACB1E7-433A-4271-9BA3-F278694F68A7}" srcOrd="5" destOrd="0" parTransId="{60806272-E1B1-4CFE-9E28-80DF6C10F31B}" sibTransId="{BB072756-7577-4477-A7E5-FE4565594711}"/>
    <dgm:cxn modelId="{6B952DEE-F96E-4086-9463-7B30D872B919}" type="presOf" srcId="{C21C4044-B871-410C-B772-D032AC6F202E}" destId="{C48237B0-25CB-4378-A1EA-11F7A739E33B}" srcOrd="0" destOrd="0" presId="urn:microsoft.com/office/officeart/2005/8/layout/vList2"/>
    <dgm:cxn modelId="{4279EAFC-EBE7-4E42-A24B-E92FDBFEAE09}" type="presOf" srcId="{06FDE963-0816-424A-82B6-7EB9CF861F27}" destId="{8950E523-291B-49A2-B902-85B93531EC97}" srcOrd="0" destOrd="0" presId="urn:microsoft.com/office/officeart/2005/8/layout/vList2"/>
    <dgm:cxn modelId="{513F05FF-A246-443D-B553-D4D4019C2D79}" srcId="{F13463C0-04B9-4B44-B79A-E82473CC27B3}" destId="{836A3EC4-1B15-4902-9FAD-210D863FA1DF}" srcOrd="0" destOrd="0" parTransId="{C94AAA62-68D5-40D5-B443-FD97D35F7DC8}" sibTransId="{D900E01D-4FA6-4DCB-88A2-D37D4EC13059}"/>
    <dgm:cxn modelId="{1E0C64E9-DBB8-44D0-9C7C-1BA5CCF609F6}" type="presParOf" srcId="{F9211662-A1A6-4F18-8ED2-12A5244B7A19}" destId="{33C74F4C-36BC-4287-822D-3A151E2DE765}" srcOrd="0" destOrd="0" presId="urn:microsoft.com/office/officeart/2005/8/layout/vList2"/>
    <dgm:cxn modelId="{7F586ABA-3571-439B-8BEE-4C462DCEAC65}" type="presParOf" srcId="{F9211662-A1A6-4F18-8ED2-12A5244B7A19}" destId="{8CC2FA36-749E-4D02-83E6-EB85C8E6CA9B}" srcOrd="1" destOrd="0" presId="urn:microsoft.com/office/officeart/2005/8/layout/vList2"/>
    <dgm:cxn modelId="{6BE94A3A-9175-48DD-9372-546AB73EC251}" type="presParOf" srcId="{F9211662-A1A6-4F18-8ED2-12A5244B7A19}" destId="{5FF86DE9-176C-48CD-B055-CE90EC352FA2}" srcOrd="2" destOrd="0" presId="urn:microsoft.com/office/officeart/2005/8/layout/vList2"/>
    <dgm:cxn modelId="{815DA0D8-980E-425A-A3F2-3EB2577A930E}" type="presParOf" srcId="{F9211662-A1A6-4F18-8ED2-12A5244B7A19}" destId="{2F5A5BB4-57CF-4062-B74E-F86B58363E8E}" srcOrd="3" destOrd="0" presId="urn:microsoft.com/office/officeart/2005/8/layout/vList2"/>
    <dgm:cxn modelId="{05AFE39F-13B0-4D65-B46A-C684BA81F180}" type="presParOf" srcId="{F9211662-A1A6-4F18-8ED2-12A5244B7A19}" destId="{AA2909A5-5341-4A55-AAAE-3F4CE215E51E}" srcOrd="4" destOrd="0" presId="urn:microsoft.com/office/officeart/2005/8/layout/vList2"/>
    <dgm:cxn modelId="{B3162014-1708-41FC-A4C7-DDF9343B06F8}" type="presParOf" srcId="{F9211662-A1A6-4F18-8ED2-12A5244B7A19}" destId="{5BD72EE1-9551-4295-9627-7D48F1786808}" srcOrd="5" destOrd="0" presId="urn:microsoft.com/office/officeart/2005/8/layout/vList2"/>
    <dgm:cxn modelId="{2322C47D-63C0-4A54-AC2F-1A0DE2A79FF1}" type="presParOf" srcId="{F9211662-A1A6-4F18-8ED2-12A5244B7A19}" destId="{C48237B0-25CB-4378-A1EA-11F7A739E33B}" srcOrd="6" destOrd="0" presId="urn:microsoft.com/office/officeart/2005/8/layout/vList2"/>
    <dgm:cxn modelId="{0F885A1B-B0D4-4343-89E2-0634D8B52184}" type="presParOf" srcId="{F9211662-A1A6-4F18-8ED2-12A5244B7A19}" destId="{8950E523-291B-49A2-B902-85B93531EC97}" srcOrd="7" destOrd="0" presId="urn:microsoft.com/office/officeart/2005/8/layout/vList2"/>
    <dgm:cxn modelId="{584883FD-11BF-4A4B-83F0-8C454AE90AF0}" type="presParOf" srcId="{F9211662-A1A6-4F18-8ED2-12A5244B7A19}" destId="{76B3D3A7-995B-4216-A246-0593C646FF22}" srcOrd="8" destOrd="0" presId="urn:microsoft.com/office/officeart/2005/8/layout/vList2"/>
    <dgm:cxn modelId="{B5EE72D0-0F46-45DF-B0F2-619250FC8800}" type="presParOf" srcId="{F9211662-A1A6-4F18-8ED2-12A5244B7A19}" destId="{C219D015-13A7-4D36-8941-454463AA0A96}" srcOrd="9" destOrd="0" presId="urn:microsoft.com/office/officeart/2005/8/layout/vList2"/>
    <dgm:cxn modelId="{0896A9FE-3467-4D94-9CAF-B57B589273C1}" type="presParOf" srcId="{F9211662-A1A6-4F18-8ED2-12A5244B7A19}" destId="{0B80A7B4-301F-4BBA-8A40-A0FF3201E82F}" srcOrd="10" destOrd="0" presId="urn:microsoft.com/office/officeart/2005/8/layout/vList2"/>
    <dgm:cxn modelId="{655C27CE-97EE-4B70-B4B8-20E753D705F7}" type="presParOf" srcId="{F9211662-A1A6-4F18-8ED2-12A5244B7A19}" destId="{DDE824B9-F05C-4B1F-AB74-8B6F52B5EF28}" srcOrd="1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74F4C-36BC-4287-822D-3A151E2DE765}">
      <dsp:nvSpPr>
        <dsp:cNvPr id="0" name=""/>
        <dsp:cNvSpPr/>
      </dsp:nvSpPr>
      <dsp:spPr>
        <a:xfrm>
          <a:off x="0" y="84117"/>
          <a:ext cx="5049736" cy="3837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Statewide Landslide Database </a:t>
          </a:r>
          <a:endParaRPr lang="en-US" sz="1600" kern="1200" dirty="0"/>
        </a:p>
      </dsp:txBody>
      <dsp:txXfrm>
        <a:off x="18734" y="102851"/>
        <a:ext cx="5012268" cy="346292"/>
      </dsp:txXfrm>
    </dsp:sp>
    <dsp:sp modelId="{8CC2FA36-749E-4D02-83E6-EB85C8E6CA9B}">
      <dsp:nvSpPr>
        <dsp:cNvPr id="0" name=""/>
        <dsp:cNvSpPr/>
      </dsp:nvSpPr>
      <dsp:spPr>
        <a:xfrm>
          <a:off x="0" y="467877"/>
          <a:ext cx="5049736"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329" tIns="20320" rIns="113792" bIns="20320" numCol="1" spcCol="1270" anchor="t" anchorCtr="0">
          <a:noAutofit/>
        </a:bodyPr>
        <a:lstStyle/>
        <a:p>
          <a:pPr marL="114300" lvl="1" indent="-114300" algn="ctr" defTabSz="533400">
            <a:lnSpc>
              <a:spcPct val="90000"/>
            </a:lnSpc>
            <a:spcBef>
              <a:spcPct val="0"/>
            </a:spcBef>
            <a:spcAft>
              <a:spcPct val="20000"/>
            </a:spcAft>
            <a:buChar char="•"/>
          </a:pPr>
          <a:r>
            <a:rPr lang="en-US" sz="1200" kern="1200">
              <a:hlinkClick xmlns:r="http://schemas.openxmlformats.org/officeDocument/2006/relationships" r:id="rId1"/>
            </a:rPr>
            <a:t>http://maps.conservation.ca.gov/cgs/lsi/</a:t>
          </a:r>
          <a:endParaRPr lang="en-US" sz="1200" kern="1200" dirty="0"/>
        </a:p>
      </dsp:txBody>
      <dsp:txXfrm>
        <a:off x="0" y="467877"/>
        <a:ext cx="5049736" cy="264960"/>
      </dsp:txXfrm>
    </dsp:sp>
    <dsp:sp modelId="{5FF86DE9-176C-48CD-B055-CE90EC352FA2}">
      <dsp:nvSpPr>
        <dsp:cNvPr id="0" name=""/>
        <dsp:cNvSpPr/>
      </dsp:nvSpPr>
      <dsp:spPr>
        <a:xfrm>
          <a:off x="0" y="732837"/>
          <a:ext cx="5049736" cy="3837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Geologic Map of California</a:t>
          </a:r>
          <a:endParaRPr lang="en-US" sz="1600" kern="1200" dirty="0"/>
        </a:p>
      </dsp:txBody>
      <dsp:txXfrm>
        <a:off x="18734" y="751571"/>
        <a:ext cx="5012268" cy="346292"/>
      </dsp:txXfrm>
    </dsp:sp>
    <dsp:sp modelId="{2F5A5BB4-57CF-4062-B74E-F86B58363E8E}">
      <dsp:nvSpPr>
        <dsp:cNvPr id="0" name=""/>
        <dsp:cNvSpPr/>
      </dsp:nvSpPr>
      <dsp:spPr>
        <a:xfrm>
          <a:off x="0" y="1116597"/>
          <a:ext cx="5049736"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329" tIns="20320" rIns="113792" bIns="20320" numCol="1" spcCol="1270" anchor="t" anchorCtr="0">
          <a:noAutofit/>
        </a:bodyPr>
        <a:lstStyle/>
        <a:p>
          <a:pPr marL="114300" lvl="1" indent="-114300" algn="ctr" defTabSz="533400">
            <a:lnSpc>
              <a:spcPct val="90000"/>
            </a:lnSpc>
            <a:spcBef>
              <a:spcPct val="0"/>
            </a:spcBef>
            <a:spcAft>
              <a:spcPct val="20000"/>
            </a:spcAft>
            <a:buChar char="•"/>
          </a:pPr>
          <a:r>
            <a:rPr lang="en-US" sz="1200" kern="1200">
              <a:hlinkClick xmlns:r="http://schemas.openxmlformats.org/officeDocument/2006/relationships" r:id="rId2"/>
            </a:rPr>
            <a:t>http://maps.conservation.ca.gov/cgs/gmc/</a:t>
          </a:r>
          <a:endParaRPr lang="en-US" sz="1200" kern="1200" dirty="0"/>
        </a:p>
      </dsp:txBody>
      <dsp:txXfrm>
        <a:off x="0" y="1116597"/>
        <a:ext cx="5049736" cy="264960"/>
      </dsp:txXfrm>
    </dsp:sp>
    <dsp:sp modelId="{AA2909A5-5341-4A55-AAAE-3F4CE215E51E}">
      <dsp:nvSpPr>
        <dsp:cNvPr id="0" name=""/>
        <dsp:cNvSpPr/>
      </dsp:nvSpPr>
      <dsp:spPr>
        <a:xfrm>
          <a:off x="0" y="1381557"/>
          <a:ext cx="5049736" cy="3837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Fault Activity Map of California</a:t>
          </a:r>
          <a:endParaRPr lang="en-US" sz="1600" kern="1200" dirty="0"/>
        </a:p>
      </dsp:txBody>
      <dsp:txXfrm>
        <a:off x="18734" y="1400291"/>
        <a:ext cx="5012268" cy="346292"/>
      </dsp:txXfrm>
    </dsp:sp>
    <dsp:sp modelId="{5BD72EE1-9551-4295-9627-7D48F1786808}">
      <dsp:nvSpPr>
        <dsp:cNvPr id="0" name=""/>
        <dsp:cNvSpPr/>
      </dsp:nvSpPr>
      <dsp:spPr>
        <a:xfrm>
          <a:off x="0" y="1765317"/>
          <a:ext cx="5049736"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329" tIns="20320" rIns="113792" bIns="20320" numCol="1" spcCol="1270" anchor="t" anchorCtr="0">
          <a:noAutofit/>
        </a:bodyPr>
        <a:lstStyle/>
        <a:p>
          <a:pPr marL="114300" lvl="1" indent="-114300" algn="ctr" defTabSz="533400">
            <a:lnSpc>
              <a:spcPct val="90000"/>
            </a:lnSpc>
            <a:spcBef>
              <a:spcPct val="0"/>
            </a:spcBef>
            <a:spcAft>
              <a:spcPct val="20000"/>
            </a:spcAft>
            <a:buChar char="•"/>
          </a:pPr>
          <a:r>
            <a:rPr lang="en-US" sz="1200" kern="1200">
              <a:hlinkClick xmlns:r="http://schemas.openxmlformats.org/officeDocument/2006/relationships" r:id="rId3"/>
            </a:rPr>
            <a:t>http://maps.conservation.ca.gov/cgs/fam/</a:t>
          </a:r>
          <a:endParaRPr lang="en-US" sz="1200" kern="1200" dirty="0"/>
        </a:p>
      </dsp:txBody>
      <dsp:txXfrm>
        <a:off x="0" y="1765317"/>
        <a:ext cx="5049736" cy="264960"/>
      </dsp:txXfrm>
    </dsp:sp>
    <dsp:sp modelId="{C48237B0-25CB-4378-A1EA-11F7A739E33B}">
      <dsp:nvSpPr>
        <dsp:cNvPr id="0" name=""/>
        <dsp:cNvSpPr/>
      </dsp:nvSpPr>
      <dsp:spPr>
        <a:xfrm>
          <a:off x="0" y="2030277"/>
          <a:ext cx="5049736" cy="3837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Historic Earthquakes and Felt Effects</a:t>
          </a:r>
          <a:endParaRPr lang="en-US" sz="1600" kern="1200" dirty="0"/>
        </a:p>
      </dsp:txBody>
      <dsp:txXfrm>
        <a:off x="18734" y="2049011"/>
        <a:ext cx="5012268" cy="346292"/>
      </dsp:txXfrm>
    </dsp:sp>
    <dsp:sp modelId="{8950E523-291B-49A2-B902-85B93531EC97}">
      <dsp:nvSpPr>
        <dsp:cNvPr id="0" name=""/>
        <dsp:cNvSpPr/>
      </dsp:nvSpPr>
      <dsp:spPr>
        <a:xfrm>
          <a:off x="0" y="2414037"/>
          <a:ext cx="5049736"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329" tIns="20320" rIns="113792" bIns="20320" numCol="1" spcCol="1270" anchor="t" anchorCtr="0">
          <a:noAutofit/>
        </a:bodyPr>
        <a:lstStyle/>
        <a:p>
          <a:pPr marL="114300" lvl="1" indent="-114300" algn="ctr" defTabSz="533400">
            <a:lnSpc>
              <a:spcPct val="90000"/>
            </a:lnSpc>
            <a:spcBef>
              <a:spcPct val="0"/>
            </a:spcBef>
            <a:spcAft>
              <a:spcPct val="20000"/>
            </a:spcAft>
            <a:buChar char="•"/>
          </a:pPr>
          <a:r>
            <a:rPr lang="en-US" sz="1200" kern="1200">
              <a:hlinkClick xmlns:r="http://schemas.openxmlformats.org/officeDocument/2006/relationships" r:id="rId4"/>
            </a:rPr>
            <a:t>http://maps.conservation.ca.gov/cgs/historicearthquakes/</a:t>
          </a:r>
          <a:endParaRPr lang="en-US" sz="1200" kern="1200" dirty="0"/>
        </a:p>
      </dsp:txBody>
      <dsp:txXfrm>
        <a:off x="0" y="2414037"/>
        <a:ext cx="5049736" cy="264960"/>
      </dsp:txXfrm>
    </dsp:sp>
    <dsp:sp modelId="{76B3D3A7-995B-4216-A246-0593C646FF22}">
      <dsp:nvSpPr>
        <dsp:cNvPr id="0" name=""/>
        <dsp:cNvSpPr/>
      </dsp:nvSpPr>
      <dsp:spPr>
        <a:xfrm>
          <a:off x="0" y="2678997"/>
          <a:ext cx="5049736" cy="3837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Landslides &amp; Fires</a:t>
          </a:r>
          <a:endParaRPr lang="en-US" sz="1600" kern="1200" dirty="0"/>
        </a:p>
      </dsp:txBody>
      <dsp:txXfrm>
        <a:off x="18734" y="2697731"/>
        <a:ext cx="5012268" cy="346292"/>
      </dsp:txXfrm>
    </dsp:sp>
    <dsp:sp modelId="{C219D015-13A7-4D36-8941-454463AA0A96}">
      <dsp:nvSpPr>
        <dsp:cNvPr id="0" name=""/>
        <dsp:cNvSpPr/>
      </dsp:nvSpPr>
      <dsp:spPr>
        <a:xfrm>
          <a:off x="0" y="3062757"/>
          <a:ext cx="5049736"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329" tIns="20320" rIns="113792" bIns="20320" numCol="1" spcCol="1270" anchor="t" anchorCtr="0">
          <a:noAutofit/>
        </a:bodyPr>
        <a:lstStyle/>
        <a:p>
          <a:pPr marL="114300" lvl="1" indent="-114300" algn="ctr" defTabSz="533400">
            <a:lnSpc>
              <a:spcPct val="90000"/>
            </a:lnSpc>
            <a:spcBef>
              <a:spcPct val="0"/>
            </a:spcBef>
            <a:spcAft>
              <a:spcPct val="20000"/>
            </a:spcAft>
            <a:buChar char="•"/>
          </a:pPr>
          <a:r>
            <a:rPr lang="en-US" sz="1200" kern="1200" dirty="0">
              <a:hlinkClick xmlns:r="http://schemas.openxmlformats.org/officeDocument/2006/relationships" r:id="rId5"/>
            </a:rPr>
            <a:t>http://maps.conservation.ca.gov/cgs/firelandslide/</a:t>
          </a:r>
          <a:endParaRPr lang="en-US" sz="1200" kern="1200" dirty="0"/>
        </a:p>
      </dsp:txBody>
      <dsp:txXfrm>
        <a:off x="0" y="3062757"/>
        <a:ext cx="5049736" cy="264960"/>
      </dsp:txXfrm>
    </dsp:sp>
    <dsp:sp modelId="{0B80A7B4-301F-4BBA-8A40-A0FF3201E82F}">
      <dsp:nvSpPr>
        <dsp:cNvPr id="0" name=""/>
        <dsp:cNvSpPr/>
      </dsp:nvSpPr>
      <dsp:spPr>
        <a:xfrm>
          <a:off x="0" y="3327717"/>
          <a:ext cx="5049736" cy="3837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Information Warehouse</a:t>
          </a:r>
          <a:endParaRPr lang="en-US" sz="1600" kern="1200" dirty="0"/>
        </a:p>
      </dsp:txBody>
      <dsp:txXfrm>
        <a:off x="18734" y="3346451"/>
        <a:ext cx="5012268" cy="346292"/>
      </dsp:txXfrm>
    </dsp:sp>
    <dsp:sp modelId="{DDE824B9-F05C-4B1F-AB74-8B6F52B5EF28}">
      <dsp:nvSpPr>
        <dsp:cNvPr id="0" name=""/>
        <dsp:cNvSpPr/>
      </dsp:nvSpPr>
      <dsp:spPr>
        <a:xfrm>
          <a:off x="0" y="3711477"/>
          <a:ext cx="5049736"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329"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dirty="0">
              <a:hlinkClick xmlns:r="http://schemas.openxmlformats.org/officeDocument/2006/relationships" r:id="rId6"/>
            </a:rPr>
            <a:t>http://maps.conservation.ca.gov/cgs/informationwarehouse/</a:t>
          </a:r>
          <a:endParaRPr lang="en-US" sz="1200" kern="1200" dirty="0"/>
        </a:p>
      </dsp:txBody>
      <dsp:txXfrm>
        <a:off x="0" y="3711477"/>
        <a:ext cx="5049736" cy="2649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0A83A8-2E45-0548-B3C9-C096518BCF82}" type="datetimeFigureOut">
              <a:rPr lang="en-US" smtClean="0"/>
              <a:t>10/7/2019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05028E8-0986-2C48-A24F-782A77C255B6}" type="slidenum">
              <a:rPr lang="en-US" smtClean="0"/>
              <a:t>‹#›</a:t>
            </a:fld>
            <a:endParaRPr lang="en-US" dirty="0"/>
          </a:p>
        </p:txBody>
      </p:sp>
    </p:spTree>
    <p:extLst>
      <p:ext uri="{BB962C8B-B14F-4D97-AF65-F5344CB8AC3E}">
        <p14:creationId xmlns:p14="http://schemas.microsoft.com/office/powerpoint/2010/main" val="270514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894DD2-0DDA-C24C-A772-AE987C62F897}" type="datetimeFigureOut">
              <a:rPr lang="en-US" smtClean="0"/>
              <a:t>10/7/2019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24DC8D-BEC2-D34A-81E1-6AC3BD4AB132}" type="slidenum">
              <a:rPr lang="en-US" smtClean="0"/>
              <a:t>‹#›</a:t>
            </a:fld>
            <a:endParaRPr lang="en-US" dirty="0"/>
          </a:p>
        </p:txBody>
      </p:sp>
    </p:spTree>
    <p:extLst>
      <p:ext uri="{BB962C8B-B14F-4D97-AF65-F5344CB8AC3E}">
        <p14:creationId xmlns:p14="http://schemas.microsoft.com/office/powerpoint/2010/main" val="7582530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171E48-1836-4830-8FE1-4AFD0991E292}" type="slidenum">
              <a:rPr lang="en-US" smtClean="0"/>
              <a:t>2</a:t>
            </a:fld>
            <a:endParaRPr lang="en-US"/>
          </a:p>
        </p:txBody>
      </p:sp>
    </p:spTree>
    <p:extLst>
      <p:ext uri="{BB962C8B-B14F-4D97-AF65-F5344CB8AC3E}">
        <p14:creationId xmlns:p14="http://schemas.microsoft.com/office/powerpoint/2010/main" val="43366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maps show where site-specific geological and geotechnical studies are required prior to development.</a:t>
            </a:r>
          </a:p>
        </p:txBody>
      </p:sp>
      <p:sp>
        <p:nvSpPr>
          <p:cNvPr id="4" name="Slide Number Placeholder 3"/>
          <p:cNvSpPr>
            <a:spLocks noGrp="1"/>
          </p:cNvSpPr>
          <p:nvPr>
            <p:ph type="sldNum" sz="quarter" idx="10"/>
          </p:nvPr>
        </p:nvSpPr>
        <p:spPr/>
        <p:txBody>
          <a:bodyPr/>
          <a:lstStyle/>
          <a:p>
            <a:fld id="{CB171E48-1836-4830-8FE1-4AFD0991E292}" type="slidenum">
              <a:rPr lang="en-US" smtClean="0"/>
              <a:t>6</a:t>
            </a:fld>
            <a:endParaRPr lang="en-US"/>
          </a:p>
        </p:txBody>
      </p:sp>
    </p:spTree>
    <p:extLst>
      <p:ext uri="{BB962C8B-B14F-4D97-AF65-F5344CB8AC3E}">
        <p14:creationId xmlns:p14="http://schemas.microsoft.com/office/powerpoint/2010/main" val="3471619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Guidance to CGS on best approaches to delineate zones was published internally in 1992, as required by the Act,</a:t>
            </a:r>
            <a:r>
              <a:rPr lang="en-US" altLang="en-US" baseline="0" dirty="0"/>
              <a:t> and then officially in 1999 as</a:t>
            </a:r>
            <a:r>
              <a:rPr lang="en-US" altLang="en-US" dirty="0"/>
              <a:t> SP 118 </a:t>
            </a:r>
            <a:r>
              <a:rPr lang="en-US" altLang="en-US" baseline="0" dirty="0"/>
              <a:t>after SHMAAC input</a:t>
            </a:r>
            <a:r>
              <a:rPr lang="en-US" altLang="en-US" dirty="0"/>
              <a:t>.  These guidelines were last updated in 2004.</a:t>
            </a:r>
            <a:endParaRPr lang="en-US" altLang="en-US" baseline="0" dirty="0"/>
          </a:p>
          <a:p>
            <a:endParaRPr lang="en-US" altLang="en-US" baseline="0" dirty="0"/>
          </a:p>
          <a:p>
            <a:r>
              <a:rPr lang="en-US" altLang="en-US" baseline="0" dirty="0"/>
              <a:t>Guidelines for lead agency reviewers and consulting engineers and geologists was published first in 1997 as SP 117, and revised in 2008.  The release of SP 117 was significant because for the first time there was a document that presented best practices in evaluating and mitigating seismic hazards throughout the state.  It emphasized the importance of lead agency review of engineering geology and geotechnical reports by engineering geologists and geotechnical engineers, and presented information on how investigations should be conducted and reports prepared.  </a:t>
            </a:r>
          </a:p>
          <a:p>
            <a:endParaRPr lang="en-US" altLang="en-US" baseline="0" dirty="0"/>
          </a:p>
          <a:p>
            <a:r>
              <a:rPr lang="en-US" altLang="en-US" baseline="0" dirty="0"/>
              <a:t>SHMAAC was intent on informing lead agencies on the state-of-the-practice yet was purposely cautious in not being too specific to avoid creating “underground regulations.”</a:t>
            </a:r>
          </a:p>
          <a:p>
            <a:endParaRPr lang="en-US" altLang="en-US" baseline="0" dirty="0"/>
          </a:p>
          <a:p>
            <a:r>
              <a:rPr lang="en-US" altLang="en-US" baseline="0" dirty="0"/>
              <a:t>A result of that caution was that the city and county of Los Angeles convened their own technical committees under the auspices of SCEC and ASCE to provide more definitive guidance for the review of geotechnical investigations that address seismic hazards and mitigations.  The “Implementation Committee” documents were released in 1999 for liquefaction and 2002 for landslides hazards.</a:t>
            </a:r>
            <a:endParaRPr lang="en-US" altLang="en-US" dirty="0"/>
          </a:p>
          <a:p>
            <a:endParaRPr lang="en-US" dirty="0"/>
          </a:p>
        </p:txBody>
      </p:sp>
      <p:sp>
        <p:nvSpPr>
          <p:cNvPr id="4" name="Slide Number Placeholder 3"/>
          <p:cNvSpPr>
            <a:spLocks noGrp="1"/>
          </p:cNvSpPr>
          <p:nvPr>
            <p:ph type="sldNum" sz="quarter" idx="10"/>
          </p:nvPr>
        </p:nvSpPr>
        <p:spPr/>
        <p:txBody>
          <a:bodyPr/>
          <a:lstStyle/>
          <a:p>
            <a:fld id="{9F80B316-24FA-48DE-A918-5A3834400189}" type="slidenum">
              <a:rPr lang="en-US" smtClean="0"/>
              <a:pPr/>
              <a:t>7</a:t>
            </a:fld>
            <a:endParaRPr lang="en-US"/>
          </a:p>
        </p:txBody>
      </p:sp>
    </p:spTree>
    <p:extLst>
      <p:ext uri="{BB962C8B-B14F-4D97-AF65-F5344CB8AC3E}">
        <p14:creationId xmlns:p14="http://schemas.microsoft.com/office/powerpoint/2010/main" val="3937396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NATE</a:t>
            </a:r>
          </a:p>
        </p:txBody>
      </p:sp>
      <p:sp>
        <p:nvSpPr>
          <p:cNvPr id="4" name="Slide Number Placeholder 3"/>
          <p:cNvSpPr>
            <a:spLocks noGrp="1"/>
          </p:cNvSpPr>
          <p:nvPr>
            <p:ph type="sldNum" sz="quarter" idx="10"/>
          </p:nvPr>
        </p:nvSpPr>
        <p:spPr/>
        <p:txBody>
          <a:bodyPr/>
          <a:lstStyle/>
          <a:p>
            <a:fld id="{3624DC8D-BEC2-D34A-81E1-6AC3BD4AB132}" type="slidenum">
              <a:rPr lang="en-US" smtClean="0"/>
              <a:t>9</a:t>
            </a:fld>
            <a:endParaRPr lang="en-US" dirty="0"/>
          </a:p>
        </p:txBody>
      </p:sp>
    </p:spTree>
    <p:extLst>
      <p:ext uri="{BB962C8B-B14F-4D97-AF65-F5344CB8AC3E}">
        <p14:creationId xmlns:p14="http://schemas.microsoft.com/office/powerpoint/2010/main" val="2306045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Rot="1" noChangeAspect="1" noChangeArrowheads="1"/>
          </p:cNvSpPr>
          <p:nvPr>
            <p:ph type="sldImg"/>
          </p:nvPr>
        </p:nvSpPr>
        <p:spPr>
          <a:solidFill>
            <a:srgbClr val="FFFFFF"/>
          </a:solidFill>
          <a:ln/>
        </p:spPr>
      </p:sp>
      <p:sp>
        <p:nvSpPr>
          <p:cNvPr id="65538"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1275" eaLnBrk="1" hangingPunct="1">
              <a:spcBef>
                <a:spcPts val="425"/>
              </a:spcBef>
            </a:pPr>
            <a:endParaRPr lang="en-US" dirty="0">
              <a:solidFill>
                <a:srgbClr val="000000"/>
              </a:solidFill>
              <a:ea typeface="ＭＳ Ｐゴシック" charset="0"/>
              <a:cs typeface="Lucida Grande" charset="0"/>
              <a:sym typeface="Arial" charset="0"/>
            </a:endParaRPr>
          </a:p>
        </p:txBody>
      </p:sp>
    </p:spTree>
    <p:extLst>
      <p:ext uri="{BB962C8B-B14F-4D97-AF65-F5344CB8AC3E}">
        <p14:creationId xmlns:p14="http://schemas.microsoft.com/office/powerpoint/2010/main" val="3412134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Rot="1" noChangeAspect="1" noChangeArrowheads="1"/>
          </p:cNvSpPr>
          <p:nvPr>
            <p:ph type="sldImg"/>
          </p:nvPr>
        </p:nvSpPr>
        <p:spPr>
          <a:solidFill>
            <a:srgbClr val="FFFFFF"/>
          </a:solidFill>
          <a:ln/>
        </p:spPr>
      </p:sp>
      <p:sp>
        <p:nvSpPr>
          <p:cNvPr id="65538"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1275" eaLnBrk="1" hangingPunct="1">
              <a:spcBef>
                <a:spcPts val="425"/>
              </a:spcBef>
            </a:pPr>
            <a:endParaRPr lang="en-US" dirty="0">
              <a:solidFill>
                <a:srgbClr val="000000"/>
              </a:solidFill>
              <a:ea typeface="ＭＳ Ｐゴシック" charset="0"/>
              <a:cs typeface="Lucida Grande" charset="0"/>
              <a:sym typeface="Arial" charset="0"/>
            </a:endParaRPr>
          </a:p>
        </p:txBody>
      </p:sp>
    </p:spTree>
    <p:extLst>
      <p:ext uri="{BB962C8B-B14F-4D97-AF65-F5344CB8AC3E}">
        <p14:creationId xmlns:p14="http://schemas.microsoft.com/office/powerpoint/2010/main" val="2832943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Grp="1" noRot="1" noChangeAspect="1" noChangeArrowheads="1" noTextEdit="1"/>
          </p:cNvSpPr>
          <p:nvPr>
            <p:ph type="sldImg"/>
          </p:nvPr>
        </p:nvSpPr>
        <p:spPr>
          <a:solidFill>
            <a:srgbClr val="FFFFFF"/>
          </a:solidFill>
          <a:ln/>
        </p:spPr>
      </p:sp>
      <p:sp>
        <p:nvSpPr>
          <p:cNvPr id="34819" name="Rectangle 2"/>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9863" indent="-169863"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976237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24DC8D-BEC2-D34A-81E1-6AC3BD4AB132}" type="slidenum">
              <a:rPr lang="en-US" smtClean="0"/>
              <a:t>14</a:t>
            </a:fld>
            <a:endParaRPr lang="en-US" dirty="0"/>
          </a:p>
        </p:txBody>
      </p:sp>
    </p:spTree>
    <p:extLst>
      <p:ext uri="{BB962C8B-B14F-4D97-AF65-F5344CB8AC3E}">
        <p14:creationId xmlns:p14="http://schemas.microsoft.com/office/powerpoint/2010/main" val="25758342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D077C0-8469-6F48-8BF6-2A8D7A11475B}"/>
              </a:ext>
            </a:extLst>
          </p:cNvPr>
          <p:cNvSpPr/>
          <p:nvPr userDrawn="1"/>
        </p:nvSpPr>
        <p:spPr>
          <a:xfrm>
            <a:off x="0" y="0"/>
            <a:ext cx="9144000" cy="5143500"/>
          </a:xfrm>
          <a:prstGeom prst="rect">
            <a:avLst/>
          </a:prstGeom>
          <a:blipFill>
            <a:blip r:embed="rId2"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hasCustomPrompt="1"/>
          </p:nvPr>
        </p:nvSpPr>
        <p:spPr>
          <a:xfrm>
            <a:off x="685800" y="1597821"/>
            <a:ext cx="7772400" cy="1102519"/>
          </a:xfrm>
        </p:spPr>
        <p:txBody>
          <a:bodyPr>
            <a:normAutofit/>
          </a:bodyPr>
          <a:lstStyle>
            <a:lvl1pPr algn="ctr">
              <a:defRPr sz="3200">
                <a:solidFill>
                  <a:srgbClr val="C4820E"/>
                </a:solidFill>
              </a:defRPr>
            </a:lvl1pPr>
          </a:lstStyle>
          <a:p>
            <a:r>
              <a:rPr lang="en-US" dirty="0"/>
              <a:t>Click to Edit Title</a:t>
            </a:r>
          </a:p>
        </p:txBody>
      </p:sp>
      <p:sp>
        <p:nvSpPr>
          <p:cNvPr id="3" name="Subtitle 2"/>
          <p:cNvSpPr>
            <a:spLocks noGrp="1"/>
          </p:cNvSpPr>
          <p:nvPr>
            <p:ph type="subTitle" idx="1" hasCustomPrompt="1"/>
          </p:nvPr>
        </p:nvSpPr>
        <p:spPr>
          <a:xfrm>
            <a:off x="1371600" y="2743370"/>
            <a:ext cx="6400800" cy="1314450"/>
          </a:xfrm>
        </p:spPr>
        <p:txBody>
          <a:bodyPr>
            <a:normAutofit/>
          </a:bodyPr>
          <a:lstStyle>
            <a:lvl1pPr marL="0" indent="0" algn="ctr">
              <a:buNone/>
              <a:defRPr sz="1800">
                <a:solidFill>
                  <a:srgbClr val="0B3C5D"/>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subtitle</a:t>
            </a:r>
          </a:p>
        </p:txBody>
      </p:sp>
    </p:spTree>
    <p:extLst>
      <p:ext uri="{BB962C8B-B14F-4D97-AF65-F5344CB8AC3E}">
        <p14:creationId xmlns:p14="http://schemas.microsoft.com/office/powerpoint/2010/main" val="196271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10/7/2019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964840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4" name="Date Placeholder 3"/>
          <p:cNvSpPr>
            <a:spLocks noGrp="1"/>
          </p:cNvSpPr>
          <p:nvPr>
            <p:ph type="dt" sz="half" idx="10"/>
          </p:nvPr>
        </p:nvSpPr>
        <p:spPr>
          <a:xfrm>
            <a:off x="457200" y="6250300"/>
            <a:ext cx="2133600" cy="273844"/>
          </a:xfrm>
          <a:prstGeom prst="rect">
            <a:avLst/>
          </a:prstGeom>
        </p:spPr>
        <p:txBody>
          <a:bodyPr/>
          <a:lstStyle/>
          <a:p>
            <a:r>
              <a:rPr lang="en-US" dirty="0"/>
              <a:t>www.bestppt.com</a:t>
            </a:r>
          </a:p>
        </p:txBody>
      </p:sp>
      <p:sp>
        <p:nvSpPr>
          <p:cNvPr id="6" name="Slide Number Placeholder 5"/>
          <p:cNvSpPr>
            <a:spLocks noGrp="1"/>
          </p:cNvSpPr>
          <p:nvPr>
            <p:ph type="sldNum" sz="quarter" idx="12"/>
          </p:nvPr>
        </p:nvSpPr>
        <p:spPr/>
        <p:txBody>
          <a:bodyPr/>
          <a:lstStyle/>
          <a:p>
            <a:fld id="{D60D1EDE-7116-2443-9BDD-368CE5B37660}" type="slidenum">
              <a:rPr lang="en-US" smtClean="0"/>
              <a:t>‹#›</a:t>
            </a:fld>
            <a:endParaRPr lang="en-US" dirty="0"/>
          </a:p>
        </p:txBody>
      </p:sp>
      <p:sp>
        <p:nvSpPr>
          <p:cNvPr id="5" name="Content Placeholder 2">
            <a:extLst>
              <a:ext uri="{FF2B5EF4-FFF2-40B4-BE49-F238E27FC236}">
                <a16:creationId xmlns:a16="http://schemas.microsoft.com/office/drawing/2014/main" id="{67A51480-9DFA-1B4E-9FE6-394E44DE6975}"/>
              </a:ext>
            </a:extLst>
          </p:cNvPr>
          <p:cNvSpPr>
            <a:spLocks noGrp="1"/>
          </p:cNvSpPr>
          <p:nvPr>
            <p:ph idx="1"/>
          </p:nvPr>
        </p:nvSpPr>
        <p:spPr>
          <a:xfrm>
            <a:off x="457200" y="1040232"/>
            <a:ext cx="8229600" cy="3394472"/>
          </a:xfrm>
        </p:spPr>
        <p:txBody>
          <a:bodyPr>
            <a:normAutofit/>
          </a:bodyPr>
          <a:lstStyle>
            <a:lvl1pPr marL="0" indent="0">
              <a:buNone/>
              <a:defRPr sz="1100"/>
            </a:lvl1pPr>
            <a:lvl2pPr marL="457188" indent="0">
              <a:buNone/>
              <a:defRPr sz="1100"/>
            </a:lvl2pPr>
            <a:lvl3pPr marL="914377" indent="0">
              <a:buNone/>
              <a:defRPr sz="1100"/>
            </a:lvl3pPr>
            <a:lvl4pPr marL="1371566" indent="0">
              <a:buNone/>
              <a:defRPr sz="1100"/>
            </a:lvl4pPr>
            <a:lvl5pPr marL="1828755" indent="0">
              <a:buNone/>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C8F0411C-C4BE-4D57-9E23-C6E7716BCC3E}"/>
              </a:ext>
            </a:extLst>
          </p:cNvPr>
          <p:cNvSpPr txBox="1"/>
          <p:nvPr userDrawn="1"/>
        </p:nvSpPr>
        <p:spPr>
          <a:xfrm>
            <a:off x="7956505" y="537879"/>
            <a:ext cx="1223213" cy="184666"/>
          </a:xfrm>
          <a:prstGeom prst="rect">
            <a:avLst/>
          </a:prstGeom>
          <a:noFill/>
        </p:spPr>
        <p:txBody>
          <a:bodyPr wrap="square" rtlCol="0">
            <a:spAutoFit/>
          </a:bodyPr>
          <a:lstStyle/>
          <a:p>
            <a:r>
              <a:rPr lang="en-US" sz="600" b="1" dirty="0">
                <a:solidFill>
                  <a:srgbClr val="C4820E"/>
                </a:solidFill>
                <a:latin typeface="Roboto" panose="02000000000000000000" pitchFamily="2" charset="0"/>
                <a:ea typeface="Roboto" panose="02000000000000000000" pitchFamily="2" charset="0"/>
                <a:cs typeface="Roboto" panose="02000000000000000000" pitchFamily="2" charset="0"/>
              </a:rPr>
              <a:t>California Geological Survey</a:t>
            </a:r>
          </a:p>
        </p:txBody>
      </p:sp>
    </p:spTree>
    <p:extLst>
      <p:ext uri="{BB962C8B-B14F-4D97-AF65-F5344CB8AC3E}">
        <p14:creationId xmlns:p14="http://schemas.microsoft.com/office/powerpoint/2010/main" val="2990470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3" name="Content Placeholder 2"/>
          <p:cNvSpPr>
            <a:spLocks noGrp="1"/>
          </p:cNvSpPr>
          <p:nvPr>
            <p:ph sz="half" idx="1"/>
          </p:nvPr>
        </p:nvSpPr>
        <p:spPr>
          <a:xfrm>
            <a:off x="457200" y="1012011"/>
            <a:ext cx="4038600" cy="3394472"/>
          </a:xfrm>
        </p:spPr>
        <p:txBody>
          <a:bodyPr>
            <a:normAutofit/>
          </a:bodyPr>
          <a:lstStyle>
            <a:lvl1pPr marL="0" indent="0">
              <a:buNone/>
              <a:defRPr sz="1800"/>
            </a:lvl1pPr>
            <a:lvl2pPr marL="457188" indent="0">
              <a:buNone/>
              <a:defRPr sz="1600"/>
            </a:lvl2pPr>
            <a:lvl3pPr marL="914377" indent="0">
              <a:buNone/>
              <a:defRPr sz="1400"/>
            </a:lvl3pPr>
            <a:lvl4pPr marL="1371566" indent="0">
              <a:buNone/>
              <a:defRPr sz="1200"/>
            </a:lvl4pPr>
            <a:lvl5pPr marL="1828755" indent="0">
              <a:buNone/>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12011"/>
            <a:ext cx="4038600" cy="3394472"/>
          </a:xfrm>
        </p:spPr>
        <p:txBody>
          <a:bodyPr>
            <a:normAutofit/>
          </a:bodyPr>
          <a:lstStyle>
            <a:lvl1pPr marL="0" indent="0">
              <a:buNone/>
              <a:defRPr sz="1800"/>
            </a:lvl1pPr>
            <a:lvl2pPr marL="457188" indent="0">
              <a:buNone/>
              <a:defRPr sz="1600"/>
            </a:lvl2pPr>
            <a:lvl3pPr marL="914377" indent="0">
              <a:buNone/>
              <a:defRPr sz="1400"/>
            </a:lvl3pPr>
            <a:lvl4pPr marL="1371566" indent="0">
              <a:buNone/>
              <a:defRPr sz="1200"/>
            </a:lvl4pPr>
            <a:lvl5pPr marL="1828755" indent="0">
              <a:buNone/>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50300"/>
            <a:ext cx="2133600" cy="273844"/>
          </a:xfrm>
          <a:prstGeom prst="rect">
            <a:avLst/>
          </a:prstGeom>
        </p:spPr>
        <p:txBody>
          <a:bodyPr/>
          <a:lstStyle/>
          <a:p>
            <a:r>
              <a:rPr lang="en-US" dirty="0"/>
              <a:t>www.bestppt.com</a:t>
            </a:r>
          </a:p>
        </p:txBody>
      </p:sp>
      <p:sp>
        <p:nvSpPr>
          <p:cNvPr id="7" name="Slide Number Placeholder 6"/>
          <p:cNvSpPr>
            <a:spLocks noGrp="1"/>
          </p:cNvSpPr>
          <p:nvPr>
            <p:ph type="sldNum" sz="quarter" idx="12"/>
          </p:nvPr>
        </p:nvSpPr>
        <p:spPr/>
        <p:txBody>
          <a:bodyPr/>
          <a:lstStyle/>
          <a:p>
            <a:fld id="{D60D1EDE-7116-2443-9BDD-368CE5B37660}" type="slidenum">
              <a:rPr lang="en-US" smtClean="0"/>
              <a:t>‹#›</a:t>
            </a:fld>
            <a:endParaRPr lang="en-US" dirty="0"/>
          </a:p>
        </p:txBody>
      </p:sp>
    </p:spTree>
    <p:extLst>
      <p:ext uri="{BB962C8B-B14F-4D97-AF65-F5344CB8AC3E}">
        <p14:creationId xmlns:p14="http://schemas.microsoft.com/office/powerpoint/2010/main" val="571863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AFE985-45EA-DF45-8E6C-76EA9BEB3E04}"/>
              </a:ext>
            </a:extLst>
          </p:cNvPr>
          <p:cNvSpPr>
            <a:spLocks noGrp="1"/>
          </p:cNvSpPr>
          <p:nvPr>
            <p:ph type="sldNum" sz="quarter" idx="10"/>
          </p:nvPr>
        </p:nvSpPr>
        <p:spPr/>
        <p:txBody>
          <a:bodyPr/>
          <a:lstStyle/>
          <a:p>
            <a:fld id="{D60D1EDE-7116-2443-9BDD-368CE5B37660}" type="slidenum">
              <a:rPr lang="en-US" smtClean="0"/>
              <a:pPr/>
              <a:t>‹#›</a:t>
            </a:fld>
            <a:endParaRPr lang="en-US" dirty="0"/>
          </a:p>
        </p:txBody>
      </p:sp>
      <p:sp>
        <p:nvSpPr>
          <p:cNvPr id="6" name="Title 5">
            <a:extLst>
              <a:ext uri="{FF2B5EF4-FFF2-40B4-BE49-F238E27FC236}">
                <a16:creationId xmlns:a16="http://schemas.microsoft.com/office/drawing/2014/main" id="{88B75653-D23A-BD45-800E-BEBA7B631B71}"/>
              </a:ext>
            </a:extLst>
          </p:cNvPr>
          <p:cNvSpPr>
            <a:spLocks noGrp="1"/>
          </p:cNvSpPr>
          <p:nvPr>
            <p:ph type="title" hasCustomPrompt="1"/>
          </p:nvPr>
        </p:nvSpPr>
        <p:spPr/>
        <p:txBody>
          <a:bodyPr/>
          <a:lstStyle/>
          <a:p>
            <a:r>
              <a:rPr lang="en-US" dirty="0"/>
              <a:t>Click to edit title</a:t>
            </a:r>
          </a:p>
        </p:txBody>
      </p:sp>
      <p:sp>
        <p:nvSpPr>
          <p:cNvPr id="21" name="Content Placeholder 15">
            <a:extLst>
              <a:ext uri="{FF2B5EF4-FFF2-40B4-BE49-F238E27FC236}">
                <a16:creationId xmlns:a16="http://schemas.microsoft.com/office/drawing/2014/main" id="{BBA9BB5C-9778-0349-8CB0-95797A58EF2F}"/>
              </a:ext>
            </a:extLst>
          </p:cNvPr>
          <p:cNvSpPr>
            <a:spLocks noGrp="1"/>
          </p:cNvSpPr>
          <p:nvPr>
            <p:ph sz="quarter" idx="11" hasCustomPrompt="1"/>
          </p:nvPr>
        </p:nvSpPr>
        <p:spPr>
          <a:xfrm>
            <a:off x="538163" y="957263"/>
            <a:ext cx="3879851" cy="3634553"/>
          </a:xfrm>
          <a:solidFill>
            <a:schemeClr val="bg1"/>
          </a:solidFill>
        </p:spPr>
        <p:txBody>
          <a:bodyPr>
            <a:normAutofit/>
          </a:bodyPr>
          <a:lstStyle>
            <a:lvl1pPr marL="0" indent="0">
              <a:buNone/>
              <a:defRPr lang="en-US" sz="1100" b="0" i="0" u="none" strike="noStrike" smtClean="0">
                <a:solidFill>
                  <a:schemeClr val="tx1"/>
                </a:solidFill>
                <a:effectLst/>
              </a:defRPr>
            </a:lvl1pPr>
            <a:lvl2pPr marL="457189" indent="0">
              <a:buNone/>
              <a:defRPr sz="1600"/>
            </a:lvl2pPr>
            <a:lvl3pPr marL="914377" indent="0">
              <a:buNone/>
              <a:defRPr sz="1600"/>
            </a:lvl3pPr>
            <a:lvl4pPr marL="1371566" indent="0">
              <a:buNone/>
              <a:defRPr sz="1600"/>
            </a:lvl4pPr>
            <a:lvl5pPr marL="1828754" indent="0">
              <a:buNone/>
              <a:defRPr sz="1600"/>
            </a:lvl5pPr>
          </a:lstStyle>
          <a:p>
            <a:r>
              <a:rPr lang="en-US" b="0" i="0" u="none" strike="noStrike" dirty="0">
                <a:solidFill>
                  <a:srgbClr val="666666"/>
                </a:solidFill>
                <a:effectLst/>
                <a:latin typeface="Verdana" panose="020B0604030504040204" pitchFamily="34" charset="0"/>
              </a:rPr>
              <a:t>Lorem ipsum dolor sit </a:t>
            </a:r>
            <a:r>
              <a:rPr lang="en-US" b="0" i="0" u="none" strike="noStrike" dirty="0" err="1">
                <a:solidFill>
                  <a:srgbClr val="666666"/>
                </a:solidFill>
                <a:effectLst/>
                <a:latin typeface="Verdana" panose="020B0604030504040204" pitchFamily="34" charset="0"/>
              </a:rPr>
              <a:t>amet</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consectetuer</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adipiscing</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elit</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Aenean</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commodo</a:t>
            </a:r>
            <a:r>
              <a:rPr lang="en-US" b="0" i="0" u="none" strike="noStrike" dirty="0">
                <a:solidFill>
                  <a:srgbClr val="666666"/>
                </a:solidFill>
                <a:effectLst/>
                <a:latin typeface="Verdana" panose="020B0604030504040204" pitchFamily="34" charset="0"/>
              </a:rPr>
              <a:t> ligula </a:t>
            </a:r>
            <a:r>
              <a:rPr lang="en-US" b="0" i="0" u="none" strike="noStrike" dirty="0" err="1">
                <a:solidFill>
                  <a:srgbClr val="666666"/>
                </a:solidFill>
                <a:effectLst/>
                <a:latin typeface="Verdana" panose="020B0604030504040204" pitchFamily="34" charset="0"/>
              </a:rPr>
              <a:t>eget</a:t>
            </a:r>
            <a:r>
              <a:rPr lang="en-US" b="0" i="0" u="none" strike="noStrike" dirty="0">
                <a:solidFill>
                  <a:srgbClr val="666666"/>
                </a:solidFill>
                <a:effectLst/>
                <a:latin typeface="Verdana" panose="020B0604030504040204" pitchFamily="34" charset="0"/>
              </a:rPr>
              <a:t> dolor. </a:t>
            </a:r>
            <a:r>
              <a:rPr lang="en-US" b="0" i="0" u="none" strike="noStrike" dirty="0" err="1">
                <a:solidFill>
                  <a:srgbClr val="666666"/>
                </a:solidFill>
                <a:effectLst/>
                <a:latin typeface="Verdana" panose="020B0604030504040204" pitchFamily="34" charset="0"/>
              </a:rPr>
              <a:t>Aenean</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massa</a:t>
            </a:r>
            <a:r>
              <a:rPr lang="en-US" b="0" i="0" u="none" strike="noStrike" dirty="0">
                <a:solidFill>
                  <a:srgbClr val="666666"/>
                </a:solidFill>
                <a:effectLst/>
                <a:latin typeface="Verdana" panose="020B0604030504040204" pitchFamily="34" charset="0"/>
              </a:rPr>
              <a:t>.</a:t>
            </a:r>
          </a:p>
          <a:p>
            <a:r>
              <a:rPr lang="en-US" b="0" i="0" u="none" strike="noStrike" dirty="0">
                <a:solidFill>
                  <a:srgbClr val="666666"/>
                </a:solidFill>
                <a:effectLst/>
                <a:latin typeface="Verdana" panose="020B0604030504040204" pitchFamily="34" charset="0"/>
              </a:rPr>
              <a:t>Cum </a:t>
            </a:r>
            <a:r>
              <a:rPr lang="en-US" b="0" i="0" u="none" strike="noStrike" dirty="0" err="1">
                <a:solidFill>
                  <a:srgbClr val="666666"/>
                </a:solidFill>
                <a:effectLst/>
                <a:latin typeface="Verdana" panose="020B0604030504040204" pitchFamily="34" charset="0"/>
              </a:rPr>
              <a:t>sociis</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natoque</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penatibus</a:t>
            </a:r>
            <a:r>
              <a:rPr lang="en-US" b="0" i="0" u="none" strike="noStrike" dirty="0">
                <a:solidFill>
                  <a:srgbClr val="666666"/>
                </a:solidFill>
                <a:effectLst/>
                <a:latin typeface="Verdana" panose="020B0604030504040204" pitchFamily="34" charset="0"/>
              </a:rPr>
              <a:t> et </a:t>
            </a:r>
            <a:r>
              <a:rPr lang="en-US" b="0" i="0" u="none" strike="noStrike" dirty="0" err="1">
                <a:solidFill>
                  <a:srgbClr val="666666"/>
                </a:solidFill>
                <a:effectLst/>
                <a:latin typeface="Verdana" panose="020B0604030504040204" pitchFamily="34" charset="0"/>
              </a:rPr>
              <a:t>magnis</a:t>
            </a:r>
            <a:r>
              <a:rPr lang="en-US" b="0" i="0" u="none" strike="noStrike" dirty="0">
                <a:solidFill>
                  <a:srgbClr val="666666"/>
                </a:solidFill>
                <a:effectLst/>
                <a:latin typeface="Verdana" panose="020B0604030504040204" pitchFamily="34" charset="0"/>
              </a:rPr>
              <a:t> dis parturient </a:t>
            </a:r>
            <a:r>
              <a:rPr lang="en-US" b="0" i="0" u="none" strike="noStrike" dirty="0" err="1">
                <a:solidFill>
                  <a:srgbClr val="666666"/>
                </a:solidFill>
                <a:effectLst/>
                <a:latin typeface="Verdana" panose="020B0604030504040204" pitchFamily="34" charset="0"/>
              </a:rPr>
              <a:t>montes</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nascetur</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ridiculus</a:t>
            </a:r>
            <a:r>
              <a:rPr lang="en-US" b="0" i="0" u="none" strike="noStrike" dirty="0">
                <a:solidFill>
                  <a:srgbClr val="666666"/>
                </a:solidFill>
                <a:effectLst/>
                <a:latin typeface="Verdana" panose="020B0604030504040204" pitchFamily="34" charset="0"/>
              </a:rPr>
              <a:t> mus.</a:t>
            </a:r>
          </a:p>
          <a:p>
            <a:r>
              <a:rPr lang="en-US" b="0" i="0" u="none" strike="noStrike" dirty="0" err="1">
                <a:solidFill>
                  <a:srgbClr val="666666"/>
                </a:solidFill>
                <a:effectLst/>
                <a:latin typeface="Verdana" panose="020B0604030504040204" pitchFamily="34" charset="0"/>
              </a:rPr>
              <a:t>Donec</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quam</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felis</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ultricies</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nec</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pellentesque</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eu</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pretium</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quis</a:t>
            </a:r>
            <a:r>
              <a:rPr lang="en-US" b="0" i="0" u="none" strike="noStrike" dirty="0">
                <a:solidFill>
                  <a:srgbClr val="666666"/>
                </a:solidFill>
                <a:effectLst/>
                <a:latin typeface="Verdana" panose="020B0604030504040204" pitchFamily="34" charset="0"/>
              </a:rPr>
              <a:t>, sem. </a:t>
            </a:r>
            <a:r>
              <a:rPr lang="en-US" b="0" i="0" u="none" strike="noStrike" dirty="0" err="1">
                <a:solidFill>
                  <a:srgbClr val="666666"/>
                </a:solidFill>
                <a:effectLst/>
                <a:latin typeface="Verdana" panose="020B0604030504040204" pitchFamily="34" charset="0"/>
              </a:rPr>
              <a:t>Nulla</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consequat</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massa</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quis</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enim</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Donec</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pede</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justo</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fringilla</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vel</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aliquet</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nec</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vulputate</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eget</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arcu</a:t>
            </a:r>
            <a:r>
              <a:rPr lang="en-US" b="0" i="0" u="none" strike="noStrike" dirty="0">
                <a:solidFill>
                  <a:srgbClr val="666666"/>
                </a:solidFill>
                <a:effectLst/>
                <a:latin typeface="Verdana" panose="020B0604030504040204" pitchFamily="34" charset="0"/>
              </a:rPr>
              <a:t>. In </a:t>
            </a:r>
            <a:r>
              <a:rPr lang="en-US" b="0" i="0" u="none" strike="noStrike" dirty="0" err="1">
                <a:solidFill>
                  <a:srgbClr val="666666"/>
                </a:solidFill>
                <a:effectLst/>
                <a:latin typeface="Verdana" panose="020B0604030504040204" pitchFamily="34" charset="0"/>
              </a:rPr>
              <a:t>enim</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justo</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rhoncus</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ut</a:t>
            </a:r>
            <a:r>
              <a:rPr lang="en-US" b="0" i="0" u="none" strike="noStrike" dirty="0">
                <a:solidFill>
                  <a:srgbClr val="666666"/>
                </a:solidFill>
                <a:effectLst/>
                <a:latin typeface="Verdana" panose="020B0604030504040204" pitchFamily="34" charset="0"/>
              </a:rPr>
              <a:t>, </a:t>
            </a:r>
            <a:r>
              <a:rPr lang="en-US" b="0" i="0" u="none" strike="noStrike" dirty="0" err="1">
                <a:solidFill>
                  <a:srgbClr val="666666"/>
                </a:solidFill>
                <a:effectLst/>
                <a:latin typeface="Verdana" panose="020B0604030504040204" pitchFamily="34" charset="0"/>
              </a:rPr>
              <a:t>imperdiet</a:t>
            </a:r>
            <a:r>
              <a:rPr lang="en-US" b="0" i="0" u="none" strike="noStrike" dirty="0">
                <a:solidFill>
                  <a:srgbClr val="666666"/>
                </a:solidFill>
                <a:effectLst/>
                <a:latin typeface="Verdana" panose="020B0604030504040204" pitchFamily="34" charset="0"/>
              </a:rPr>
              <a:t> a</a:t>
            </a:r>
          </a:p>
        </p:txBody>
      </p:sp>
      <p:sp>
        <p:nvSpPr>
          <p:cNvPr id="22" name="Picture Placeholder 19">
            <a:extLst>
              <a:ext uri="{FF2B5EF4-FFF2-40B4-BE49-F238E27FC236}">
                <a16:creationId xmlns:a16="http://schemas.microsoft.com/office/drawing/2014/main" id="{122BA1D7-A75E-1541-8CA4-1D1AE9314BA9}"/>
              </a:ext>
            </a:extLst>
          </p:cNvPr>
          <p:cNvSpPr>
            <a:spLocks noGrp="1"/>
          </p:cNvSpPr>
          <p:nvPr>
            <p:ph type="pic" sz="quarter" idx="12"/>
          </p:nvPr>
        </p:nvSpPr>
        <p:spPr>
          <a:xfrm>
            <a:off x="4787901" y="957263"/>
            <a:ext cx="3898900" cy="3651580"/>
          </a:xfrm>
        </p:spPr>
        <p:txBody>
          <a:bodyPr/>
          <a:lstStyle>
            <a:lvl1pPr marL="0" indent="0">
              <a:buNone/>
              <a:defRPr/>
            </a:lvl1pPr>
          </a:lstStyle>
          <a:p>
            <a:endParaRPr lang="en-US"/>
          </a:p>
        </p:txBody>
      </p:sp>
    </p:spTree>
    <p:extLst>
      <p:ext uri="{BB962C8B-B14F-4D97-AF65-F5344CB8AC3E}">
        <p14:creationId xmlns:p14="http://schemas.microsoft.com/office/powerpoint/2010/main" val="71904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AFE985-45EA-DF45-8E6C-76EA9BEB3E04}"/>
              </a:ext>
            </a:extLst>
          </p:cNvPr>
          <p:cNvSpPr>
            <a:spLocks noGrp="1"/>
          </p:cNvSpPr>
          <p:nvPr>
            <p:ph type="sldNum" sz="quarter" idx="10"/>
          </p:nvPr>
        </p:nvSpPr>
        <p:spPr/>
        <p:txBody>
          <a:bodyPr/>
          <a:lstStyle/>
          <a:p>
            <a:fld id="{D60D1EDE-7116-2443-9BDD-368CE5B37660}" type="slidenum">
              <a:rPr lang="en-US" smtClean="0"/>
              <a:pPr/>
              <a:t>‹#›</a:t>
            </a:fld>
            <a:endParaRPr lang="en-US" dirty="0"/>
          </a:p>
        </p:txBody>
      </p:sp>
      <p:sp>
        <p:nvSpPr>
          <p:cNvPr id="6" name="Title 5">
            <a:extLst>
              <a:ext uri="{FF2B5EF4-FFF2-40B4-BE49-F238E27FC236}">
                <a16:creationId xmlns:a16="http://schemas.microsoft.com/office/drawing/2014/main" id="{88B75653-D23A-BD45-800E-BEBA7B631B71}"/>
              </a:ext>
            </a:extLst>
          </p:cNvPr>
          <p:cNvSpPr>
            <a:spLocks noGrp="1"/>
          </p:cNvSpPr>
          <p:nvPr>
            <p:ph type="title" hasCustomPrompt="1"/>
          </p:nvPr>
        </p:nvSpPr>
        <p:spPr/>
        <p:txBody>
          <a:bodyPr/>
          <a:lstStyle/>
          <a:p>
            <a:r>
              <a:rPr lang="en-US" dirty="0"/>
              <a:t>Click to edit title</a:t>
            </a:r>
          </a:p>
        </p:txBody>
      </p:sp>
      <p:sp>
        <p:nvSpPr>
          <p:cNvPr id="10" name="Text Placeholder 3">
            <a:extLst>
              <a:ext uri="{FF2B5EF4-FFF2-40B4-BE49-F238E27FC236}">
                <a16:creationId xmlns:a16="http://schemas.microsoft.com/office/drawing/2014/main" id="{3E28194C-2F17-EB4B-ADAB-47EE61276FFF}"/>
              </a:ext>
            </a:extLst>
          </p:cNvPr>
          <p:cNvSpPr>
            <a:spLocks noGrp="1"/>
          </p:cNvSpPr>
          <p:nvPr>
            <p:ph type="body" sz="quarter" idx="13"/>
          </p:nvPr>
        </p:nvSpPr>
        <p:spPr>
          <a:xfrm>
            <a:off x="4787901" y="957263"/>
            <a:ext cx="3898899" cy="3651580"/>
          </a:xfrm>
        </p:spPr>
        <p:txBody>
          <a:bodyPr/>
          <a:lstStyle>
            <a:lvl1pPr marL="0" indent="0">
              <a:buNone/>
              <a:defRPr/>
            </a:lvl1pPr>
            <a:lvl2pPr marL="457188" indent="0">
              <a:buNone/>
              <a:defRPr/>
            </a:lvl2pPr>
            <a:lvl3pPr marL="914377" indent="0">
              <a:buNone/>
              <a:defRPr/>
            </a:lvl3pPr>
            <a:lvl4pPr marL="1371566" indent="0">
              <a:buNone/>
              <a:defRPr/>
            </a:lvl4pPr>
            <a:lvl5pPr marL="182875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C2D9E848-65CF-8343-BFAC-2CC484635163}"/>
              </a:ext>
            </a:extLst>
          </p:cNvPr>
          <p:cNvSpPr>
            <a:spLocks noGrp="1"/>
          </p:cNvSpPr>
          <p:nvPr>
            <p:ph type="body" sz="quarter" idx="14"/>
          </p:nvPr>
        </p:nvSpPr>
        <p:spPr>
          <a:xfrm>
            <a:off x="539751" y="957263"/>
            <a:ext cx="3878263" cy="3634553"/>
          </a:xfrm>
        </p:spPr>
        <p:txBody>
          <a:bodyPr/>
          <a:lstStyle>
            <a:lvl1pPr marL="0" indent="0">
              <a:buNone/>
              <a:defRPr/>
            </a:lvl1pPr>
            <a:lvl2pPr marL="457188" indent="0">
              <a:buNone/>
              <a:defRPr/>
            </a:lvl2pPr>
            <a:lvl3pPr marL="914377" indent="0">
              <a:buNone/>
              <a:defRPr/>
            </a:lvl3pPr>
            <a:lvl4pPr marL="1371566" indent="0">
              <a:buNone/>
              <a:defRPr/>
            </a:lvl4pPr>
            <a:lvl5pPr marL="1828755"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2387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AFE985-45EA-DF45-8E6C-76EA9BEB3E04}"/>
              </a:ext>
            </a:extLst>
          </p:cNvPr>
          <p:cNvSpPr>
            <a:spLocks noGrp="1"/>
          </p:cNvSpPr>
          <p:nvPr>
            <p:ph type="sldNum" sz="quarter" idx="10"/>
          </p:nvPr>
        </p:nvSpPr>
        <p:spPr/>
        <p:txBody>
          <a:bodyPr/>
          <a:lstStyle/>
          <a:p>
            <a:fld id="{D60D1EDE-7116-2443-9BDD-368CE5B37660}" type="slidenum">
              <a:rPr lang="en-US" smtClean="0"/>
              <a:pPr/>
              <a:t>‹#›</a:t>
            </a:fld>
            <a:endParaRPr lang="en-US" dirty="0"/>
          </a:p>
        </p:txBody>
      </p:sp>
      <p:sp>
        <p:nvSpPr>
          <p:cNvPr id="6" name="Title 5">
            <a:extLst>
              <a:ext uri="{FF2B5EF4-FFF2-40B4-BE49-F238E27FC236}">
                <a16:creationId xmlns:a16="http://schemas.microsoft.com/office/drawing/2014/main" id="{88B75653-D23A-BD45-800E-BEBA7B631B71}"/>
              </a:ext>
            </a:extLst>
          </p:cNvPr>
          <p:cNvSpPr>
            <a:spLocks noGrp="1"/>
          </p:cNvSpPr>
          <p:nvPr>
            <p:ph type="title" hasCustomPrompt="1"/>
          </p:nvPr>
        </p:nvSpPr>
        <p:spPr/>
        <p:txBody>
          <a:bodyPr/>
          <a:lstStyle/>
          <a:p>
            <a:r>
              <a:rPr lang="en-US" dirty="0"/>
              <a:t>Click to edit title</a:t>
            </a:r>
          </a:p>
        </p:txBody>
      </p:sp>
      <p:sp>
        <p:nvSpPr>
          <p:cNvPr id="22" name="Picture Placeholder 19">
            <a:extLst>
              <a:ext uri="{FF2B5EF4-FFF2-40B4-BE49-F238E27FC236}">
                <a16:creationId xmlns:a16="http://schemas.microsoft.com/office/drawing/2014/main" id="{122BA1D7-A75E-1541-8CA4-1D1AE9314BA9}"/>
              </a:ext>
            </a:extLst>
          </p:cNvPr>
          <p:cNvSpPr>
            <a:spLocks noGrp="1"/>
          </p:cNvSpPr>
          <p:nvPr>
            <p:ph type="pic" sz="quarter" idx="12"/>
          </p:nvPr>
        </p:nvSpPr>
        <p:spPr>
          <a:xfrm>
            <a:off x="4787901" y="957263"/>
            <a:ext cx="3898900" cy="3651580"/>
          </a:xfrm>
        </p:spPr>
        <p:txBody>
          <a:bodyPr/>
          <a:lstStyle>
            <a:lvl1pPr marL="0" indent="0">
              <a:buNone/>
              <a:defRPr/>
            </a:lvl1pPr>
          </a:lstStyle>
          <a:p>
            <a:endParaRPr lang="en-US"/>
          </a:p>
        </p:txBody>
      </p:sp>
      <p:sp>
        <p:nvSpPr>
          <p:cNvPr id="8" name="Picture Placeholder 19">
            <a:extLst>
              <a:ext uri="{FF2B5EF4-FFF2-40B4-BE49-F238E27FC236}">
                <a16:creationId xmlns:a16="http://schemas.microsoft.com/office/drawing/2014/main" id="{9F28D851-2883-114C-B3E7-6FD07E6954C8}"/>
              </a:ext>
            </a:extLst>
          </p:cNvPr>
          <p:cNvSpPr>
            <a:spLocks noGrp="1"/>
          </p:cNvSpPr>
          <p:nvPr>
            <p:ph type="pic" sz="quarter" idx="13"/>
          </p:nvPr>
        </p:nvSpPr>
        <p:spPr>
          <a:xfrm>
            <a:off x="517115" y="957263"/>
            <a:ext cx="3898900" cy="3651580"/>
          </a:xfrm>
        </p:spPr>
        <p:txBody>
          <a:bodyPr/>
          <a:lstStyle>
            <a:lvl1pPr marL="0" indent="0">
              <a:buNone/>
              <a:defRPr/>
            </a:lvl1pPr>
          </a:lstStyle>
          <a:p>
            <a:endParaRPr lang="en-US"/>
          </a:p>
        </p:txBody>
      </p:sp>
    </p:spTree>
    <p:extLst>
      <p:ext uri="{BB962C8B-B14F-4D97-AF65-F5344CB8AC3E}">
        <p14:creationId xmlns:p14="http://schemas.microsoft.com/office/powerpoint/2010/main" val="2993286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s_with_captio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AFE985-45EA-DF45-8E6C-76EA9BEB3E04}"/>
              </a:ext>
            </a:extLst>
          </p:cNvPr>
          <p:cNvSpPr>
            <a:spLocks noGrp="1"/>
          </p:cNvSpPr>
          <p:nvPr>
            <p:ph type="sldNum" sz="quarter" idx="10"/>
          </p:nvPr>
        </p:nvSpPr>
        <p:spPr/>
        <p:txBody>
          <a:bodyPr/>
          <a:lstStyle/>
          <a:p>
            <a:fld id="{D60D1EDE-7116-2443-9BDD-368CE5B37660}" type="slidenum">
              <a:rPr lang="en-US" smtClean="0"/>
              <a:pPr/>
              <a:t>‹#›</a:t>
            </a:fld>
            <a:endParaRPr lang="en-US" dirty="0"/>
          </a:p>
        </p:txBody>
      </p:sp>
      <p:sp>
        <p:nvSpPr>
          <p:cNvPr id="6" name="Title 5">
            <a:extLst>
              <a:ext uri="{FF2B5EF4-FFF2-40B4-BE49-F238E27FC236}">
                <a16:creationId xmlns:a16="http://schemas.microsoft.com/office/drawing/2014/main" id="{88B75653-D23A-BD45-800E-BEBA7B631B71}"/>
              </a:ext>
            </a:extLst>
          </p:cNvPr>
          <p:cNvSpPr>
            <a:spLocks noGrp="1"/>
          </p:cNvSpPr>
          <p:nvPr>
            <p:ph type="title" hasCustomPrompt="1"/>
          </p:nvPr>
        </p:nvSpPr>
        <p:spPr/>
        <p:txBody>
          <a:bodyPr/>
          <a:lstStyle/>
          <a:p>
            <a:r>
              <a:rPr lang="en-US" dirty="0"/>
              <a:t>Click to edit title</a:t>
            </a:r>
          </a:p>
        </p:txBody>
      </p:sp>
      <p:sp>
        <p:nvSpPr>
          <p:cNvPr id="22" name="Picture Placeholder 19">
            <a:extLst>
              <a:ext uri="{FF2B5EF4-FFF2-40B4-BE49-F238E27FC236}">
                <a16:creationId xmlns:a16="http://schemas.microsoft.com/office/drawing/2014/main" id="{122BA1D7-A75E-1541-8CA4-1D1AE9314BA9}"/>
              </a:ext>
            </a:extLst>
          </p:cNvPr>
          <p:cNvSpPr>
            <a:spLocks noGrp="1"/>
          </p:cNvSpPr>
          <p:nvPr>
            <p:ph type="pic" sz="quarter" idx="12"/>
          </p:nvPr>
        </p:nvSpPr>
        <p:spPr>
          <a:xfrm>
            <a:off x="4787901" y="957265"/>
            <a:ext cx="3898900" cy="2044121"/>
          </a:xfrm>
        </p:spPr>
        <p:txBody>
          <a:bodyPr/>
          <a:lstStyle>
            <a:lvl1pPr marL="0" indent="0">
              <a:buNone/>
              <a:defRPr/>
            </a:lvl1pPr>
          </a:lstStyle>
          <a:p>
            <a:endParaRPr lang="en-US"/>
          </a:p>
        </p:txBody>
      </p:sp>
      <p:sp>
        <p:nvSpPr>
          <p:cNvPr id="8" name="Picture Placeholder 19">
            <a:extLst>
              <a:ext uri="{FF2B5EF4-FFF2-40B4-BE49-F238E27FC236}">
                <a16:creationId xmlns:a16="http://schemas.microsoft.com/office/drawing/2014/main" id="{9F28D851-2883-114C-B3E7-6FD07E6954C8}"/>
              </a:ext>
            </a:extLst>
          </p:cNvPr>
          <p:cNvSpPr>
            <a:spLocks noGrp="1"/>
          </p:cNvSpPr>
          <p:nvPr>
            <p:ph type="pic" sz="quarter" idx="13"/>
          </p:nvPr>
        </p:nvSpPr>
        <p:spPr>
          <a:xfrm>
            <a:off x="517115" y="957265"/>
            <a:ext cx="3898900" cy="2044121"/>
          </a:xfrm>
        </p:spPr>
        <p:txBody>
          <a:bodyPr/>
          <a:lstStyle>
            <a:lvl1pPr marL="0" indent="0">
              <a:buNone/>
              <a:defRPr/>
            </a:lvl1pPr>
          </a:lstStyle>
          <a:p>
            <a:endParaRPr lang="en-US" dirty="0"/>
          </a:p>
        </p:txBody>
      </p:sp>
      <p:sp>
        <p:nvSpPr>
          <p:cNvPr id="4" name="Content Placeholder 3">
            <a:extLst>
              <a:ext uri="{FF2B5EF4-FFF2-40B4-BE49-F238E27FC236}">
                <a16:creationId xmlns:a16="http://schemas.microsoft.com/office/drawing/2014/main" id="{70D0144E-C97F-684F-A4D1-740495864179}"/>
              </a:ext>
            </a:extLst>
          </p:cNvPr>
          <p:cNvSpPr>
            <a:spLocks noGrp="1"/>
          </p:cNvSpPr>
          <p:nvPr>
            <p:ph sz="quarter" idx="14" hasCustomPrompt="1"/>
          </p:nvPr>
        </p:nvSpPr>
        <p:spPr>
          <a:xfrm>
            <a:off x="517525" y="3434304"/>
            <a:ext cx="8169275" cy="817562"/>
          </a:xfrm>
        </p:spPr>
        <p:txBody>
          <a:bodyPr>
            <a:noAutofit/>
          </a:bodyPr>
          <a:lstStyle>
            <a:lvl1pPr marL="0" indent="0">
              <a:buNone/>
              <a:defRPr sz="1100"/>
            </a:lvl1pPr>
            <a:lvl2pPr>
              <a:defRPr sz="1100"/>
            </a:lvl2pPr>
            <a:lvl3pPr>
              <a:defRPr sz="1100"/>
            </a:lvl3pPr>
            <a:lvl4pPr>
              <a:defRPr sz="1100"/>
            </a:lvl4pPr>
            <a:lvl5pPr>
              <a:defRPr sz="1100"/>
            </a:lvl5pPr>
          </a:lstStyle>
          <a:p>
            <a:pPr lvl="0"/>
            <a:r>
              <a:rPr lang="en-US" dirty="0"/>
              <a:t>Caption text</a:t>
            </a:r>
          </a:p>
        </p:txBody>
      </p:sp>
    </p:spTree>
    <p:extLst>
      <p:ext uri="{BB962C8B-B14F-4D97-AF65-F5344CB8AC3E}">
        <p14:creationId xmlns:p14="http://schemas.microsoft.com/office/powerpoint/2010/main" val="3256153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457200" y="6250300"/>
            <a:ext cx="2133600" cy="273844"/>
          </a:xfrm>
          <a:prstGeom prst="rect">
            <a:avLst/>
          </a:prstGeom>
        </p:spPr>
        <p:txBody>
          <a:bodyPr/>
          <a:lstStyle/>
          <a:p>
            <a:r>
              <a:rPr lang="en-US" dirty="0"/>
              <a:t>www.bestppt.com</a:t>
            </a:r>
          </a:p>
        </p:txBody>
      </p:sp>
      <p:sp>
        <p:nvSpPr>
          <p:cNvPr id="3" name="Slide Number Placeholder 2">
            <a:extLst>
              <a:ext uri="{FF2B5EF4-FFF2-40B4-BE49-F238E27FC236}">
                <a16:creationId xmlns:a16="http://schemas.microsoft.com/office/drawing/2014/main" id="{5EEE0714-0CE1-CE4A-B2A9-E10D7596D7E1}"/>
              </a:ext>
            </a:extLst>
          </p:cNvPr>
          <p:cNvSpPr>
            <a:spLocks noGrp="1"/>
          </p:cNvSpPr>
          <p:nvPr>
            <p:ph type="sldNum" sz="quarter" idx="11"/>
          </p:nvPr>
        </p:nvSpPr>
        <p:spPr/>
        <p:txBody>
          <a:bodyPr/>
          <a:lstStyle/>
          <a:p>
            <a:fld id="{D60D1EDE-7116-2443-9BDD-368CE5B37660}" type="slidenum">
              <a:rPr lang="en-US" smtClean="0"/>
              <a:pPr/>
              <a:t>‹#›</a:t>
            </a:fld>
            <a:endParaRPr lang="en-US" dirty="0"/>
          </a:p>
        </p:txBody>
      </p:sp>
      <p:sp>
        <p:nvSpPr>
          <p:cNvPr id="13" name="Rectangle 12">
            <a:extLst>
              <a:ext uri="{FF2B5EF4-FFF2-40B4-BE49-F238E27FC236}">
                <a16:creationId xmlns:a16="http://schemas.microsoft.com/office/drawing/2014/main" id="{C24F0349-2A37-204F-B8D2-4980D4E7957B}"/>
              </a:ext>
            </a:extLst>
          </p:cNvPr>
          <p:cNvSpPr/>
          <p:nvPr userDrawn="1"/>
        </p:nvSpPr>
        <p:spPr>
          <a:xfrm>
            <a:off x="0" y="0"/>
            <a:ext cx="9144000" cy="5143500"/>
          </a:xfrm>
          <a:prstGeom prst="rect">
            <a:avLst/>
          </a:prstGeom>
          <a:blipFill>
            <a:blip r:embed="rId2"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639684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457200" y="6250300"/>
            <a:ext cx="2133600" cy="273844"/>
          </a:xfrm>
          <a:prstGeom prst="rect">
            <a:avLst/>
          </a:prstGeom>
        </p:spPr>
        <p:txBody>
          <a:bodyPr/>
          <a:lstStyle/>
          <a:p>
            <a:r>
              <a:rPr lang="en-US" dirty="0"/>
              <a:t>www.bestppt.com</a:t>
            </a:r>
          </a:p>
        </p:txBody>
      </p:sp>
      <p:sp>
        <p:nvSpPr>
          <p:cNvPr id="9" name="Rectangle 8"/>
          <p:cNvSpPr/>
          <p:nvPr userDrawn="1"/>
        </p:nvSpPr>
        <p:spPr>
          <a:xfrm>
            <a:off x="0" y="0"/>
            <a:ext cx="9144000" cy="5143500"/>
          </a:xfrm>
          <a:prstGeom prst="rect">
            <a:avLst/>
          </a:prstGeom>
          <a:blipFill>
            <a:blip r:embed="rId2"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D472A8FB-60ED-9343-9672-357F1FCF4D47}"/>
              </a:ext>
            </a:extLst>
          </p:cNvPr>
          <p:cNvSpPr>
            <a:spLocks noGrp="1"/>
          </p:cNvSpPr>
          <p:nvPr>
            <p:ph type="ctrTitle" hasCustomPrompt="1"/>
          </p:nvPr>
        </p:nvSpPr>
        <p:spPr>
          <a:xfrm>
            <a:off x="685800" y="1513433"/>
            <a:ext cx="7772400" cy="1102519"/>
          </a:xfrm>
        </p:spPr>
        <p:txBody>
          <a:bodyPr>
            <a:normAutofit/>
          </a:bodyPr>
          <a:lstStyle>
            <a:lvl1pPr algn="ctr">
              <a:defRPr sz="3600"/>
            </a:lvl1pPr>
          </a:lstStyle>
          <a:p>
            <a:r>
              <a:rPr lang="en-US"/>
              <a:t>TITLES/SECTION BREAKS</a:t>
            </a:r>
            <a:endParaRPr lang="en-US" b="0" dirty="0"/>
          </a:p>
        </p:txBody>
      </p:sp>
    </p:spTree>
    <p:extLst>
      <p:ext uri="{BB962C8B-B14F-4D97-AF65-F5344CB8AC3E}">
        <p14:creationId xmlns:p14="http://schemas.microsoft.com/office/powerpoint/2010/main" val="3611696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7793" y="130725"/>
            <a:ext cx="6096000" cy="356085"/>
          </a:xfrm>
          <a:prstGeom prst="rect">
            <a:avLst/>
          </a:prstGeom>
        </p:spPr>
        <p:txBody>
          <a:bodyPr vert="horz" lIns="0" tIns="0" rIns="0" bIns="0" rtlCol="0" anchor="ctr">
            <a:normAutofit/>
          </a:bodyPr>
          <a:lstStyle/>
          <a:p>
            <a:r>
              <a:rPr lang="en-US" dirty="0"/>
              <a:t>Click to edit title</a:t>
            </a:r>
          </a:p>
        </p:txBody>
      </p:sp>
      <p:sp>
        <p:nvSpPr>
          <p:cNvPr id="3" name="Text Placeholder 2"/>
          <p:cNvSpPr>
            <a:spLocks noGrp="1"/>
          </p:cNvSpPr>
          <p:nvPr>
            <p:ph type="body" idx="1"/>
          </p:nvPr>
        </p:nvSpPr>
        <p:spPr>
          <a:xfrm>
            <a:off x="457200" y="1040232"/>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010400" y="4589793"/>
            <a:ext cx="2133600" cy="458713"/>
          </a:xfrm>
          <a:prstGeom prst="rect">
            <a:avLst/>
          </a:prstGeom>
        </p:spPr>
        <p:txBody>
          <a:bodyPr vert="horz" lIns="91440" tIns="45720" rIns="91440" bIns="45720" rtlCol="0" anchor="ctr"/>
          <a:lstStyle>
            <a:lvl1pPr algn="r">
              <a:defRPr sz="8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D60D1EDE-7116-2443-9BDD-368CE5B37660}" type="slidenum">
              <a:rPr lang="en-US" smtClean="0"/>
              <a:pPr/>
              <a:t>‹#›</a:t>
            </a:fld>
            <a:endParaRPr lang="en-US" dirty="0"/>
          </a:p>
        </p:txBody>
      </p:sp>
      <p:sp>
        <p:nvSpPr>
          <p:cNvPr id="32" name="Date Placeholder 3"/>
          <p:cNvSpPr txBox="1">
            <a:spLocks/>
          </p:cNvSpPr>
          <p:nvPr userDrawn="1"/>
        </p:nvSpPr>
        <p:spPr>
          <a:xfrm>
            <a:off x="0" y="4706381"/>
            <a:ext cx="3918857" cy="458713"/>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i="0" dirty="0">
                <a:latin typeface="Roboto" panose="02000000000000000000" pitchFamily="2" charset="0"/>
                <a:ea typeface="Roboto" panose="02000000000000000000" pitchFamily="2" charset="0"/>
                <a:cs typeface="Roboto" panose="02000000000000000000" pitchFamily="2" charset="0"/>
              </a:rPr>
              <a:t>California Department of Conservation | </a:t>
            </a:r>
            <a:r>
              <a:rPr lang="en-US" sz="600" i="0" dirty="0" err="1">
                <a:latin typeface="Roboto" panose="02000000000000000000" pitchFamily="2" charset="0"/>
                <a:ea typeface="Roboto" panose="02000000000000000000" pitchFamily="2" charset="0"/>
                <a:cs typeface="Roboto" panose="02000000000000000000" pitchFamily="2" charset="0"/>
              </a:rPr>
              <a:t>conservation.ca.gov</a:t>
            </a:r>
            <a:endParaRPr lang="en-US" sz="600" i="0" dirty="0">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4AE43B34-3185-154D-9352-CA67682B0655}"/>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809393" y="-130088"/>
            <a:ext cx="1417320" cy="916342"/>
          </a:xfrm>
          <a:prstGeom prst="rect">
            <a:avLst/>
          </a:prstGeom>
        </p:spPr>
      </p:pic>
      <p:cxnSp>
        <p:nvCxnSpPr>
          <p:cNvPr id="14" name="Straight Connector 13">
            <a:extLst>
              <a:ext uri="{FF2B5EF4-FFF2-40B4-BE49-F238E27FC236}">
                <a16:creationId xmlns:a16="http://schemas.microsoft.com/office/drawing/2014/main" id="{B651A0E3-7E74-A546-92CF-96E3D4A53C05}"/>
              </a:ext>
            </a:extLst>
          </p:cNvPr>
          <p:cNvCxnSpPr>
            <a:cxnSpLocks/>
          </p:cNvCxnSpPr>
          <p:nvPr userDrawn="1"/>
        </p:nvCxnSpPr>
        <p:spPr>
          <a:xfrm flipH="1">
            <a:off x="0" y="5094581"/>
            <a:ext cx="9144000" cy="0"/>
          </a:xfrm>
          <a:prstGeom prst="line">
            <a:avLst/>
          </a:prstGeom>
          <a:ln w="101600" cmpd="sng">
            <a:solidFill>
              <a:srgbClr val="C4820E"/>
            </a:solidFill>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3863FC42-D2B6-441D-8D0B-CE1502A0B255}"/>
              </a:ext>
            </a:extLst>
          </p:cNvPr>
          <p:cNvSpPr txBox="1"/>
          <p:nvPr userDrawn="1"/>
        </p:nvSpPr>
        <p:spPr>
          <a:xfrm>
            <a:off x="7962404" y="537879"/>
            <a:ext cx="1223213" cy="184666"/>
          </a:xfrm>
          <a:prstGeom prst="rect">
            <a:avLst/>
          </a:prstGeom>
          <a:noFill/>
        </p:spPr>
        <p:txBody>
          <a:bodyPr wrap="square" rtlCol="0">
            <a:spAutoFit/>
          </a:bodyPr>
          <a:lstStyle/>
          <a:p>
            <a:r>
              <a:rPr lang="en-US" sz="600" b="1" dirty="0">
                <a:solidFill>
                  <a:srgbClr val="C4820E"/>
                </a:solidFill>
                <a:latin typeface="Roboto" panose="02000000000000000000" pitchFamily="2" charset="0"/>
                <a:ea typeface="Roboto" panose="02000000000000000000" pitchFamily="2" charset="0"/>
                <a:cs typeface="Roboto" panose="02000000000000000000" pitchFamily="2" charset="0"/>
              </a:rPr>
              <a:t>California Geological Survey</a:t>
            </a:r>
          </a:p>
        </p:txBody>
      </p:sp>
    </p:spTree>
    <p:extLst>
      <p:ext uri="{BB962C8B-B14F-4D97-AF65-F5344CB8AC3E}">
        <p14:creationId xmlns:p14="http://schemas.microsoft.com/office/powerpoint/2010/main" val="122105364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2" r:id="rId3"/>
    <p:sldLayoutId id="2147483668" r:id="rId4"/>
    <p:sldLayoutId id="2147483671" r:id="rId5"/>
    <p:sldLayoutId id="2147483669" r:id="rId6"/>
    <p:sldLayoutId id="2147483670" r:id="rId7"/>
    <p:sldLayoutId id="2147483660" r:id="rId8"/>
    <p:sldLayoutId id="2147483672" r:id="rId9"/>
    <p:sldLayoutId id="2147483673" r:id="rId10"/>
  </p:sldLayoutIdLst>
  <p:hf hdr="0" ftr="0" dt="0"/>
  <p:txStyles>
    <p:titleStyle>
      <a:lvl1pPr algn="l" defTabSz="457189" rtl="0" eaLnBrk="1" latinLnBrk="0" hangingPunct="1">
        <a:spcBef>
          <a:spcPct val="0"/>
        </a:spcBef>
        <a:buNone/>
        <a:defRPr sz="1800" b="1" kern="1200">
          <a:solidFill>
            <a:schemeClr val="tx1"/>
          </a:solidFill>
          <a:latin typeface="Lora" pitchFamily="2" charset="77"/>
          <a:ea typeface="Roboto" panose="02000000000000000000" pitchFamily="2" charset="0"/>
          <a:cs typeface="Roboto" panose="02000000000000000000" pitchFamily="2" charset="0"/>
        </a:defRPr>
      </a:lvl1pPr>
    </p:titleStyle>
    <p:bodyStyle>
      <a:lvl1pPr marL="342891" indent="-342891" algn="l" defTabSz="457189" rtl="0" eaLnBrk="1" latinLnBrk="0" hangingPunct="1">
        <a:spcBef>
          <a:spcPct val="20000"/>
        </a:spcBef>
        <a:buFont typeface="Arial"/>
        <a:buChar char="•"/>
        <a:defRPr sz="11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32" indent="-285744" algn="l" defTabSz="457189" rtl="0" eaLnBrk="1" latinLnBrk="0" hangingPunct="1">
        <a:spcBef>
          <a:spcPct val="20000"/>
        </a:spcBef>
        <a:buFont typeface="Arial"/>
        <a:buChar char="–"/>
        <a:defRPr sz="11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2971" indent="-228594" algn="l" defTabSz="457189" rtl="0" eaLnBrk="1" latinLnBrk="0" hangingPunct="1">
        <a:spcBef>
          <a:spcPct val="20000"/>
        </a:spcBef>
        <a:buFont typeface="Arial"/>
        <a:buChar char="•"/>
        <a:defRPr sz="11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160" indent="-228594" algn="l" defTabSz="457189" rtl="0" eaLnBrk="1" latinLnBrk="0" hangingPunct="1">
        <a:spcBef>
          <a:spcPct val="20000"/>
        </a:spcBef>
        <a:buFont typeface="Arial"/>
        <a:buChar char="–"/>
        <a:defRPr sz="11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349" indent="-228594" algn="l" defTabSz="457189" rtl="0" eaLnBrk="1" latinLnBrk="0" hangingPunct="1">
        <a:spcBef>
          <a:spcPct val="20000"/>
        </a:spcBef>
        <a:buFont typeface="Arial"/>
        <a:buChar char="»"/>
        <a:defRPr sz="11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hyperlink" Target="http://www.earthquakebracebolt.com/"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www.earthquakecountry.org/alliance" TargetMode="External"/><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8.emf"/><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hyperlink" Target="https://maps.conservation.ca.gov/cgs/EQZApp/app/" TargetMode="External"/><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EBF1F5"/>
        </a:solidFill>
        <a:effectLst/>
      </p:bgPr>
    </p:bg>
    <p:spTree>
      <p:nvGrpSpPr>
        <p:cNvPr id="1" name=""/>
        <p:cNvGrpSpPr/>
        <p:nvPr/>
      </p:nvGrpSpPr>
      <p:grpSpPr>
        <a:xfrm>
          <a:off x="0" y="0"/>
          <a:ext cx="0" cy="0"/>
          <a:chOff x="0" y="0"/>
          <a:chExt cx="0" cy="0"/>
        </a:xfrm>
      </p:grpSpPr>
      <p:sp>
        <p:nvSpPr>
          <p:cNvPr id="2" name="Rectangle 1"/>
          <p:cNvSpPr/>
          <p:nvPr/>
        </p:nvSpPr>
        <p:spPr>
          <a:xfrm>
            <a:off x="652970" y="1629565"/>
            <a:ext cx="7761860" cy="1404231"/>
          </a:xfrm>
          <a:prstGeom prst="rect">
            <a:avLst/>
          </a:prstGeom>
        </p:spPr>
        <p:txBody>
          <a:bodyPr wrap="square">
            <a:spAutoFit/>
          </a:bodyPr>
          <a:lstStyle/>
          <a:p>
            <a:pPr marL="0" lvl="1" algn="ctr">
              <a:lnSpc>
                <a:spcPct val="140000"/>
              </a:lnSpc>
            </a:pPr>
            <a:r>
              <a:rPr lang="en-US" sz="3200" b="1" dirty="0">
                <a:solidFill>
                  <a:srgbClr val="C4820E"/>
                </a:solidFill>
                <a:latin typeface="Lora" pitchFamily="2" charset="77"/>
                <a:cs typeface="Raleway"/>
              </a:rPr>
              <a:t>Overview of CGS Products and Activities for Seismic Mitigation</a:t>
            </a:r>
          </a:p>
        </p:txBody>
      </p:sp>
      <p:sp>
        <p:nvSpPr>
          <p:cNvPr id="7" name="Rectangle 6">
            <a:extLst>
              <a:ext uri="{FF2B5EF4-FFF2-40B4-BE49-F238E27FC236}">
                <a16:creationId xmlns:a16="http://schemas.microsoft.com/office/drawing/2014/main" id="{1E8C0CFF-662A-6F4B-98C9-80F007A05282}"/>
              </a:ext>
            </a:extLst>
          </p:cNvPr>
          <p:cNvSpPr/>
          <p:nvPr/>
        </p:nvSpPr>
        <p:spPr>
          <a:xfrm>
            <a:off x="172517" y="3799997"/>
            <a:ext cx="3932088" cy="1200329"/>
          </a:xfrm>
          <a:prstGeom prst="rect">
            <a:avLst/>
          </a:prstGeom>
        </p:spPr>
        <p:txBody>
          <a:bodyPr wrap="square">
            <a:spAutoFit/>
          </a:bodyPr>
          <a:lstStyle/>
          <a:p>
            <a:pPr lvl="1"/>
            <a:r>
              <a:rPr lang="en-US" sz="1200" dirty="0">
                <a:latin typeface="Roboto" panose="02000000000000000000" pitchFamily="2" charset="0"/>
                <a:ea typeface="Roboto" panose="02000000000000000000" pitchFamily="2" charset="0"/>
                <a:cs typeface="Roboto" panose="02000000000000000000" pitchFamily="2" charset="0"/>
              </a:rPr>
              <a:t>Timothy Dawson</a:t>
            </a:r>
          </a:p>
          <a:p>
            <a:pPr lvl="1"/>
            <a:r>
              <a:rPr lang="en-US" sz="1200" dirty="0">
                <a:latin typeface="Roboto" panose="02000000000000000000" pitchFamily="2" charset="0"/>
                <a:ea typeface="Roboto" panose="02000000000000000000" pitchFamily="2" charset="0"/>
                <a:cs typeface="Roboto" panose="02000000000000000000" pitchFamily="2" charset="0"/>
              </a:rPr>
              <a:t>Senior Engineering Geologist</a:t>
            </a:r>
            <a:br>
              <a:rPr lang="en-US" sz="1200" dirty="0">
                <a:latin typeface="Roboto" panose="02000000000000000000" pitchFamily="2" charset="0"/>
                <a:ea typeface="Roboto" panose="02000000000000000000" pitchFamily="2" charset="0"/>
                <a:cs typeface="Roboto" panose="02000000000000000000" pitchFamily="2" charset="0"/>
              </a:rPr>
            </a:br>
            <a:r>
              <a:rPr lang="en-US" sz="1200" dirty="0">
                <a:latin typeface="Roboto" panose="02000000000000000000" pitchFamily="2" charset="0"/>
                <a:ea typeface="Roboto" panose="02000000000000000000" pitchFamily="2" charset="0"/>
                <a:cs typeface="Roboto" panose="02000000000000000000" pitchFamily="2" charset="0"/>
              </a:rPr>
              <a:t>California Geological Survey</a:t>
            </a:r>
          </a:p>
          <a:p>
            <a:pPr lvl="1"/>
            <a:r>
              <a:rPr lang="en-US" sz="1200" dirty="0">
                <a:latin typeface="Roboto" panose="02000000000000000000" pitchFamily="2" charset="0"/>
                <a:ea typeface="Roboto" panose="02000000000000000000" pitchFamily="2" charset="0"/>
                <a:cs typeface="Roboto" panose="02000000000000000000" pitchFamily="2" charset="0"/>
              </a:rPr>
              <a:t>(650) 350-7307</a:t>
            </a:r>
          </a:p>
          <a:p>
            <a:pPr lvl="1"/>
            <a:r>
              <a:rPr lang="en-US" sz="1200" dirty="0">
                <a:latin typeface="Roboto" panose="02000000000000000000" pitchFamily="2" charset="0"/>
                <a:ea typeface="Roboto" panose="02000000000000000000" pitchFamily="2" charset="0"/>
                <a:cs typeface="Roboto" panose="02000000000000000000" pitchFamily="2" charset="0"/>
              </a:rPr>
              <a:t>Timothy.Dawson@conservation.ca.gov</a:t>
            </a:r>
          </a:p>
          <a:p>
            <a:pPr lvl="1"/>
            <a:endParaRPr lang="en-US" sz="1200" dirty="0">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E8C5874D-ACB6-CD4D-AA4A-81D8E37E7E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61" y="-228324"/>
            <a:ext cx="2864474" cy="1851969"/>
          </a:xfrm>
          <a:prstGeom prst="rect">
            <a:avLst/>
          </a:prstGeom>
        </p:spPr>
      </p:pic>
      <p:sp>
        <p:nvSpPr>
          <p:cNvPr id="14" name="TextBox 13">
            <a:extLst>
              <a:ext uri="{FF2B5EF4-FFF2-40B4-BE49-F238E27FC236}">
                <a16:creationId xmlns:a16="http://schemas.microsoft.com/office/drawing/2014/main" id="{066D9CBC-0BAD-4844-A7F4-B542F6357C0E}"/>
              </a:ext>
            </a:extLst>
          </p:cNvPr>
          <p:cNvSpPr txBox="1"/>
          <p:nvPr/>
        </p:nvSpPr>
        <p:spPr>
          <a:xfrm>
            <a:off x="1477125" y="973346"/>
            <a:ext cx="1702362" cy="230832"/>
          </a:xfrm>
          <a:prstGeom prst="rect">
            <a:avLst/>
          </a:prstGeom>
          <a:noFill/>
        </p:spPr>
        <p:txBody>
          <a:bodyPr wrap="square" rtlCol="0">
            <a:spAutoFit/>
          </a:bodyPr>
          <a:lstStyle/>
          <a:p>
            <a:r>
              <a:rPr lang="en-US" sz="900" b="1" dirty="0">
                <a:solidFill>
                  <a:srgbClr val="C4820E"/>
                </a:solidFill>
                <a:latin typeface="Roboto" panose="02000000000000000000" pitchFamily="2" charset="0"/>
                <a:ea typeface="Roboto" panose="02000000000000000000" pitchFamily="2" charset="0"/>
                <a:cs typeface="Roboto" panose="02000000000000000000" pitchFamily="2" charset="0"/>
              </a:rPr>
              <a:t>California Geological Survey</a:t>
            </a:r>
          </a:p>
        </p:txBody>
      </p:sp>
      <p:sp>
        <p:nvSpPr>
          <p:cNvPr id="8" name="Title 2">
            <a:extLst>
              <a:ext uri="{FF2B5EF4-FFF2-40B4-BE49-F238E27FC236}">
                <a16:creationId xmlns:a16="http://schemas.microsoft.com/office/drawing/2014/main" id="{3CC7A2B6-5F06-4F84-BF4C-CE3A5A0B1A67}"/>
              </a:ext>
            </a:extLst>
          </p:cNvPr>
          <p:cNvSpPr txBox="1">
            <a:spLocks/>
          </p:cNvSpPr>
          <p:nvPr/>
        </p:nvSpPr>
        <p:spPr>
          <a:xfrm>
            <a:off x="5423753" y="4044076"/>
            <a:ext cx="3547730" cy="356085"/>
          </a:xfrm>
          <a:prstGeom prst="rect">
            <a:avLst/>
          </a:prstGeom>
        </p:spPr>
        <p:txBody>
          <a:bodyPr vert="horz" lIns="0" tIns="0" rIns="0" bIns="0" rtlCol="0" anchor="ctr">
            <a:normAutofit fontScale="55000" lnSpcReduction="20000"/>
          </a:bodyPr>
          <a:lstStyle>
            <a:lvl1pPr algn="ctr" defTabSz="457189" rtl="0" eaLnBrk="1" latinLnBrk="0" hangingPunct="1">
              <a:spcBef>
                <a:spcPct val="0"/>
              </a:spcBef>
              <a:buNone/>
              <a:defRPr sz="3600" b="1" kern="1200">
                <a:solidFill>
                  <a:schemeClr val="tx1"/>
                </a:solidFill>
                <a:latin typeface="Lora" pitchFamily="2" charset="77"/>
                <a:ea typeface="Roboto" panose="02000000000000000000" pitchFamily="2" charset="0"/>
                <a:cs typeface="Roboto" panose="02000000000000000000" pitchFamily="2" charset="0"/>
              </a:defRPr>
            </a:lvl1pPr>
          </a:lstStyle>
          <a:p>
            <a:r>
              <a:rPr lang="en-US" sz="1600" dirty="0"/>
              <a:t>California State Association of Counties</a:t>
            </a:r>
          </a:p>
          <a:p>
            <a:r>
              <a:rPr lang="en-US" sz="1600" dirty="0"/>
              <a:t>Regional Meeting – Santa Rosa, CA</a:t>
            </a:r>
          </a:p>
          <a:p>
            <a:r>
              <a:rPr lang="en-US" sz="1600" dirty="0"/>
              <a:t>October 10, 2019</a:t>
            </a:r>
          </a:p>
        </p:txBody>
      </p:sp>
    </p:spTree>
    <p:extLst>
      <p:ext uri="{BB962C8B-B14F-4D97-AF65-F5344CB8AC3E}">
        <p14:creationId xmlns:p14="http://schemas.microsoft.com/office/powerpoint/2010/main" val="238226928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1257300" y="1085850"/>
            <a:ext cx="3943350" cy="3394472"/>
          </a:xfrm>
        </p:spPr>
        <p:txBody>
          <a:bodyPr vert="horz" lIns="91440" tIns="45720" rIns="98874" bIns="45720" rtlCol="0">
            <a:normAutofit/>
          </a:bodyPr>
          <a:lstStyle/>
          <a:p>
            <a:pPr marL="171450" indent="-171450">
              <a:lnSpc>
                <a:spcPct val="90000"/>
              </a:lnSpc>
              <a:buNone/>
            </a:pPr>
            <a:endParaRPr lang="en-US" sz="1800" dirty="0">
              <a:solidFill>
                <a:schemeClr val="bg2"/>
              </a:solidFill>
              <a:latin typeface="Arial" charset="0"/>
              <a:ea typeface="ＭＳ Ｐゴシック" charset="0"/>
            </a:endParaRPr>
          </a:p>
          <a:p>
            <a:pPr marL="171450" indent="-171450">
              <a:lnSpc>
                <a:spcPct val="90000"/>
              </a:lnSpc>
            </a:pPr>
            <a:r>
              <a:rPr lang="en-US" sz="1800" dirty="0">
                <a:latin typeface="Arial" charset="0"/>
                <a:ea typeface="ＭＳ Ｐゴシック" charset="0"/>
              </a:rPr>
              <a:t>Woodframe homes do very well </a:t>
            </a:r>
            <a:br>
              <a:rPr lang="en-US" sz="1800" dirty="0">
                <a:latin typeface="Arial" charset="0"/>
                <a:ea typeface="ＭＳ Ｐゴシック" charset="0"/>
              </a:rPr>
            </a:br>
            <a:endParaRPr lang="en-US" sz="1800" dirty="0">
              <a:latin typeface="Arial" charset="0"/>
              <a:ea typeface="ＭＳ Ｐゴシック" charset="0"/>
            </a:endParaRPr>
          </a:p>
          <a:p>
            <a:pPr marL="171450" indent="-171450">
              <a:lnSpc>
                <a:spcPct val="90000"/>
              </a:lnSpc>
            </a:pPr>
            <a:r>
              <a:rPr lang="en-US" sz="1800" dirty="0">
                <a:latin typeface="Arial" charset="0"/>
                <a:ea typeface="ＭＳ Ｐゴシック" charset="0"/>
              </a:rPr>
              <a:t>School construction carefully monitored since 1933</a:t>
            </a:r>
            <a:br>
              <a:rPr lang="en-US" sz="1800" dirty="0">
                <a:latin typeface="Arial" charset="0"/>
                <a:ea typeface="ＭＳ Ｐゴシック" charset="0"/>
              </a:rPr>
            </a:br>
            <a:endParaRPr lang="en-US" sz="1800" dirty="0">
              <a:latin typeface="Arial" charset="0"/>
              <a:ea typeface="ＭＳ Ｐゴシック" charset="0"/>
            </a:endParaRPr>
          </a:p>
          <a:p>
            <a:pPr marL="171450" indent="-171450">
              <a:lnSpc>
                <a:spcPct val="90000"/>
              </a:lnSpc>
            </a:pPr>
            <a:r>
              <a:rPr lang="en-US" sz="1800" dirty="0">
                <a:latin typeface="Arial" charset="0"/>
                <a:ea typeface="ＭＳ Ｐゴシック" charset="0"/>
              </a:rPr>
              <a:t>Steadily improving building codes </a:t>
            </a:r>
            <a:br>
              <a:rPr lang="en-US" sz="1800" dirty="0">
                <a:latin typeface="Arial" charset="0"/>
                <a:ea typeface="ＭＳ Ｐゴシック" charset="0"/>
              </a:rPr>
            </a:br>
            <a:endParaRPr lang="en-US" sz="1800" dirty="0">
              <a:latin typeface="Arial" charset="0"/>
              <a:ea typeface="ＭＳ Ｐゴシック" charset="0"/>
            </a:endParaRPr>
          </a:p>
          <a:p>
            <a:pPr marL="171450" indent="-171450">
              <a:lnSpc>
                <a:spcPct val="90000"/>
              </a:lnSpc>
            </a:pPr>
            <a:r>
              <a:rPr lang="en-US" sz="1800" dirty="0">
                <a:latin typeface="Arial" charset="0"/>
                <a:ea typeface="ＭＳ Ｐゴシック" charset="0"/>
              </a:rPr>
              <a:t>Highly trained and licensed engineers and contractors</a:t>
            </a:r>
            <a:endParaRPr lang="en-US" sz="1800" dirty="0">
              <a:latin typeface="Arial" charset="0"/>
              <a:ea typeface="ＭＳ Ｐゴシック" charset="0"/>
              <a:cs typeface="ＭＳ Ｐゴシック" charset="0"/>
            </a:endParaRPr>
          </a:p>
        </p:txBody>
      </p:sp>
      <p:sp>
        <p:nvSpPr>
          <p:cNvPr id="64518" name="Rectangle 6"/>
          <p:cNvSpPr>
            <a:spLocks/>
          </p:cNvSpPr>
          <p:nvPr/>
        </p:nvSpPr>
        <p:spPr bwMode="auto">
          <a:xfrm>
            <a:off x="1028700" y="80963"/>
            <a:ext cx="6981825" cy="46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30387" bIns="0" anchor="ctr"/>
          <a:lstStyle/>
          <a:p>
            <a:pPr marL="29766" algn="ctr"/>
            <a:endParaRPr lang="en-US" sz="2400" b="1" dirty="0">
              <a:latin typeface="Arial Bold" charset="0"/>
              <a:cs typeface="Arial Bold" charset="0"/>
              <a:sym typeface="Arial Bold" charset="0"/>
            </a:endParaRPr>
          </a:p>
        </p:txBody>
      </p:sp>
      <p:sp>
        <p:nvSpPr>
          <p:cNvPr id="4" name="Rectangle 6"/>
          <p:cNvSpPr>
            <a:spLocks/>
          </p:cNvSpPr>
          <p:nvPr/>
        </p:nvSpPr>
        <p:spPr bwMode="auto">
          <a:xfrm>
            <a:off x="1133475" y="370476"/>
            <a:ext cx="6981825" cy="46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30387" bIns="0" anchor="ctr"/>
          <a:lstStyle/>
          <a:p>
            <a:pPr marL="29766" algn="ctr">
              <a:lnSpc>
                <a:spcPct val="90000"/>
              </a:lnSpc>
            </a:pPr>
            <a:r>
              <a:rPr lang="en-US" sz="2400" b="1" dirty="0">
                <a:latin typeface="Arial Bold" charset="0"/>
                <a:cs typeface="Arial Bold" charset="0"/>
                <a:sym typeface="Arial Bold" charset="0"/>
              </a:rPr>
              <a:t>Good News: California Buildings </a:t>
            </a:r>
            <a:br>
              <a:rPr lang="en-US" sz="2400" b="1" dirty="0">
                <a:latin typeface="Arial Bold" charset="0"/>
                <a:cs typeface="Arial Bold" charset="0"/>
                <a:sym typeface="Arial Bold" charset="0"/>
              </a:rPr>
            </a:br>
            <a:r>
              <a:rPr lang="en-US" sz="2400" b="1" dirty="0">
                <a:latin typeface="Arial Bold" charset="0"/>
                <a:cs typeface="Arial Bold" charset="0"/>
                <a:sym typeface="Arial Bold" charset="0"/>
              </a:rPr>
              <a:t>Are (Mostly) Well-Built</a:t>
            </a:r>
          </a:p>
          <a:p>
            <a:pPr marL="29766" algn="ctr">
              <a:lnSpc>
                <a:spcPct val="90000"/>
              </a:lnSpc>
            </a:pPr>
            <a:endParaRPr lang="en-US" sz="2400" b="1" dirty="0">
              <a:latin typeface="Arial Bold" charset="0"/>
              <a:cs typeface="Arial Bold" charset="0"/>
              <a:sym typeface="Arial Bold"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2100" y="914401"/>
            <a:ext cx="2400300" cy="16022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72100" y="2628901"/>
            <a:ext cx="2400300" cy="2373401"/>
          </a:xfrm>
          <a:prstGeom prst="rect">
            <a:avLst/>
          </a:prstGeom>
        </p:spPr>
      </p:pic>
      <p:sp>
        <p:nvSpPr>
          <p:cNvPr id="5" name="TextBox 4">
            <a:extLst>
              <a:ext uri="{FF2B5EF4-FFF2-40B4-BE49-F238E27FC236}">
                <a16:creationId xmlns:a16="http://schemas.microsoft.com/office/drawing/2014/main" id="{0A5CC854-C176-47FB-B351-4C4FFBF3D166}"/>
              </a:ext>
            </a:extLst>
          </p:cNvPr>
          <p:cNvSpPr txBox="1"/>
          <p:nvPr/>
        </p:nvSpPr>
        <p:spPr>
          <a:xfrm>
            <a:off x="2255541" y="4814074"/>
            <a:ext cx="3116559" cy="230832"/>
          </a:xfrm>
          <a:prstGeom prst="rect">
            <a:avLst/>
          </a:prstGeom>
          <a:noFill/>
        </p:spPr>
        <p:txBody>
          <a:bodyPr wrap="none" rtlCol="0">
            <a:spAutoFit/>
          </a:bodyPr>
          <a:lstStyle/>
          <a:p>
            <a:r>
              <a:rPr lang="en-US" sz="900" dirty="0"/>
              <a:t>Slide courtesy of Mark </a:t>
            </a:r>
            <a:r>
              <a:rPr lang="en-US" sz="900" dirty="0" err="1"/>
              <a:t>Benthein</a:t>
            </a:r>
            <a:r>
              <a:rPr lang="en-US" sz="900" dirty="0"/>
              <a:t> (Earthquake Country Alliance)</a:t>
            </a:r>
          </a:p>
        </p:txBody>
      </p:sp>
    </p:spTree>
    <p:extLst>
      <p:ext uri="{BB962C8B-B14F-4D97-AF65-F5344CB8AC3E}">
        <p14:creationId xmlns:p14="http://schemas.microsoft.com/office/powerpoint/2010/main" val="423545906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1257300" y="971550"/>
            <a:ext cx="3886200" cy="3394472"/>
          </a:xfrm>
        </p:spPr>
        <p:txBody>
          <a:bodyPr vert="horz" lIns="91440" tIns="45720" rIns="98874" bIns="45720" rtlCol="0">
            <a:normAutofit/>
          </a:bodyPr>
          <a:lstStyle/>
          <a:p>
            <a:pPr marL="172641" lvl="1" indent="-172641">
              <a:lnSpc>
                <a:spcPct val="90000"/>
              </a:lnSpc>
              <a:buClr>
                <a:srgbClr val="11487E"/>
              </a:buClr>
              <a:buNone/>
            </a:pPr>
            <a:endParaRPr lang="en-US" sz="1800" dirty="0">
              <a:latin typeface="Arial" charset="0"/>
              <a:ea typeface="ＭＳ Ｐゴシック" charset="0"/>
            </a:endParaRPr>
          </a:p>
          <a:p>
            <a:pPr marL="172641" indent="-172641">
              <a:lnSpc>
                <a:spcPct val="90000"/>
              </a:lnSpc>
            </a:pPr>
            <a:r>
              <a:rPr lang="en-US" sz="1800" dirty="0">
                <a:latin typeface="Arial" charset="0"/>
                <a:ea typeface="ＭＳ Ｐゴシック" charset="0"/>
              </a:rPr>
              <a:t>Many cities require retrofit of vulnerable buildings</a:t>
            </a:r>
            <a:br>
              <a:rPr lang="en-US" sz="1800" dirty="0">
                <a:latin typeface="Arial" charset="0"/>
                <a:ea typeface="ＭＳ Ｐゴシック" charset="0"/>
              </a:rPr>
            </a:br>
            <a:endParaRPr lang="en-US" sz="1800" dirty="0">
              <a:latin typeface="Arial" charset="0"/>
              <a:ea typeface="ＭＳ Ｐゴシック" charset="0"/>
            </a:endParaRPr>
          </a:p>
          <a:p>
            <a:pPr marL="172641" indent="-172641">
              <a:lnSpc>
                <a:spcPct val="90000"/>
              </a:lnSpc>
            </a:pPr>
            <a:r>
              <a:rPr lang="en-US" sz="1800" dirty="0">
                <a:latin typeface="Arial" charset="0"/>
                <a:ea typeface="ＭＳ Ｐゴシック" charset="0"/>
              </a:rPr>
              <a:t>California Earthquake Authority offers home retrofit incentives</a:t>
            </a:r>
          </a:p>
          <a:p>
            <a:pPr marL="0" indent="0">
              <a:lnSpc>
                <a:spcPct val="90000"/>
              </a:lnSpc>
              <a:buNone/>
            </a:pPr>
            <a:r>
              <a:rPr lang="en-US" sz="1800" dirty="0">
                <a:latin typeface="Arial" charset="0"/>
                <a:ea typeface="ＭＳ Ｐゴシック" charset="0"/>
              </a:rPr>
              <a:t>    </a:t>
            </a:r>
            <a:r>
              <a:rPr lang="en-US" sz="1800" dirty="0" err="1">
                <a:latin typeface="Arial" charset="0"/>
                <a:ea typeface="ＭＳ Ｐゴシック" charset="0"/>
                <a:hlinkClick r:id="rId3"/>
              </a:rPr>
              <a:t>www.earthquakebracebolt.com</a:t>
            </a:r>
            <a:br>
              <a:rPr lang="en-US" sz="1800" dirty="0">
                <a:latin typeface="Arial" charset="0"/>
                <a:ea typeface="ＭＳ Ｐゴシック" charset="0"/>
              </a:rPr>
            </a:br>
            <a:endParaRPr lang="en-US" sz="1800" dirty="0">
              <a:latin typeface="Arial" charset="0"/>
              <a:ea typeface="ＭＳ Ｐゴシック" charset="0"/>
            </a:endParaRPr>
          </a:p>
          <a:p>
            <a:pPr marL="172641" indent="-172641">
              <a:lnSpc>
                <a:spcPct val="90000"/>
              </a:lnSpc>
            </a:pPr>
            <a:r>
              <a:rPr lang="en-US" sz="1800" dirty="0">
                <a:latin typeface="Arial" charset="0"/>
                <a:ea typeface="ＭＳ Ｐゴシック" charset="0"/>
              </a:rPr>
              <a:t>Freeway bridges are retrofitted</a:t>
            </a:r>
          </a:p>
          <a:p>
            <a:pPr marL="172641" indent="-172641">
              <a:lnSpc>
                <a:spcPct val="90000"/>
              </a:lnSpc>
            </a:pPr>
            <a:endParaRPr lang="en-US" sz="1800" dirty="0">
              <a:latin typeface="Arial" charset="0"/>
              <a:ea typeface="ＭＳ Ｐゴシック" charset="0"/>
            </a:endParaRPr>
          </a:p>
          <a:p>
            <a:pPr marL="172641" indent="-172641">
              <a:lnSpc>
                <a:spcPct val="90000"/>
              </a:lnSpc>
            </a:pPr>
            <a:r>
              <a:rPr lang="en-US" sz="1800" dirty="0">
                <a:latin typeface="Arial" charset="0"/>
                <a:ea typeface="ＭＳ Ｐゴシック" charset="0"/>
              </a:rPr>
              <a:t>Extensive work underway by water, power, and other utilities</a:t>
            </a:r>
            <a:endParaRPr lang="en-US" sz="1800" dirty="0">
              <a:latin typeface="Arial" charset="0"/>
              <a:ea typeface="ＭＳ Ｐゴシック" charset="0"/>
              <a:cs typeface="ＭＳ Ｐゴシック" charset="0"/>
            </a:endParaRPr>
          </a:p>
        </p:txBody>
      </p:sp>
      <p:sp>
        <p:nvSpPr>
          <p:cNvPr id="64518" name="Rectangle 6"/>
          <p:cNvSpPr>
            <a:spLocks/>
          </p:cNvSpPr>
          <p:nvPr/>
        </p:nvSpPr>
        <p:spPr bwMode="auto">
          <a:xfrm>
            <a:off x="1028700" y="80963"/>
            <a:ext cx="6981825" cy="46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30387" bIns="0" anchor="ctr"/>
          <a:lstStyle/>
          <a:p>
            <a:pPr marL="29766" algn="ctr"/>
            <a:endParaRPr lang="en-US" sz="2400" b="1" dirty="0">
              <a:latin typeface="Arial Bold" charset="0"/>
              <a:cs typeface="Arial Bold" charset="0"/>
              <a:sym typeface="Arial Bold" charset="0"/>
            </a:endParaRPr>
          </a:p>
        </p:txBody>
      </p:sp>
      <p:sp>
        <p:nvSpPr>
          <p:cNvPr id="4" name="Rectangle 6"/>
          <p:cNvSpPr>
            <a:spLocks/>
          </p:cNvSpPr>
          <p:nvPr/>
        </p:nvSpPr>
        <p:spPr bwMode="auto">
          <a:xfrm>
            <a:off x="1143000" y="114300"/>
            <a:ext cx="6858000" cy="46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30387" bIns="0" anchor="ctr"/>
          <a:lstStyle/>
          <a:p>
            <a:pPr marL="29766" algn="ctr"/>
            <a:r>
              <a:rPr lang="en-US" sz="3000" b="1" dirty="0">
                <a:latin typeface="Arial Bold" charset="0"/>
                <a:cs typeface="Arial Bold" charset="0"/>
                <a:sym typeface="Arial Bold" charset="0"/>
              </a:rPr>
              <a:t>Older Buildings &amp; Infrastructure</a:t>
            </a:r>
          </a:p>
        </p:txBody>
      </p:sp>
      <p:pic>
        <p:nvPicPr>
          <p:cNvPr id="3" name="Picture 2"/>
          <p:cNvPicPr>
            <a:picLocks noChangeAspect="1"/>
          </p:cNvPicPr>
          <p:nvPr/>
        </p:nvPicPr>
        <p:blipFill>
          <a:blip r:embed="rId4"/>
          <a:stretch>
            <a:fillRect/>
          </a:stretch>
        </p:blipFill>
        <p:spPr>
          <a:xfrm>
            <a:off x="5314950" y="2914650"/>
            <a:ext cx="2514599" cy="1832892"/>
          </a:xfrm>
          <a:prstGeom prst="rect">
            <a:avLst/>
          </a:prstGeom>
        </p:spPr>
      </p:pic>
      <p:pic>
        <p:nvPicPr>
          <p:cNvPr id="5" name="Picture 4" descr="Screen Shot 2014-07-01 at 2.09.53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14950" y="914400"/>
            <a:ext cx="2514600" cy="1856272"/>
          </a:xfrm>
          <a:prstGeom prst="rect">
            <a:avLst/>
          </a:prstGeom>
        </p:spPr>
      </p:pic>
      <p:sp>
        <p:nvSpPr>
          <p:cNvPr id="7" name="TextBox 6">
            <a:extLst>
              <a:ext uri="{FF2B5EF4-FFF2-40B4-BE49-F238E27FC236}">
                <a16:creationId xmlns:a16="http://schemas.microsoft.com/office/drawing/2014/main" id="{461FA416-9629-4091-9F87-F8C05DF46667}"/>
              </a:ext>
            </a:extLst>
          </p:cNvPr>
          <p:cNvSpPr txBox="1"/>
          <p:nvPr/>
        </p:nvSpPr>
        <p:spPr>
          <a:xfrm>
            <a:off x="6119619" y="4819216"/>
            <a:ext cx="3116559" cy="230832"/>
          </a:xfrm>
          <a:prstGeom prst="rect">
            <a:avLst/>
          </a:prstGeom>
          <a:noFill/>
        </p:spPr>
        <p:txBody>
          <a:bodyPr wrap="none" rtlCol="0">
            <a:spAutoFit/>
          </a:bodyPr>
          <a:lstStyle/>
          <a:p>
            <a:r>
              <a:rPr lang="en-US" sz="900" dirty="0"/>
              <a:t>Slide courtesy of Mark </a:t>
            </a:r>
            <a:r>
              <a:rPr lang="en-US" sz="900" dirty="0" err="1"/>
              <a:t>Benthein</a:t>
            </a:r>
            <a:r>
              <a:rPr lang="en-US" sz="900" dirty="0"/>
              <a:t> (Earthquake Country Alliance)</a:t>
            </a:r>
          </a:p>
        </p:txBody>
      </p:sp>
    </p:spTree>
    <p:extLst>
      <p:ext uri="{BB962C8B-B14F-4D97-AF65-F5344CB8AC3E}">
        <p14:creationId xmlns:p14="http://schemas.microsoft.com/office/powerpoint/2010/main" val="282805753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151659" y="0"/>
            <a:ext cx="6858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11" tIns="34256" rIns="68511" bIns="34256" anchor="ctr"/>
          <a:lstStyle>
            <a:lvl1pPr eaLnBrk="0" hangingPunct="0">
              <a:defRPr sz="3600">
                <a:solidFill>
                  <a:schemeClr val="tx1"/>
                </a:solidFill>
                <a:latin typeface="Arial" charset="0"/>
                <a:ea typeface="ＭＳ Ｐゴシック" charset="0"/>
                <a:cs typeface="ＭＳ Ｐゴシック" charset="0"/>
              </a:defRPr>
            </a:lvl1pPr>
            <a:lvl2pPr marL="742950" indent="-285750" eaLnBrk="0" hangingPunct="0">
              <a:defRPr sz="3600">
                <a:solidFill>
                  <a:schemeClr val="tx1"/>
                </a:solidFill>
                <a:latin typeface="Arial" charset="0"/>
                <a:ea typeface="ＭＳ Ｐゴシック" charset="0"/>
              </a:defRPr>
            </a:lvl2pPr>
            <a:lvl3pPr marL="1143000" indent="-228600" eaLnBrk="0" hangingPunct="0">
              <a:defRPr sz="3600">
                <a:solidFill>
                  <a:schemeClr val="tx1"/>
                </a:solidFill>
                <a:latin typeface="Arial" charset="0"/>
                <a:ea typeface="ＭＳ Ｐゴシック" charset="0"/>
              </a:defRPr>
            </a:lvl3pPr>
            <a:lvl4pPr marL="1600200" indent="-228600" eaLnBrk="0" hangingPunct="0">
              <a:defRPr sz="3600">
                <a:solidFill>
                  <a:schemeClr val="tx1"/>
                </a:solidFill>
                <a:latin typeface="Arial" charset="0"/>
                <a:ea typeface="ＭＳ Ｐゴシック" charset="0"/>
              </a:defRPr>
            </a:lvl4pPr>
            <a:lvl5pPr marL="2057400" indent="-228600" eaLnBrk="0" hangingPunct="0">
              <a:defRPr sz="3600">
                <a:solidFill>
                  <a:schemeClr val="tx1"/>
                </a:solidFill>
                <a:latin typeface="Arial" charset="0"/>
                <a:ea typeface="ＭＳ Ｐゴシック" charset="0"/>
              </a:defRPr>
            </a:lvl5pPr>
            <a:lvl6pPr marL="2514600" indent="-228600" eaLnBrk="0" fontAlgn="base" hangingPunct="0">
              <a:spcBef>
                <a:spcPct val="0"/>
              </a:spcBef>
              <a:spcAft>
                <a:spcPct val="0"/>
              </a:spcAft>
              <a:defRPr sz="3600">
                <a:solidFill>
                  <a:schemeClr val="tx1"/>
                </a:solidFill>
                <a:latin typeface="Arial" charset="0"/>
                <a:ea typeface="ＭＳ Ｐゴシック" charset="0"/>
              </a:defRPr>
            </a:lvl6pPr>
            <a:lvl7pPr marL="2971800" indent="-228600" eaLnBrk="0" fontAlgn="base" hangingPunct="0">
              <a:spcBef>
                <a:spcPct val="0"/>
              </a:spcBef>
              <a:spcAft>
                <a:spcPct val="0"/>
              </a:spcAft>
              <a:defRPr sz="3600">
                <a:solidFill>
                  <a:schemeClr val="tx1"/>
                </a:solidFill>
                <a:latin typeface="Arial" charset="0"/>
                <a:ea typeface="ＭＳ Ｐゴシック" charset="0"/>
              </a:defRPr>
            </a:lvl7pPr>
            <a:lvl8pPr marL="3429000" indent="-228600" eaLnBrk="0" fontAlgn="base" hangingPunct="0">
              <a:spcBef>
                <a:spcPct val="0"/>
              </a:spcBef>
              <a:spcAft>
                <a:spcPct val="0"/>
              </a:spcAft>
              <a:defRPr sz="3600">
                <a:solidFill>
                  <a:schemeClr val="tx1"/>
                </a:solidFill>
                <a:latin typeface="Arial" charset="0"/>
                <a:ea typeface="ＭＳ Ｐゴシック" charset="0"/>
              </a:defRPr>
            </a:lvl8pPr>
            <a:lvl9pPr marL="3886200" indent="-228600" eaLnBrk="0" fontAlgn="base" hangingPunct="0">
              <a:spcBef>
                <a:spcPct val="0"/>
              </a:spcBef>
              <a:spcAft>
                <a:spcPct val="0"/>
              </a:spcAft>
              <a:defRPr sz="3600">
                <a:solidFill>
                  <a:schemeClr val="tx1"/>
                </a:solidFill>
                <a:latin typeface="Arial" charset="0"/>
                <a:ea typeface="ＭＳ Ｐゴシック" charset="0"/>
              </a:defRPr>
            </a:lvl9pPr>
          </a:lstStyle>
          <a:p>
            <a:pPr algn="ctr"/>
            <a:r>
              <a:rPr lang="en-US" sz="3000" b="1" dirty="0" err="1"/>
              <a:t>EarthquakeCountry.org</a:t>
            </a:r>
            <a:endParaRPr lang="en-US" sz="3000" b="1" dirty="0"/>
          </a:p>
        </p:txBody>
      </p:sp>
      <p:sp>
        <p:nvSpPr>
          <p:cNvPr id="3" name="Rectangle 2"/>
          <p:cNvSpPr/>
          <p:nvPr/>
        </p:nvSpPr>
        <p:spPr>
          <a:xfrm>
            <a:off x="3429000" y="914400"/>
            <a:ext cx="4572000" cy="3831818"/>
          </a:xfrm>
          <a:prstGeom prst="rect">
            <a:avLst/>
          </a:prstGeom>
        </p:spPr>
        <p:txBody>
          <a:bodyPr wrap="square">
            <a:spAutoFit/>
          </a:bodyPr>
          <a:lstStyle/>
          <a:p>
            <a:pPr marL="447378" lvl="1" indent="-123230">
              <a:buFont typeface="Arial"/>
              <a:buChar char="•"/>
              <a:defRPr/>
            </a:pPr>
            <a:r>
              <a:rPr lang="en-US" i="1" dirty="0"/>
              <a:t>Seven Steps to Earthquake Safety</a:t>
            </a:r>
            <a:br>
              <a:rPr lang="en-US" b="1" i="1" dirty="0">
                <a:solidFill>
                  <a:schemeClr val="bg2"/>
                </a:solidFill>
              </a:rPr>
            </a:br>
            <a:r>
              <a:rPr lang="en-US" sz="1500" b="1" u="sng" dirty="0" err="1">
                <a:solidFill>
                  <a:srgbClr val="0E4782"/>
                </a:solidFill>
              </a:rPr>
              <a:t>www.EarthquakeCountry.org</a:t>
            </a:r>
            <a:r>
              <a:rPr lang="en-US" sz="1500" b="1" u="sng" dirty="0">
                <a:solidFill>
                  <a:srgbClr val="0E4782"/>
                </a:solidFill>
              </a:rPr>
              <a:t>/</a:t>
            </a:r>
            <a:r>
              <a:rPr lang="en-US" sz="1500" b="1" u="sng" dirty="0" err="1">
                <a:solidFill>
                  <a:srgbClr val="0E4782"/>
                </a:solidFill>
              </a:rPr>
              <a:t>sevensteps</a:t>
            </a:r>
            <a:r>
              <a:rPr lang="en-US" b="1" i="1" u="sng" dirty="0">
                <a:solidFill>
                  <a:srgbClr val="0E4782"/>
                </a:solidFill>
              </a:rPr>
              <a:t> </a:t>
            </a:r>
          </a:p>
          <a:p>
            <a:pPr marL="447378" lvl="1" indent="-123230">
              <a:defRPr/>
            </a:pPr>
            <a:endParaRPr lang="en-US" dirty="0">
              <a:solidFill>
                <a:schemeClr val="bg2"/>
              </a:solidFill>
            </a:endParaRPr>
          </a:p>
          <a:p>
            <a:pPr marL="447378" lvl="1" indent="-123230">
              <a:buFont typeface="Arial"/>
              <a:buChar char="•"/>
              <a:defRPr/>
            </a:pPr>
            <a:r>
              <a:rPr lang="en-US" dirty="0"/>
              <a:t>Hazard and Risk Information</a:t>
            </a:r>
            <a:br>
              <a:rPr lang="en-US" dirty="0">
                <a:solidFill>
                  <a:schemeClr val="bg2"/>
                </a:solidFill>
              </a:rPr>
            </a:br>
            <a:r>
              <a:rPr lang="en-US" sz="1500" b="1" u="sng" dirty="0" err="1">
                <a:solidFill>
                  <a:srgbClr val="0E4782"/>
                </a:solidFill>
              </a:rPr>
              <a:t>www.EarthquakeCountry.org</a:t>
            </a:r>
            <a:r>
              <a:rPr lang="en-US" sz="1500" b="1" u="sng" dirty="0">
                <a:solidFill>
                  <a:srgbClr val="0E4782"/>
                </a:solidFill>
              </a:rPr>
              <a:t>/risk</a:t>
            </a:r>
            <a:br>
              <a:rPr lang="en-US" dirty="0">
                <a:solidFill>
                  <a:schemeClr val="bg2"/>
                </a:solidFill>
              </a:rPr>
            </a:br>
            <a:endParaRPr lang="en-US" dirty="0">
              <a:solidFill>
                <a:schemeClr val="bg2"/>
              </a:solidFill>
            </a:endParaRPr>
          </a:p>
          <a:p>
            <a:pPr marL="447378" lvl="1" indent="-123230">
              <a:buFont typeface="Arial"/>
              <a:buChar char="•"/>
              <a:defRPr/>
            </a:pPr>
            <a:r>
              <a:rPr lang="en-US" dirty="0"/>
              <a:t>Downloadable resources</a:t>
            </a:r>
            <a:br>
              <a:rPr lang="en-US" sz="1500" b="1" u="sng" dirty="0">
                <a:solidFill>
                  <a:srgbClr val="0E4782"/>
                </a:solidFill>
              </a:rPr>
            </a:br>
            <a:r>
              <a:rPr lang="en-US" sz="1500" b="1" u="sng" dirty="0" err="1">
                <a:solidFill>
                  <a:srgbClr val="0E4782"/>
                </a:solidFill>
              </a:rPr>
              <a:t>www.EarthquakeCountry.org</a:t>
            </a:r>
            <a:r>
              <a:rPr lang="en-US" sz="1500" b="1" u="sng" dirty="0">
                <a:solidFill>
                  <a:srgbClr val="0E4782"/>
                </a:solidFill>
              </a:rPr>
              <a:t>/resources</a:t>
            </a:r>
            <a:br>
              <a:rPr lang="en-US" b="1" dirty="0">
                <a:solidFill>
                  <a:schemeClr val="bg2"/>
                </a:solidFill>
              </a:rPr>
            </a:br>
            <a:endParaRPr lang="en-US" b="1" dirty="0">
              <a:solidFill>
                <a:schemeClr val="bg2"/>
              </a:solidFill>
            </a:endParaRPr>
          </a:p>
          <a:p>
            <a:pPr marL="447378" lvl="1" indent="-123230">
              <a:buFont typeface="Arial"/>
              <a:buChar char="•"/>
              <a:defRPr/>
            </a:pPr>
            <a:r>
              <a:rPr lang="en-US" dirty="0"/>
              <a:t>Join the ECA:</a:t>
            </a:r>
            <a:br>
              <a:rPr lang="en-US" dirty="0">
                <a:solidFill>
                  <a:schemeClr val="bg2"/>
                </a:solidFill>
              </a:rPr>
            </a:br>
            <a:r>
              <a:rPr lang="en-US" sz="1500" b="1" u="sng" dirty="0">
                <a:solidFill>
                  <a:schemeClr val="bg1"/>
                </a:solidFill>
                <a:hlinkClick r:id="rId3"/>
              </a:rPr>
              <a:t>www.EarthquakeCountry.org/alliance</a:t>
            </a:r>
            <a:endParaRPr lang="en-US" sz="1500" b="1" u="sng" dirty="0">
              <a:solidFill>
                <a:schemeClr val="bg1"/>
              </a:solidFill>
            </a:endParaRPr>
          </a:p>
          <a:p>
            <a:pPr marL="447378" lvl="1" indent="-123230">
              <a:buFont typeface="Arial"/>
              <a:buChar char="•"/>
              <a:defRPr/>
            </a:pPr>
            <a:endParaRPr lang="en-US" sz="2100" b="1" u="sng" dirty="0">
              <a:solidFill>
                <a:schemeClr val="bg1"/>
              </a:solidFill>
            </a:endParaRPr>
          </a:p>
          <a:p>
            <a:pPr marL="447378" lvl="1" indent="-123230">
              <a:buFont typeface="Arial"/>
              <a:buChar char="•"/>
              <a:defRPr/>
            </a:pPr>
            <a:r>
              <a:rPr lang="en-US" dirty="0" err="1"/>
              <a:t>En</a:t>
            </a:r>
            <a:r>
              <a:rPr lang="en-US" dirty="0"/>
              <a:t> </a:t>
            </a:r>
            <a:r>
              <a:rPr lang="en-US" dirty="0" err="1"/>
              <a:t>Español</a:t>
            </a:r>
            <a:r>
              <a:rPr lang="en-US" dirty="0"/>
              <a:t>:</a:t>
            </a:r>
            <a:br>
              <a:rPr lang="en-US" sz="1500" dirty="0">
                <a:solidFill>
                  <a:schemeClr val="bg2"/>
                </a:solidFill>
              </a:rPr>
            </a:br>
            <a:r>
              <a:rPr lang="en-US" sz="1500" b="1" dirty="0" err="1">
                <a:solidFill>
                  <a:srgbClr val="0E4782"/>
                </a:solidFill>
              </a:rPr>
              <a:t>www.Terremotos.org</a:t>
            </a:r>
            <a:endParaRPr lang="en-US" sz="1500" b="1" dirty="0">
              <a:solidFill>
                <a:srgbClr val="0E4782"/>
              </a:solidFill>
            </a:endParaRPr>
          </a:p>
        </p:txBody>
      </p:sp>
      <p:pic>
        <p:nvPicPr>
          <p:cNvPr id="4" name="Picture 3" descr="Screen Shot 2014-06-03 at 3.21.07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7300" y="812198"/>
            <a:ext cx="2000250" cy="2894022"/>
          </a:xfrm>
          <a:prstGeom prst="rect">
            <a:avLst/>
          </a:prstGeom>
        </p:spPr>
      </p:pic>
      <p:pic>
        <p:nvPicPr>
          <p:cNvPr id="5" name="Picture 5" descr="14177sm.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2686050"/>
            <a:ext cx="1428750" cy="1785938"/>
          </a:xfrm>
          <a:prstGeom prst="rect">
            <a:avLst/>
          </a:prstGeom>
          <a:noFill/>
          <a:ln>
            <a:noFill/>
          </a:ln>
          <a:effectLst>
            <a:outerShdw blurRad="50800" dist="762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5" descr="Picture 5.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28750" y="3257550"/>
            <a:ext cx="1200150" cy="1552575"/>
          </a:xfrm>
          <a:prstGeom prst="rect">
            <a:avLst/>
          </a:prstGeom>
          <a:noFill/>
          <a:ln>
            <a:noFill/>
          </a:ln>
          <a:effectLst>
            <a:outerShdw blurRad="50800" dist="762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Screen Shot 2015-02-17 at 12.00.52 A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57400" y="3543300"/>
            <a:ext cx="1200150" cy="1552117"/>
          </a:xfrm>
          <a:prstGeom prst="rect">
            <a:avLst/>
          </a:prstGeom>
          <a:effectLst>
            <a:outerShdw blurRad="50800" dist="76200" dir="2700000" algn="tl" rotWithShape="0">
              <a:prstClr val="black">
                <a:alpha val="40000"/>
              </a:prstClr>
            </a:outerShdw>
          </a:effectLst>
        </p:spPr>
      </p:pic>
      <p:sp>
        <p:nvSpPr>
          <p:cNvPr id="9" name="TextBox 8">
            <a:extLst>
              <a:ext uri="{FF2B5EF4-FFF2-40B4-BE49-F238E27FC236}">
                <a16:creationId xmlns:a16="http://schemas.microsoft.com/office/drawing/2014/main" id="{4BDAC81B-0BAB-483B-83E1-C95349BB7277}"/>
              </a:ext>
            </a:extLst>
          </p:cNvPr>
          <p:cNvSpPr txBox="1"/>
          <p:nvPr/>
        </p:nvSpPr>
        <p:spPr>
          <a:xfrm>
            <a:off x="6112245" y="4814074"/>
            <a:ext cx="3116559" cy="230832"/>
          </a:xfrm>
          <a:prstGeom prst="rect">
            <a:avLst/>
          </a:prstGeom>
          <a:noFill/>
        </p:spPr>
        <p:txBody>
          <a:bodyPr wrap="none" rtlCol="0">
            <a:spAutoFit/>
          </a:bodyPr>
          <a:lstStyle/>
          <a:p>
            <a:r>
              <a:rPr lang="en-US" sz="900" dirty="0"/>
              <a:t>Slide courtesy of Mark </a:t>
            </a:r>
            <a:r>
              <a:rPr lang="en-US" sz="900" dirty="0" err="1"/>
              <a:t>Benthein</a:t>
            </a:r>
            <a:r>
              <a:rPr lang="en-US" sz="900" dirty="0"/>
              <a:t> (Earthquake Country Alliance)</a:t>
            </a:r>
          </a:p>
        </p:txBody>
      </p:sp>
    </p:spTree>
    <p:extLst>
      <p:ext uri="{BB962C8B-B14F-4D97-AF65-F5344CB8AC3E}">
        <p14:creationId xmlns:p14="http://schemas.microsoft.com/office/powerpoint/2010/main" val="171612208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1"/>
            <a:ext cx="9144000" cy="51435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D60D1EDE-7116-2443-9BDD-368CE5B37660}" type="slidenum">
              <a:rPr lang="en-US" smtClean="0"/>
              <a:t>13</a:t>
            </a:fld>
            <a:endParaRPr lang="en-US" dirty="0"/>
          </a:p>
        </p:txBody>
      </p:sp>
      <p:sp>
        <p:nvSpPr>
          <p:cNvPr id="34" name="Shape 1833"/>
          <p:cNvSpPr/>
          <p:nvPr/>
        </p:nvSpPr>
        <p:spPr>
          <a:xfrm>
            <a:off x="0" y="2"/>
            <a:ext cx="9144000" cy="5148969"/>
          </a:xfrm>
          <a:prstGeom prst="rect">
            <a:avLst/>
          </a:prstGeom>
          <a:solidFill>
            <a:srgbClr val="EBF1F5"/>
          </a:solidFill>
          <a:ln w="12700">
            <a:miter lim="400000"/>
          </a:ln>
        </p:spPr>
        <p:txBody>
          <a:bodyPr lIns="0" tIns="0" rIns="0" bIns="0" anchor="ctr"/>
          <a:lstStyle/>
          <a:p>
            <a:pPr lvl="0" algn="ctr">
              <a:defRPr sz="3200">
                <a:solidFill>
                  <a:srgbClr val="FFFFFF"/>
                </a:solidFill>
              </a:defRPr>
            </a:pPr>
            <a:endParaRPr sz="3200" dirty="0">
              <a:latin typeface="Raleway"/>
              <a:cs typeface="Raleway"/>
            </a:endParaRPr>
          </a:p>
        </p:txBody>
      </p:sp>
      <p:sp>
        <p:nvSpPr>
          <p:cNvPr id="35" name="Rectangle 34"/>
          <p:cNvSpPr/>
          <p:nvPr/>
        </p:nvSpPr>
        <p:spPr>
          <a:xfrm>
            <a:off x="961101" y="1872784"/>
            <a:ext cx="7221801" cy="1602951"/>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40000"/>
              </a:lnSpc>
            </a:pPr>
            <a:r>
              <a:rPr lang="en-US" sz="3600" b="1" dirty="0">
                <a:solidFill>
                  <a:srgbClr val="0B3C5D"/>
                </a:solidFill>
                <a:latin typeface="Lora" pitchFamily="2" charset="77"/>
                <a:cs typeface="Raleway"/>
              </a:rPr>
              <a:t>THANK YOU</a:t>
            </a:r>
            <a:endParaRPr lang="en-US" sz="700" b="1" dirty="0">
              <a:solidFill>
                <a:srgbClr val="0B3C5D"/>
              </a:solidFill>
              <a:latin typeface="Lora" pitchFamily="2" charset="77"/>
              <a:cs typeface="Raleway"/>
            </a:endParaRPr>
          </a:p>
          <a:p>
            <a:pPr algn="ctr"/>
            <a:r>
              <a:rPr lang="en-US" dirty="0">
                <a:solidFill>
                  <a:srgbClr val="0B3C5D"/>
                </a:solidFill>
                <a:latin typeface="Roboto" panose="02000000000000000000" pitchFamily="2" charset="0"/>
                <a:ea typeface="Roboto" panose="02000000000000000000" pitchFamily="2" charset="0"/>
                <a:cs typeface="Roboto" panose="02000000000000000000" pitchFamily="2" charset="0"/>
              </a:rPr>
              <a:t>Questions?</a:t>
            </a:r>
          </a:p>
        </p:txBody>
      </p:sp>
      <p:pic>
        <p:nvPicPr>
          <p:cNvPr id="4" name="Picture 3">
            <a:extLst>
              <a:ext uri="{FF2B5EF4-FFF2-40B4-BE49-F238E27FC236}">
                <a16:creationId xmlns:a16="http://schemas.microsoft.com/office/drawing/2014/main" id="{6C2615D7-3056-FF4E-A22C-029E21BA69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08700" y="439428"/>
            <a:ext cx="2926599" cy="1893682"/>
          </a:xfrm>
          <a:prstGeom prst="rect">
            <a:avLst/>
          </a:prstGeom>
        </p:spPr>
      </p:pic>
      <p:sp>
        <p:nvSpPr>
          <p:cNvPr id="9" name="TextBox 8">
            <a:extLst>
              <a:ext uri="{FF2B5EF4-FFF2-40B4-BE49-F238E27FC236}">
                <a16:creationId xmlns:a16="http://schemas.microsoft.com/office/drawing/2014/main" id="{BC4B8630-85F8-DB4D-996C-00D388132B17}"/>
              </a:ext>
            </a:extLst>
          </p:cNvPr>
          <p:cNvSpPr txBox="1"/>
          <p:nvPr/>
        </p:nvSpPr>
        <p:spPr>
          <a:xfrm>
            <a:off x="2641793" y="4473417"/>
            <a:ext cx="3860413" cy="338554"/>
          </a:xfrm>
          <a:prstGeom prst="rect">
            <a:avLst/>
          </a:prstGeom>
          <a:noFill/>
        </p:spPr>
        <p:txBody>
          <a:bodyPr wrap="square" lIns="0" rtlCol="0">
            <a:spAutoFit/>
          </a:bodyPr>
          <a:lstStyle/>
          <a:p>
            <a:pPr algn="ctr"/>
            <a:r>
              <a:rPr lang="en-US" sz="800" dirty="0">
                <a:latin typeface="Roboto" panose="02000000000000000000" pitchFamily="2" charset="0"/>
                <a:ea typeface="Roboto" panose="02000000000000000000" pitchFamily="2" charset="0"/>
                <a:cs typeface="Roboto" panose="02000000000000000000" pitchFamily="2" charset="0"/>
              </a:rPr>
              <a:t>Tim Dawson</a:t>
            </a:r>
          </a:p>
          <a:p>
            <a:pPr algn="ctr"/>
            <a:r>
              <a:rPr lang="en-US" sz="800" dirty="0">
                <a:latin typeface="Roboto" panose="02000000000000000000" pitchFamily="2" charset="0"/>
                <a:ea typeface="Roboto" panose="02000000000000000000" pitchFamily="2" charset="0"/>
                <a:cs typeface="Roboto" panose="02000000000000000000" pitchFamily="2" charset="0"/>
              </a:rPr>
              <a:t>Timothy.Dawson@conservation.ca.gov</a:t>
            </a:r>
          </a:p>
        </p:txBody>
      </p:sp>
    </p:spTree>
    <p:extLst>
      <p:ext uri="{BB962C8B-B14F-4D97-AF65-F5344CB8AC3E}">
        <p14:creationId xmlns:p14="http://schemas.microsoft.com/office/powerpoint/2010/main" val="39037111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303F27-AE82-EF4A-AB2A-E34786CB3619}"/>
              </a:ext>
            </a:extLst>
          </p:cNvPr>
          <p:cNvSpPr>
            <a:spLocks noGrp="1"/>
          </p:cNvSpPr>
          <p:nvPr>
            <p:ph type="sldNum" sz="quarter" idx="10"/>
          </p:nvPr>
        </p:nvSpPr>
        <p:spPr/>
        <p:txBody>
          <a:bodyPr/>
          <a:lstStyle/>
          <a:p>
            <a:fld id="{D60D1EDE-7116-2443-9BDD-368CE5B37660}" type="slidenum">
              <a:rPr lang="en-US" smtClean="0"/>
              <a:t>14</a:t>
            </a:fld>
            <a:endParaRPr lang="en-US" dirty="0"/>
          </a:p>
        </p:txBody>
      </p:sp>
      <p:sp>
        <p:nvSpPr>
          <p:cNvPr id="4" name="Title 3">
            <a:extLst>
              <a:ext uri="{FF2B5EF4-FFF2-40B4-BE49-F238E27FC236}">
                <a16:creationId xmlns:a16="http://schemas.microsoft.com/office/drawing/2014/main" id="{8E170601-8A53-4F42-B00E-624375F8A9E6}"/>
              </a:ext>
            </a:extLst>
          </p:cNvPr>
          <p:cNvSpPr>
            <a:spLocks noGrp="1"/>
          </p:cNvSpPr>
          <p:nvPr>
            <p:ph type="title"/>
          </p:nvPr>
        </p:nvSpPr>
        <p:spPr>
          <a:xfrm>
            <a:off x="447793" y="130725"/>
            <a:ext cx="6162234" cy="496956"/>
          </a:xfrm>
        </p:spPr>
        <p:txBody>
          <a:bodyPr>
            <a:normAutofit/>
          </a:bodyPr>
          <a:lstStyle/>
          <a:p>
            <a:r>
              <a:rPr lang="en-US" sz="2400" dirty="0">
                <a:solidFill>
                  <a:srgbClr val="C4820E"/>
                </a:solidFill>
              </a:rPr>
              <a:t>Wildfire Disaster Preparedness</a:t>
            </a:r>
          </a:p>
        </p:txBody>
      </p:sp>
      <p:sp>
        <p:nvSpPr>
          <p:cNvPr id="8" name="Content Placeholder 7">
            <a:extLst>
              <a:ext uri="{FF2B5EF4-FFF2-40B4-BE49-F238E27FC236}">
                <a16:creationId xmlns:a16="http://schemas.microsoft.com/office/drawing/2014/main" id="{A5E97FA0-4A24-434A-BA40-941318ADD252}"/>
              </a:ext>
            </a:extLst>
          </p:cNvPr>
          <p:cNvSpPr>
            <a:spLocks noGrp="1"/>
          </p:cNvSpPr>
          <p:nvPr>
            <p:ph sz="quarter" idx="11"/>
          </p:nvPr>
        </p:nvSpPr>
        <p:spPr>
          <a:xfrm>
            <a:off x="293738" y="815009"/>
            <a:ext cx="3995621" cy="3774784"/>
          </a:xfrm>
          <a:ln>
            <a:noFill/>
          </a:ln>
          <a:effectLst/>
          <a:scene3d>
            <a:camera prst="orthographicFront">
              <a:rot lat="0" lon="0" rev="0"/>
            </a:camera>
            <a:lightRig rig="glow" dir="t">
              <a:rot lat="0" lon="0" rev="14100000"/>
            </a:lightRig>
          </a:scene3d>
          <a:sp3d prstMaterial="softEdge">
            <a:bevelT w="127000" prst="artDeco"/>
          </a:sp3d>
        </p:spPr>
        <p:txBody>
          <a:bodyPr>
            <a:noAutofit/>
          </a:bodyPr>
          <a:lstStyle/>
          <a:p>
            <a:r>
              <a:rPr lang="en-US" sz="1700" dirty="0"/>
              <a:t>Watershed Emergency Response Teams (WERT) helps communities prepare after wildfire by rapidly documenting and communicating post-fire risks to life and property posed by debris flow, flood, and rock fall hazards</a:t>
            </a:r>
          </a:p>
          <a:p>
            <a:r>
              <a:rPr lang="en-US" sz="1700" dirty="0"/>
              <a:t> </a:t>
            </a:r>
          </a:p>
          <a:p>
            <a:r>
              <a:rPr lang="en-US" sz="1700" dirty="0"/>
              <a:t>The WERT teams are comprised of experts from: CAL FIRE, DOC-CGS and DWR/Waterboards</a:t>
            </a:r>
          </a:p>
          <a:p>
            <a:r>
              <a:rPr lang="en-US" sz="1700" dirty="0"/>
              <a:t> </a:t>
            </a:r>
          </a:p>
          <a:p>
            <a:r>
              <a:rPr lang="en-US" sz="1700" dirty="0"/>
              <a:t>Typical analysis takes one to two weeks</a:t>
            </a:r>
          </a:p>
        </p:txBody>
      </p:sp>
      <p:pic>
        <p:nvPicPr>
          <p:cNvPr id="9" name="Picture 8">
            <a:extLst>
              <a:ext uri="{FF2B5EF4-FFF2-40B4-BE49-F238E27FC236}">
                <a16:creationId xmlns:a16="http://schemas.microsoft.com/office/drawing/2014/main" id="{EA6C6A01-4E8E-490C-8817-F8BF4721DB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9359" y="995057"/>
            <a:ext cx="4569227" cy="257019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059775C1-310D-4A29-9C35-3F977F2494D6}"/>
              </a:ext>
            </a:extLst>
          </p:cNvPr>
          <p:cNvSpPr/>
          <p:nvPr/>
        </p:nvSpPr>
        <p:spPr>
          <a:xfrm>
            <a:off x="5143500" y="4063244"/>
            <a:ext cx="3735455" cy="523220"/>
          </a:xfrm>
          <a:prstGeom prst="rect">
            <a:avLst/>
          </a:prstGeom>
        </p:spPr>
        <p:txBody>
          <a:bodyPr wrap="square">
            <a:spAutoFit/>
          </a:bodyPr>
          <a:lstStyle/>
          <a:p>
            <a:pPr marL="0" lvl="1"/>
            <a:r>
              <a:rPr lang="en-US" sz="1400" dirty="0">
                <a:solidFill>
                  <a:srgbClr val="C4820E"/>
                </a:solidFill>
                <a:latin typeface="Roboto" panose="02000000000000000000" pitchFamily="2" charset="0"/>
                <a:ea typeface="Roboto" panose="02000000000000000000" pitchFamily="2" charset="0"/>
                <a:cs typeface="Roboto" panose="02000000000000000000" pitchFamily="2" charset="0"/>
              </a:rPr>
              <a:t>DOC Project Leads</a:t>
            </a:r>
            <a:r>
              <a:rPr lang="en-US" sz="1400" dirty="0">
                <a:latin typeface="Roboto" panose="02000000000000000000" pitchFamily="2" charset="0"/>
                <a:ea typeface="Roboto" panose="02000000000000000000" pitchFamily="2" charset="0"/>
                <a:cs typeface="Roboto" panose="02000000000000000000" pitchFamily="2" charset="0"/>
              </a:rPr>
              <a:t>: Bill Short and Jeremy Lancaster, California Geological Survey</a:t>
            </a:r>
          </a:p>
        </p:txBody>
      </p:sp>
    </p:spTree>
    <p:extLst>
      <p:ext uri="{BB962C8B-B14F-4D97-AF65-F5344CB8AC3E}">
        <p14:creationId xmlns:p14="http://schemas.microsoft.com/office/powerpoint/2010/main" val="1919676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21E40412-7731-4ECF-A018-91BFB2ED5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61" y="699754"/>
            <a:ext cx="8203311" cy="4133932"/>
          </a:xfrm>
          <a:prstGeom prst="rect">
            <a:avLst/>
          </a:prstGeom>
        </p:spPr>
      </p:pic>
      <p:sp>
        <p:nvSpPr>
          <p:cNvPr id="2" name="Title 1"/>
          <p:cNvSpPr>
            <a:spLocks noGrp="1"/>
          </p:cNvSpPr>
          <p:nvPr>
            <p:ph type="title"/>
          </p:nvPr>
        </p:nvSpPr>
        <p:spPr>
          <a:xfrm>
            <a:off x="549095" y="128480"/>
            <a:ext cx="7969609" cy="447732"/>
          </a:xfrm>
        </p:spPr>
        <p:txBody>
          <a:bodyPr>
            <a:noAutofit/>
          </a:bodyPr>
          <a:lstStyle/>
          <a:p>
            <a:pPr algn="ctr"/>
            <a:r>
              <a:rPr lang="en-US" sz="2000" b="1" dirty="0"/>
              <a:t>California is Earthquake Country</a:t>
            </a:r>
          </a:p>
        </p:txBody>
      </p:sp>
    </p:spTree>
    <p:extLst>
      <p:ext uri="{BB962C8B-B14F-4D97-AF65-F5344CB8AC3E}">
        <p14:creationId xmlns:p14="http://schemas.microsoft.com/office/powerpoint/2010/main" val="3957038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1331" y="22646"/>
            <a:ext cx="4140880" cy="854355"/>
          </a:xfrm>
        </p:spPr>
        <p:txBody>
          <a:bodyPr vert="horz" lIns="91440" tIns="45720" rIns="91440" bIns="45720" rtlCol="0" anchor="ctr">
            <a:normAutofit/>
          </a:bodyPr>
          <a:lstStyle/>
          <a:p>
            <a:pPr defTabSz="914400">
              <a:lnSpc>
                <a:spcPct val="90000"/>
              </a:lnSpc>
            </a:pPr>
            <a:r>
              <a:rPr lang="en-US" sz="2700" kern="1200" dirty="0">
                <a:solidFill>
                  <a:schemeClr val="tx1"/>
                </a:solidFill>
                <a:latin typeface="+mj-lt"/>
                <a:ea typeface="+mj-ea"/>
                <a:cs typeface="+mj-cs"/>
              </a:rPr>
              <a:t>California Seismic Hazards</a:t>
            </a:r>
          </a:p>
        </p:txBody>
      </p:sp>
      <p:sp>
        <p:nvSpPr>
          <p:cNvPr id="8" name="Content Placeholder 1">
            <a:extLst>
              <a:ext uri="{FF2B5EF4-FFF2-40B4-BE49-F238E27FC236}">
                <a16:creationId xmlns:a16="http://schemas.microsoft.com/office/drawing/2014/main" id="{89856AE6-3FD7-42EC-9CB0-E6EE5A1BD8C3}"/>
              </a:ext>
            </a:extLst>
          </p:cNvPr>
          <p:cNvSpPr>
            <a:spLocks noGrp="1"/>
          </p:cNvSpPr>
          <p:nvPr>
            <p:ph sz="half" idx="1"/>
          </p:nvPr>
        </p:nvSpPr>
        <p:spPr>
          <a:xfrm>
            <a:off x="33917" y="908546"/>
            <a:ext cx="4004849" cy="2544517"/>
          </a:xfrm>
        </p:spPr>
        <p:txBody>
          <a:bodyPr vert="horz" lIns="91440" tIns="45720" rIns="91440" bIns="45720" rtlCol="0" anchor="ctr" anchorCtr="0">
            <a:normAutofit fontScale="70000" lnSpcReduction="20000"/>
          </a:bodyPr>
          <a:lstStyle/>
          <a:p>
            <a:pPr marL="171446" indent="-228600" defTabSz="914400">
              <a:lnSpc>
                <a:spcPct val="90000"/>
              </a:lnSpc>
              <a:buClr>
                <a:srgbClr val="C4820E"/>
              </a:buClr>
              <a:buSzPct val="175000"/>
              <a:buFont typeface="Arial" panose="020B0604020202020204" pitchFamily="34" charset="0"/>
              <a:buChar char="•"/>
            </a:pPr>
            <a:r>
              <a:rPr lang="en-US" sz="2000" b="1" dirty="0">
                <a:latin typeface="+mn-lt"/>
                <a:ea typeface="+mn-ea"/>
                <a:cs typeface="+mn-cs"/>
              </a:rPr>
              <a:t>Strong ground motion (California Building Code)</a:t>
            </a:r>
          </a:p>
          <a:p>
            <a:pPr marL="171446" indent="-228600" defTabSz="914400">
              <a:lnSpc>
                <a:spcPct val="90000"/>
              </a:lnSpc>
              <a:buClr>
                <a:srgbClr val="C4820E"/>
              </a:buClr>
              <a:buSzPct val="175000"/>
              <a:buFont typeface="Arial" panose="020B0604020202020204" pitchFamily="34" charset="0"/>
              <a:buChar char="•"/>
            </a:pPr>
            <a:endParaRPr lang="en-US" sz="2000" b="1" dirty="0">
              <a:latin typeface="+mn-lt"/>
              <a:ea typeface="+mn-ea"/>
              <a:cs typeface="+mn-cs"/>
            </a:endParaRPr>
          </a:p>
          <a:p>
            <a:pPr marL="171446" indent="-228600" defTabSz="914400">
              <a:lnSpc>
                <a:spcPct val="90000"/>
              </a:lnSpc>
              <a:buClr>
                <a:srgbClr val="C4820E"/>
              </a:buClr>
              <a:buSzPct val="175000"/>
              <a:buFont typeface="Arial" panose="020B0604020202020204" pitchFamily="34" charset="0"/>
              <a:buChar char="•"/>
            </a:pPr>
            <a:r>
              <a:rPr lang="en-US" sz="2000" b="1" dirty="0">
                <a:latin typeface="+mn-lt"/>
                <a:ea typeface="+mn-ea"/>
                <a:cs typeface="+mn-cs"/>
              </a:rPr>
              <a:t>Surface fault rupture (</a:t>
            </a:r>
            <a:r>
              <a:rPr lang="en-US" sz="2000" b="1" dirty="0" err="1">
                <a:latin typeface="+mn-lt"/>
                <a:ea typeface="+mn-ea"/>
                <a:cs typeface="+mn-cs"/>
              </a:rPr>
              <a:t>Alquist-Priolo</a:t>
            </a:r>
            <a:r>
              <a:rPr lang="en-US" sz="2000" b="1" dirty="0">
                <a:latin typeface="+mn-lt"/>
                <a:ea typeface="+mn-ea"/>
                <a:cs typeface="+mn-cs"/>
              </a:rPr>
              <a:t> (A-P) Earthquake Fault Zoning Act)</a:t>
            </a:r>
          </a:p>
          <a:p>
            <a:pPr marL="171446" indent="-228600" defTabSz="914400">
              <a:lnSpc>
                <a:spcPct val="90000"/>
              </a:lnSpc>
              <a:buClr>
                <a:srgbClr val="C4820E"/>
              </a:buClr>
              <a:buSzPct val="175000"/>
              <a:buFont typeface="Arial" panose="020B0604020202020204" pitchFamily="34" charset="0"/>
              <a:buChar char="•"/>
            </a:pPr>
            <a:endParaRPr lang="en-US" sz="2000" b="1" dirty="0">
              <a:latin typeface="+mn-lt"/>
              <a:ea typeface="+mn-ea"/>
              <a:cs typeface="+mn-cs"/>
            </a:endParaRPr>
          </a:p>
          <a:p>
            <a:pPr marL="171446" indent="-228600" defTabSz="914400">
              <a:lnSpc>
                <a:spcPct val="90000"/>
              </a:lnSpc>
              <a:buClr>
                <a:srgbClr val="C4820E"/>
              </a:buClr>
              <a:buSzPct val="175000"/>
              <a:buFont typeface="Arial" panose="020B0604020202020204" pitchFamily="34" charset="0"/>
              <a:buChar char="•"/>
            </a:pPr>
            <a:r>
              <a:rPr lang="en-US" sz="2000" b="1" dirty="0">
                <a:latin typeface="+mn-lt"/>
                <a:ea typeface="+mn-ea"/>
                <a:cs typeface="+mn-cs"/>
              </a:rPr>
              <a:t>Liquefaction (Seismic Hazards Mapping Act)</a:t>
            </a:r>
          </a:p>
          <a:p>
            <a:pPr marL="171446" indent="-228600" defTabSz="914400">
              <a:lnSpc>
                <a:spcPct val="90000"/>
              </a:lnSpc>
              <a:buClr>
                <a:srgbClr val="C4820E"/>
              </a:buClr>
              <a:buSzPct val="175000"/>
              <a:buFont typeface="Arial" panose="020B0604020202020204" pitchFamily="34" charset="0"/>
              <a:buChar char="•"/>
            </a:pPr>
            <a:endParaRPr lang="en-US" sz="2000" b="1" dirty="0">
              <a:latin typeface="+mn-lt"/>
              <a:ea typeface="+mn-ea"/>
              <a:cs typeface="+mn-cs"/>
            </a:endParaRPr>
          </a:p>
          <a:p>
            <a:pPr marL="171446" indent="-228600" defTabSz="914400">
              <a:lnSpc>
                <a:spcPct val="90000"/>
              </a:lnSpc>
              <a:buClr>
                <a:srgbClr val="C4820E"/>
              </a:buClr>
              <a:buSzPct val="175000"/>
              <a:buFont typeface="Arial" panose="020B0604020202020204" pitchFamily="34" charset="0"/>
              <a:buChar char="•"/>
            </a:pPr>
            <a:r>
              <a:rPr lang="en-US" sz="2000" b="1" dirty="0">
                <a:latin typeface="+mn-lt"/>
                <a:ea typeface="+mn-ea"/>
                <a:cs typeface="+mn-cs"/>
              </a:rPr>
              <a:t>Earthquake-induced landslides (Seismic Hazards Mapping Act)</a:t>
            </a:r>
          </a:p>
          <a:p>
            <a:pPr marL="171446" indent="-228600" defTabSz="914400">
              <a:lnSpc>
                <a:spcPct val="90000"/>
              </a:lnSpc>
              <a:buClr>
                <a:srgbClr val="C4820E"/>
              </a:buClr>
              <a:buSzPct val="175000"/>
              <a:buFont typeface="Arial" panose="020B0604020202020204" pitchFamily="34" charset="0"/>
              <a:buChar char="•"/>
            </a:pPr>
            <a:endParaRPr lang="en-US" sz="2000" b="1" dirty="0">
              <a:latin typeface="+mn-lt"/>
              <a:ea typeface="+mn-ea"/>
              <a:cs typeface="+mn-cs"/>
            </a:endParaRPr>
          </a:p>
          <a:p>
            <a:pPr marL="171446" indent="-228600" defTabSz="914400">
              <a:lnSpc>
                <a:spcPct val="90000"/>
              </a:lnSpc>
              <a:buClr>
                <a:srgbClr val="C4820E"/>
              </a:buClr>
              <a:buSzPct val="175000"/>
              <a:buFont typeface="Arial" panose="020B0604020202020204" pitchFamily="34" charset="0"/>
              <a:buChar char="•"/>
            </a:pPr>
            <a:r>
              <a:rPr lang="en-US" sz="2000" b="1" dirty="0">
                <a:latin typeface="+mn-lt"/>
                <a:ea typeface="+mn-ea"/>
                <a:cs typeface="+mn-cs"/>
              </a:rPr>
              <a:t>Tsunamis (Seismic Hazards Mapping Act)</a:t>
            </a:r>
          </a:p>
        </p:txBody>
      </p:sp>
      <p:sp>
        <p:nvSpPr>
          <p:cNvPr id="27" name="Oval 26">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2211" y="147832"/>
            <a:ext cx="1515618" cy="151561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 descr="035sr">
            <a:extLst>
              <a:ext uri="{FF2B5EF4-FFF2-40B4-BE49-F238E27FC236}">
                <a16:creationId xmlns:a16="http://schemas.microsoft.com/office/drawing/2014/main" id="{6724EF62-0B7F-42EB-BE1A-162A040118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82" r="8872" b="7"/>
          <a:stretch/>
        </p:blipFill>
        <p:spPr bwMode="auto">
          <a:xfrm>
            <a:off x="4285655" y="271276"/>
            <a:ext cx="1268730" cy="126873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Freeform: Shape 28">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199" y="0"/>
            <a:ext cx="3057801" cy="2583946"/>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1071" y="1913058"/>
            <a:ext cx="2304288" cy="230428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Content Placeholder 3">
            <a:extLst>
              <a:ext uri="{FF2B5EF4-FFF2-40B4-BE49-F238E27FC236}">
                <a16:creationId xmlns:a16="http://schemas.microsoft.com/office/drawing/2014/main" id="{0A5DA484-3276-4F70-8703-64CD4230ADC1}"/>
              </a:ext>
            </a:extLst>
          </p:cNvPr>
          <p:cNvPicPr>
            <a:picLocks noChangeAspect="1"/>
          </p:cNvPicPr>
          <p:nvPr/>
        </p:nvPicPr>
        <p:blipFill rotWithShape="1">
          <a:blip r:embed="rId3">
            <a:extLst>
              <a:ext uri="{28A0092B-C50C-407E-A947-70E740481C1C}">
                <a14:useLocalDpi xmlns:a14="http://schemas.microsoft.com/office/drawing/2010/main" val="0"/>
              </a:ext>
            </a:extLst>
          </a:blip>
          <a:srcRect l="12937" r="21315" b="2"/>
          <a:stretch/>
        </p:blipFill>
        <p:spPr>
          <a:xfrm>
            <a:off x="4414515" y="2036502"/>
            <a:ext cx="2057400" cy="2057400"/>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3" name="Picture 2" descr="kickapoo_c">
            <a:extLst>
              <a:ext uri="{FF2B5EF4-FFF2-40B4-BE49-F238E27FC236}">
                <a16:creationId xmlns:a16="http://schemas.microsoft.com/office/drawing/2014/main" id="{EFF94A70-2B87-4B59-801D-DFD15320855A}"/>
              </a:ext>
            </a:extLst>
          </p:cNvPr>
          <p:cNvPicPr>
            <a:picLocks noChangeArrowheads="1"/>
          </p:cNvPicPr>
          <p:nvPr/>
        </p:nvPicPr>
        <p:blipFill rotWithShape="1">
          <a:blip r:embed="rId4" cstate="print"/>
          <a:srcRect l="20101" r="-5" b="-5"/>
          <a:stretch/>
        </p:blipFill>
        <p:spPr bwMode="auto">
          <a:xfrm>
            <a:off x="6208968" y="1"/>
            <a:ext cx="2935032" cy="2461177"/>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p:spPr>
      </p:pic>
      <p:sp>
        <p:nvSpPr>
          <p:cNvPr id="33" name="Freeform: Shape 32">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39871" y="3453063"/>
            <a:ext cx="3210834" cy="1690435"/>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103E950-5E3C-4116-B941-D6A67A7172E7}"/>
              </a:ext>
            </a:extLst>
          </p:cNvPr>
          <p:cNvPicPr>
            <a:picLocks noChangeAspect="1"/>
          </p:cNvPicPr>
          <p:nvPr/>
        </p:nvPicPr>
        <p:blipFill rotWithShape="1">
          <a:blip r:embed="rId5"/>
          <a:srcRect t="2772" r="5" b="2399"/>
          <a:stretch/>
        </p:blipFill>
        <p:spPr>
          <a:xfrm>
            <a:off x="1363960" y="3577152"/>
            <a:ext cx="2962656" cy="1566346"/>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35" name="Freeform: Shape 34">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6277" y="2975121"/>
            <a:ext cx="2504969" cy="2168379"/>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Content Placeholder 5">
            <a:extLst>
              <a:ext uri="{FF2B5EF4-FFF2-40B4-BE49-F238E27FC236}">
                <a16:creationId xmlns:a16="http://schemas.microsoft.com/office/drawing/2014/main" id="{793A3035-0032-410A-9284-278C5F436E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90" r="17722" b="6"/>
          <a:stretch/>
        </p:blipFill>
        <p:spPr>
          <a:xfrm>
            <a:off x="6757062" y="3098659"/>
            <a:ext cx="2384184" cy="2044841"/>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3834939103"/>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44062" y="94295"/>
            <a:ext cx="6096000" cy="356085"/>
          </a:xfrm>
        </p:spPr>
        <p:txBody>
          <a:bodyPr>
            <a:normAutofit fontScale="90000"/>
          </a:bodyPr>
          <a:lstStyle/>
          <a:p>
            <a:r>
              <a:rPr lang="en-US" dirty="0"/>
              <a:t>Earthquake Rupture Forecasts and Seismic Hazard Maps</a:t>
            </a:r>
          </a:p>
        </p:txBody>
      </p:sp>
      <p:sp>
        <p:nvSpPr>
          <p:cNvPr id="4" name="Slide Number Placeholder 3"/>
          <p:cNvSpPr>
            <a:spLocks noGrp="1"/>
          </p:cNvSpPr>
          <p:nvPr>
            <p:ph type="sldNum" sz="quarter" idx="12"/>
          </p:nvPr>
        </p:nvSpPr>
        <p:spPr/>
        <p:txBody>
          <a:bodyPr/>
          <a:lstStyle/>
          <a:p>
            <a:fld id="{D60D1EDE-7116-2443-9BDD-368CE5B37660}" type="slidenum">
              <a:rPr lang="en-US" smtClean="0"/>
              <a:t>4</a:t>
            </a:fld>
            <a:endParaRPr lang="en-US" dirty="0"/>
          </a:p>
        </p:txBody>
      </p:sp>
      <p:pic>
        <p:nvPicPr>
          <p:cNvPr id="5" name="Picture 4">
            <a:extLst>
              <a:ext uri="{FF2B5EF4-FFF2-40B4-BE49-F238E27FC236}">
                <a16:creationId xmlns:a16="http://schemas.microsoft.com/office/drawing/2014/main" id="{5779F781-6490-4E9A-A5AB-1E118A126F69}"/>
              </a:ext>
            </a:extLst>
          </p:cNvPr>
          <p:cNvPicPr>
            <a:picLocks noChangeAspect="1"/>
          </p:cNvPicPr>
          <p:nvPr/>
        </p:nvPicPr>
        <p:blipFill>
          <a:blip r:embed="rId2"/>
          <a:stretch>
            <a:fillRect/>
          </a:stretch>
        </p:blipFill>
        <p:spPr>
          <a:xfrm>
            <a:off x="0" y="487112"/>
            <a:ext cx="5490075" cy="4279155"/>
          </a:xfrm>
          <a:prstGeom prst="rect">
            <a:avLst/>
          </a:prstGeom>
        </p:spPr>
      </p:pic>
      <p:pic>
        <p:nvPicPr>
          <p:cNvPr id="8" name="Picture 7">
            <a:extLst>
              <a:ext uri="{FF2B5EF4-FFF2-40B4-BE49-F238E27FC236}">
                <a16:creationId xmlns:a16="http://schemas.microsoft.com/office/drawing/2014/main" id="{4A10A1C3-6D0F-4DB0-B446-D14622D455C5}"/>
              </a:ext>
            </a:extLst>
          </p:cNvPr>
          <p:cNvPicPr>
            <a:picLocks noChangeAspect="1"/>
          </p:cNvPicPr>
          <p:nvPr/>
        </p:nvPicPr>
        <p:blipFill>
          <a:blip r:embed="rId3"/>
          <a:stretch>
            <a:fillRect/>
          </a:stretch>
        </p:blipFill>
        <p:spPr>
          <a:xfrm>
            <a:off x="5418233" y="2561117"/>
            <a:ext cx="3715134" cy="2476756"/>
          </a:xfrm>
          <a:prstGeom prst="rect">
            <a:avLst/>
          </a:prstGeom>
          <a:ln>
            <a:solidFill>
              <a:schemeClr val="tx1"/>
            </a:solidFill>
          </a:ln>
        </p:spPr>
      </p:pic>
      <p:sp>
        <p:nvSpPr>
          <p:cNvPr id="9" name="Content Placeholder 1">
            <a:extLst>
              <a:ext uri="{FF2B5EF4-FFF2-40B4-BE49-F238E27FC236}">
                <a16:creationId xmlns:a16="http://schemas.microsoft.com/office/drawing/2014/main" id="{C1F4A8CA-45D7-448C-B5BE-0A36FA78C057}"/>
              </a:ext>
            </a:extLst>
          </p:cNvPr>
          <p:cNvSpPr>
            <a:spLocks noGrp="1"/>
          </p:cNvSpPr>
          <p:nvPr>
            <p:ph sz="half" idx="1"/>
          </p:nvPr>
        </p:nvSpPr>
        <p:spPr>
          <a:xfrm>
            <a:off x="5541416" y="731909"/>
            <a:ext cx="3540609" cy="1670419"/>
          </a:xfrm>
        </p:spPr>
        <p:txBody>
          <a:bodyPr>
            <a:noAutofit/>
          </a:bodyPr>
          <a:lstStyle/>
          <a:p>
            <a:pPr marL="171446" indent="-171446">
              <a:buClr>
                <a:srgbClr val="C4820E"/>
              </a:buClr>
              <a:buSzPct val="175000"/>
              <a:buFont typeface="Arial" panose="020B0604020202020204" pitchFamily="34" charset="0"/>
              <a:buChar char="•"/>
            </a:pPr>
            <a:r>
              <a:rPr lang="en-US" sz="1600" u="sng" dirty="0"/>
              <a:t>Earthquake Rupture Forecasts</a:t>
            </a:r>
            <a:r>
              <a:rPr lang="en-US" sz="1600" dirty="0"/>
              <a:t>:  Probability of how often and where large earthquakes are expected</a:t>
            </a:r>
          </a:p>
          <a:p>
            <a:pPr marL="171446" indent="-171446">
              <a:buClr>
                <a:srgbClr val="C4820E"/>
              </a:buClr>
              <a:buSzPct val="175000"/>
              <a:buFont typeface="Arial" panose="020B0604020202020204" pitchFamily="34" charset="0"/>
              <a:buChar char="•"/>
            </a:pPr>
            <a:r>
              <a:rPr lang="en-US" sz="1600" u="sng" dirty="0"/>
              <a:t>Seismic Hazard Maps</a:t>
            </a:r>
            <a:r>
              <a:rPr lang="en-US" sz="1600" dirty="0"/>
              <a:t>: Probability of expected shaking (root cause of damage), feeds into building design.</a:t>
            </a:r>
          </a:p>
          <a:p>
            <a:pPr>
              <a:buClr>
                <a:srgbClr val="C4820E"/>
              </a:buClr>
              <a:buSzPct val="175000"/>
            </a:pPr>
            <a:endParaRPr lang="en-US" sz="1600" dirty="0"/>
          </a:p>
        </p:txBody>
      </p:sp>
    </p:spTree>
    <p:extLst>
      <p:ext uri="{BB962C8B-B14F-4D97-AF65-F5344CB8AC3E}">
        <p14:creationId xmlns:p14="http://schemas.microsoft.com/office/powerpoint/2010/main" val="46637388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744" y="-11120"/>
            <a:ext cx="6386513" cy="810935"/>
          </a:xfrm>
        </p:spPr>
        <p:txBody>
          <a:bodyPr>
            <a:normAutofit/>
          </a:bodyPr>
          <a:lstStyle/>
          <a:p>
            <a:pPr algn="ctr"/>
            <a:r>
              <a:rPr lang="en-US" altLang="en-US" sz="2400" dirty="0"/>
              <a:t>Seismic Ground Failure Zonation </a:t>
            </a:r>
          </a:p>
        </p:txBody>
      </p:sp>
      <p:sp>
        <p:nvSpPr>
          <p:cNvPr id="8" name="Text Box 4"/>
          <p:cNvSpPr txBox="1">
            <a:spLocks noChangeArrowheads="1"/>
          </p:cNvSpPr>
          <p:nvPr/>
        </p:nvSpPr>
        <p:spPr bwMode="auto">
          <a:xfrm>
            <a:off x="5580681" y="932819"/>
            <a:ext cx="28721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dirty="0">
                <a:latin typeface="Arial" panose="020B0604020202020204" pitchFamily="34" charset="0"/>
              </a:rPr>
              <a:t>Seismic Hazards Mapping Act of 1990</a:t>
            </a:r>
          </a:p>
        </p:txBody>
      </p:sp>
      <p:pic>
        <p:nvPicPr>
          <p:cNvPr id="10" name="Picture 6" descr="C:\Documents and Settings\wbryant\Desktop\ap_sfsouth.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996" y="1543624"/>
            <a:ext cx="3371934" cy="253378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7"/>
          <p:cNvSpPr txBox="1">
            <a:spLocks noChangeArrowheads="1"/>
          </p:cNvSpPr>
          <p:nvPr/>
        </p:nvSpPr>
        <p:spPr bwMode="auto">
          <a:xfrm>
            <a:off x="691210" y="895350"/>
            <a:ext cx="28721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err="1">
                <a:latin typeface="Arial" panose="020B0604020202020204" pitchFamily="34" charset="0"/>
              </a:rPr>
              <a:t>Alquist-Priolo</a:t>
            </a:r>
            <a:r>
              <a:rPr lang="en-US" altLang="en-US" dirty="0">
                <a:latin typeface="Arial" panose="020B0604020202020204" pitchFamily="34" charset="0"/>
              </a:rPr>
              <a:t> Earthquake Fault Zoning Act of 1972</a:t>
            </a:r>
          </a:p>
        </p:txBody>
      </p:sp>
      <p:pic>
        <p:nvPicPr>
          <p:cNvPr id="13" name="Picture 12"/>
          <p:cNvPicPr>
            <a:picLocks noChangeAspect="1"/>
          </p:cNvPicPr>
          <p:nvPr/>
        </p:nvPicPr>
        <p:blipFill>
          <a:blip r:embed="rId3"/>
          <a:stretch>
            <a:fillRect/>
          </a:stretch>
        </p:blipFill>
        <p:spPr>
          <a:xfrm>
            <a:off x="5251070" y="1541681"/>
            <a:ext cx="3371934" cy="2533780"/>
          </a:xfrm>
          <a:prstGeom prst="rect">
            <a:avLst/>
          </a:prstGeom>
          <a:ln w="15875">
            <a:solidFill>
              <a:schemeClr val="tx1"/>
            </a:solidFill>
          </a:ln>
        </p:spPr>
      </p:pic>
      <p:sp>
        <p:nvSpPr>
          <p:cNvPr id="14" name="Text Box 4"/>
          <p:cNvSpPr txBox="1">
            <a:spLocks noChangeArrowheads="1"/>
          </p:cNvSpPr>
          <p:nvPr/>
        </p:nvSpPr>
        <p:spPr bwMode="auto">
          <a:xfrm>
            <a:off x="5580680" y="4073035"/>
            <a:ext cx="2872109"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sz="1500" dirty="0">
                <a:latin typeface="Arial" panose="020B0604020202020204" pitchFamily="34" charset="0"/>
              </a:rPr>
              <a:t>Liquefaction and seismically-induced landslides, tsunami inundation zones</a:t>
            </a:r>
          </a:p>
        </p:txBody>
      </p:sp>
      <p:sp>
        <p:nvSpPr>
          <p:cNvPr id="15" name="Text Box 4"/>
          <p:cNvSpPr txBox="1">
            <a:spLocks noChangeArrowheads="1"/>
          </p:cNvSpPr>
          <p:nvPr/>
        </p:nvSpPr>
        <p:spPr bwMode="auto">
          <a:xfrm>
            <a:off x="642705" y="4142063"/>
            <a:ext cx="287210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altLang="en-US" sz="1500" dirty="0">
                <a:latin typeface="Arial" panose="020B0604020202020204" pitchFamily="34" charset="0"/>
              </a:rPr>
              <a:t>Surface fault rupture</a:t>
            </a:r>
          </a:p>
        </p:txBody>
      </p:sp>
    </p:spTree>
    <p:extLst>
      <p:ext uri="{BB962C8B-B14F-4D97-AF65-F5344CB8AC3E}">
        <p14:creationId xmlns:p14="http://schemas.microsoft.com/office/powerpoint/2010/main" val="3162760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DAF3E-3028-4A06-9835-A652AE8BBC1B}"/>
              </a:ext>
            </a:extLst>
          </p:cNvPr>
          <p:cNvSpPr>
            <a:spLocks noGrp="1"/>
          </p:cNvSpPr>
          <p:nvPr>
            <p:ph type="title"/>
          </p:nvPr>
        </p:nvSpPr>
        <p:spPr>
          <a:xfrm>
            <a:off x="0" y="256435"/>
            <a:ext cx="8452485" cy="405998"/>
          </a:xfrm>
        </p:spPr>
        <p:txBody>
          <a:bodyPr>
            <a:noAutofit/>
          </a:bodyPr>
          <a:lstStyle/>
          <a:p>
            <a:pPr algn="ctr"/>
            <a:r>
              <a:rPr lang="en-US" sz="2800" dirty="0">
                <a:solidFill>
                  <a:srgbClr val="C00000"/>
                </a:solidFill>
              </a:rPr>
              <a:t>Example of Earthquake Zone of Required Investigation Map</a:t>
            </a:r>
          </a:p>
        </p:txBody>
      </p:sp>
      <p:pic>
        <p:nvPicPr>
          <p:cNvPr id="3" name="Picture 2" descr="Hayward_EFRI.jpg">
            <a:extLst>
              <a:ext uri="{FF2B5EF4-FFF2-40B4-BE49-F238E27FC236}">
                <a16:creationId xmlns:a16="http://schemas.microsoft.com/office/drawing/2014/main" id="{AEA986DD-EABC-430C-A569-A16A7159243F}"/>
              </a:ext>
            </a:extLst>
          </p:cNvPr>
          <p:cNvPicPr>
            <a:picLocks noChangeAspect="1"/>
          </p:cNvPicPr>
          <p:nvPr/>
        </p:nvPicPr>
        <p:blipFill>
          <a:blip r:embed="rId3" cstate="print"/>
          <a:stretch>
            <a:fillRect/>
          </a:stretch>
        </p:blipFill>
        <p:spPr>
          <a:xfrm>
            <a:off x="4078587" y="950159"/>
            <a:ext cx="5065414" cy="3856914"/>
          </a:xfrm>
          <a:prstGeom prst="rect">
            <a:avLst/>
          </a:prstGeom>
          <a:ln w="19050">
            <a:solidFill>
              <a:srgbClr val="542A00"/>
            </a:solidFill>
          </a:ln>
        </p:spPr>
      </p:pic>
      <p:grpSp>
        <p:nvGrpSpPr>
          <p:cNvPr id="4" name="Group 3">
            <a:extLst>
              <a:ext uri="{FF2B5EF4-FFF2-40B4-BE49-F238E27FC236}">
                <a16:creationId xmlns:a16="http://schemas.microsoft.com/office/drawing/2014/main" id="{3566FD69-08F4-41F9-8FCA-ECFB20266087}"/>
              </a:ext>
            </a:extLst>
          </p:cNvPr>
          <p:cNvGrpSpPr/>
          <p:nvPr/>
        </p:nvGrpSpPr>
        <p:grpSpPr>
          <a:xfrm>
            <a:off x="4302661" y="774695"/>
            <a:ext cx="4678376" cy="3688740"/>
            <a:chOff x="1937442" y="1132938"/>
            <a:chExt cx="6237835" cy="4918320"/>
          </a:xfrm>
        </p:grpSpPr>
        <p:pic>
          <p:nvPicPr>
            <p:cNvPr id="5" name="Picture 4">
              <a:extLst>
                <a:ext uri="{FF2B5EF4-FFF2-40B4-BE49-F238E27FC236}">
                  <a16:creationId xmlns:a16="http://schemas.microsoft.com/office/drawing/2014/main" id="{555B7EA4-C358-4773-852B-6B1ACB1D1D12}"/>
                </a:ext>
              </a:extLst>
            </p:cNvPr>
            <p:cNvPicPr>
              <a:picLocks noChangeAspect="1"/>
            </p:cNvPicPr>
            <p:nvPr/>
          </p:nvPicPr>
          <p:blipFill>
            <a:blip r:embed="rId4"/>
            <a:stretch>
              <a:fillRect/>
            </a:stretch>
          </p:blipFill>
          <p:spPr>
            <a:xfrm>
              <a:off x="4173726" y="1142658"/>
              <a:ext cx="4001551" cy="4908600"/>
            </a:xfrm>
            <a:prstGeom prst="rect">
              <a:avLst/>
            </a:prstGeom>
            <a:ln w="25400">
              <a:solidFill>
                <a:schemeClr val="tx1"/>
              </a:solidFill>
            </a:ln>
          </p:spPr>
        </p:pic>
        <p:sp>
          <p:nvSpPr>
            <p:cNvPr id="6" name="Rectangle 5">
              <a:extLst>
                <a:ext uri="{FF2B5EF4-FFF2-40B4-BE49-F238E27FC236}">
                  <a16:creationId xmlns:a16="http://schemas.microsoft.com/office/drawing/2014/main" id="{51F39B6A-4F6D-41AA-A9A2-18189947858E}"/>
                </a:ext>
              </a:extLst>
            </p:cNvPr>
            <p:cNvSpPr/>
            <p:nvPr/>
          </p:nvSpPr>
          <p:spPr>
            <a:xfrm>
              <a:off x="1937442" y="2743200"/>
              <a:ext cx="516047" cy="624689"/>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a:extLst>
                <a:ext uri="{FF2B5EF4-FFF2-40B4-BE49-F238E27FC236}">
                  <a16:creationId xmlns:a16="http://schemas.microsoft.com/office/drawing/2014/main" id="{23C2B94E-AD69-4D60-9CE3-84ADA6660D3D}"/>
                </a:ext>
              </a:extLst>
            </p:cNvPr>
            <p:cNvCxnSpPr/>
            <p:nvPr/>
          </p:nvCxnSpPr>
          <p:spPr>
            <a:xfrm flipH="1">
              <a:off x="1937442" y="1132938"/>
              <a:ext cx="2236284" cy="16102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A8A98A6-E877-4CB7-A62D-10D99B6C14CC}"/>
                </a:ext>
              </a:extLst>
            </p:cNvPr>
            <p:cNvCxnSpPr/>
            <p:nvPr/>
          </p:nvCxnSpPr>
          <p:spPr>
            <a:xfrm>
              <a:off x="1937442" y="3367889"/>
              <a:ext cx="2236284" cy="26833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F066FDF5-2E64-4795-9716-8607C48E2E17}"/>
              </a:ext>
            </a:extLst>
          </p:cNvPr>
          <p:cNvSpPr txBox="1"/>
          <p:nvPr/>
        </p:nvSpPr>
        <p:spPr>
          <a:xfrm>
            <a:off x="112482" y="895350"/>
            <a:ext cx="3915624" cy="4124206"/>
          </a:xfrm>
          <a:prstGeom prst="rect">
            <a:avLst/>
          </a:prstGeom>
          <a:noFill/>
        </p:spPr>
        <p:txBody>
          <a:bodyPr wrap="square" rtlCol="0">
            <a:spAutoFit/>
          </a:bodyPr>
          <a:lstStyle/>
          <a:p>
            <a:r>
              <a:rPr lang="en-US" sz="1600" dirty="0"/>
              <a:t>Regulatory Earthquake </a:t>
            </a:r>
            <a:r>
              <a:rPr lang="en-US" sz="1600" u="sng" dirty="0"/>
              <a:t>Zones of Required Investigation</a:t>
            </a:r>
            <a:r>
              <a:rPr lang="en-US" sz="1600" dirty="0"/>
              <a:t> for earthquake ground deformation.</a:t>
            </a:r>
          </a:p>
          <a:p>
            <a:endParaRPr lang="en-US" sz="1600" dirty="0"/>
          </a:p>
          <a:p>
            <a:r>
              <a:rPr lang="en-US" sz="1600" dirty="0"/>
              <a:t>Includes:</a:t>
            </a:r>
          </a:p>
          <a:p>
            <a:r>
              <a:rPr lang="en-US" sz="1600" dirty="0"/>
              <a:t>Earthquake Fault Zones (A-P Zones)</a:t>
            </a:r>
          </a:p>
          <a:p>
            <a:r>
              <a:rPr lang="en-US" sz="1600" dirty="0"/>
              <a:t>Seismic Hazards Zones (liquefaction and earthquake-induced landslides). Coming soon: Tsunami Zones</a:t>
            </a:r>
          </a:p>
          <a:p>
            <a:endParaRPr lang="en-US" sz="1600" dirty="0"/>
          </a:p>
          <a:p>
            <a:r>
              <a:rPr lang="en-US" sz="1600" dirty="0"/>
              <a:t>Developments must conduct fault investigations within these zones prior to development.  </a:t>
            </a:r>
          </a:p>
          <a:p>
            <a:endParaRPr lang="en-US" sz="1600" dirty="0"/>
          </a:p>
          <a:p>
            <a:r>
              <a:rPr lang="en-US" sz="1600" dirty="0"/>
              <a:t>If a hazard is identified at the site-specific level, it must be mitigated.</a:t>
            </a:r>
          </a:p>
        </p:txBody>
      </p:sp>
    </p:spTree>
    <p:extLst>
      <p:ext uri="{BB962C8B-B14F-4D97-AF65-F5344CB8AC3E}">
        <p14:creationId xmlns:p14="http://schemas.microsoft.com/office/powerpoint/2010/main" val="78567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A7117953-642B-4212-B544-58935A5CE610}"/>
              </a:ext>
            </a:extLst>
          </p:cNvPr>
          <p:cNvSpPr txBox="1">
            <a:spLocks noChangeArrowheads="1"/>
          </p:cNvSpPr>
          <p:nvPr/>
        </p:nvSpPr>
        <p:spPr bwMode="auto">
          <a:xfrm>
            <a:off x="808973" y="2504"/>
            <a:ext cx="744985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000" b="1" dirty="0">
                <a:solidFill>
                  <a:srgbClr val="C00000"/>
                </a:solidFill>
                <a:latin typeface="+mj-lt"/>
              </a:rPr>
              <a:t>Guidance Documents</a:t>
            </a:r>
          </a:p>
        </p:txBody>
      </p:sp>
      <p:pic>
        <p:nvPicPr>
          <p:cNvPr id="4" name="Picture 3">
            <a:extLst>
              <a:ext uri="{FF2B5EF4-FFF2-40B4-BE49-F238E27FC236}">
                <a16:creationId xmlns:a16="http://schemas.microsoft.com/office/drawing/2014/main" id="{52B5C8CC-90B0-4AC5-8247-8F7D564D8F34}"/>
              </a:ext>
            </a:extLst>
          </p:cNvPr>
          <p:cNvPicPr>
            <a:picLocks noChangeAspect="1"/>
          </p:cNvPicPr>
          <p:nvPr/>
        </p:nvPicPr>
        <p:blipFill rotWithShape="1">
          <a:blip r:embed="rId3"/>
          <a:srcRect l="28588" t="10386" r="29192" b="148"/>
          <a:stretch/>
        </p:blipFill>
        <p:spPr>
          <a:xfrm>
            <a:off x="3158555" y="1094452"/>
            <a:ext cx="2826890" cy="3619139"/>
          </a:xfrm>
          <a:prstGeom prst="rect">
            <a:avLst/>
          </a:prstGeom>
          <a:ln w="12700">
            <a:solidFill>
              <a:schemeClr val="tx1"/>
            </a:solidFill>
          </a:ln>
        </p:spPr>
      </p:pic>
      <p:sp>
        <p:nvSpPr>
          <p:cNvPr id="5" name="Text Box 11">
            <a:extLst>
              <a:ext uri="{FF2B5EF4-FFF2-40B4-BE49-F238E27FC236}">
                <a16:creationId xmlns:a16="http://schemas.microsoft.com/office/drawing/2014/main" id="{85872057-F491-4E8A-95EC-99D116EA1D25}"/>
              </a:ext>
            </a:extLst>
          </p:cNvPr>
          <p:cNvSpPr txBox="1">
            <a:spLocks noChangeArrowheads="1"/>
          </p:cNvSpPr>
          <p:nvPr/>
        </p:nvSpPr>
        <p:spPr bwMode="auto">
          <a:xfrm>
            <a:off x="3515462" y="726108"/>
            <a:ext cx="2036875"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350" b="1" dirty="0">
                <a:latin typeface="+mj-lt"/>
              </a:rPr>
              <a:t>Special Publication 117</a:t>
            </a:r>
          </a:p>
        </p:txBody>
      </p:sp>
      <p:sp>
        <p:nvSpPr>
          <p:cNvPr id="6" name="Text Box 11">
            <a:extLst>
              <a:ext uri="{FF2B5EF4-FFF2-40B4-BE49-F238E27FC236}">
                <a16:creationId xmlns:a16="http://schemas.microsoft.com/office/drawing/2014/main" id="{50815652-8CCB-48FA-93E9-26EF3DBDFD4F}"/>
              </a:ext>
            </a:extLst>
          </p:cNvPr>
          <p:cNvSpPr txBox="1">
            <a:spLocks noChangeArrowheads="1"/>
          </p:cNvSpPr>
          <p:nvPr/>
        </p:nvSpPr>
        <p:spPr bwMode="auto">
          <a:xfrm>
            <a:off x="479322" y="735378"/>
            <a:ext cx="1827729"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350" b="1" dirty="0">
                <a:latin typeface="+mj-lt"/>
              </a:rPr>
              <a:t>Special Publication 42</a:t>
            </a:r>
          </a:p>
        </p:txBody>
      </p:sp>
      <p:pic>
        <p:nvPicPr>
          <p:cNvPr id="7" name="Picture 6">
            <a:extLst>
              <a:ext uri="{FF2B5EF4-FFF2-40B4-BE49-F238E27FC236}">
                <a16:creationId xmlns:a16="http://schemas.microsoft.com/office/drawing/2014/main" id="{5D1FE79C-F61A-4FBF-8599-A6F4905F84A4}"/>
              </a:ext>
            </a:extLst>
          </p:cNvPr>
          <p:cNvPicPr>
            <a:picLocks noChangeAspect="1"/>
          </p:cNvPicPr>
          <p:nvPr/>
        </p:nvPicPr>
        <p:blipFill>
          <a:blip r:embed="rId4"/>
          <a:stretch>
            <a:fillRect/>
          </a:stretch>
        </p:blipFill>
        <p:spPr>
          <a:xfrm>
            <a:off x="163109" y="1094452"/>
            <a:ext cx="2826890" cy="3619139"/>
          </a:xfrm>
          <a:prstGeom prst="rect">
            <a:avLst/>
          </a:prstGeom>
          <a:ln w="12700">
            <a:solidFill>
              <a:schemeClr val="tx1"/>
            </a:solidFill>
          </a:ln>
        </p:spPr>
      </p:pic>
      <p:pic>
        <p:nvPicPr>
          <p:cNvPr id="9" name="Picture 8">
            <a:extLst>
              <a:ext uri="{FF2B5EF4-FFF2-40B4-BE49-F238E27FC236}">
                <a16:creationId xmlns:a16="http://schemas.microsoft.com/office/drawing/2014/main" id="{1CCF4B35-CB8A-4A46-8E10-31926BD3300D}"/>
              </a:ext>
            </a:extLst>
          </p:cNvPr>
          <p:cNvPicPr>
            <a:picLocks noChangeAspect="1"/>
          </p:cNvPicPr>
          <p:nvPr/>
        </p:nvPicPr>
        <p:blipFill>
          <a:blip r:embed="rId5"/>
          <a:stretch>
            <a:fillRect/>
          </a:stretch>
        </p:blipFill>
        <p:spPr>
          <a:xfrm>
            <a:off x="6093485" y="1094452"/>
            <a:ext cx="2826890" cy="3619139"/>
          </a:xfrm>
          <a:prstGeom prst="rect">
            <a:avLst/>
          </a:prstGeom>
          <a:ln>
            <a:solidFill>
              <a:schemeClr val="tx1"/>
            </a:solidFill>
          </a:ln>
        </p:spPr>
      </p:pic>
      <p:sp>
        <p:nvSpPr>
          <p:cNvPr id="10" name="Text Box 11">
            <a:extLst>
              <a:ext uri="{FF2B5EF4-FFF2-40B4-BE49-F238E27FC236}">
                <a16:creationId xmlns:a16="http://schemas.microsoft.com/office/drawing/2014/main" id="{A8128F4A-06DE-478E-97CD-C076DF20BC16}"/>
              </a:ext>
            </a:extLst>
          </p:cNvPr>
          <p:cNvSpPr txBox="1">
            <a:spLocks noChangeArrowheads="1"/>
          </p:cNvSpPr>
          <p:nvPr/>
        </p:nvSpPr>
        <p:spPr bwMode="auto">
          <a:xfrm>
            <a:off x="6488492" y="735378"/>
            <a:ext cx="2036875"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350" b="1" dirty="0">
                <a:latin typeface="+mj-lt"/>
              </a:rPr>
              <a:t>Special Report 241</a:t>
            </a:r>
          </a:p>
        </p:txBody>
      </p:sp>
    </p:spTree>
    <p:extLst>
      <p:ext uri="{BB962C8B-B14F-4D97-AF65-F5344CB8AC3E}">
        <p14:creationId xmlns:p14="http://schemas.microsoft.com/office/powerpoint/2010/main" val="1958711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60E6D2-8AFB-40E9-BB71-1C40288A8A88}"/>
              </a:ext>
            </a:extLst>
          </p:cNvPr>
          <p:cNvPicPr>
            <a:picLocks noChangeAspect="1"/>
          </p:cNvPicPr>
          <p:nvPr/>
        </p:nvPicPr>
        <p:blipFill rotWithShape="1">
          <a:blip r:embed="rId2"/>
          <a:srcRect t="14010" b="4444"/>
          <a:stretch/>
        </p:blipFill>
        <p:spPr>
          <a:xfrm>
            <a:off x="175676" y="389290"/>
            <a:ext cx="7745166" cy="4124975"/>
          </a:xfrm>
          <a:prstGeom prst="rect">
            <a:avLst/>
          </a:prstGeom>
        </p:spPr>
      </p:pic>
      <p:sp>
        <p:nvSpPr>
          <p:cNvPr id="3" name="Title 1">
            <a:extLst>
              <a:ext uri="{FF2B5EF4-FFF2-40B4-BE49-F238E27FC236}">
                <a16:creationId xmlns:a16="http://schemas.microsoft.com/office/drawing/2014/main" id="{9B174E79-2131-4EE1-A67A-88514795F6FA}"/>
              </a:ext>
            </a:extLst>
          </p:cNvPr>
          <p:cNvSpPr>
            <a:spLocks noGrp="1"/>
          </p:cNvSpPr>
          <p:nvPr>
            <p:ph type="title"/>
          </p:nvPr>
        </p:nvSpPr>
        <p:spPr>
          <a:xfrm>
            <a:off x="1675866" y="407766"/>
            <a:ext cx="4914938" cy="845095"/>
          </a:xfrm>
          <a:solidFill>
            <a:schemeClr val="bg1">
              <a:alpha val="63000"/>
            </a:schemeClr>
          </a:solidFill>
        </p:spPr>
        <p:txBody>
          <a:bodyPr>
            <a:normAutofit fontScale="90000"/>
          </a:bodyPr>
          <a:lstStyle/>
          <a:p>
            <a:pPr algn="ctr"/>
            <a:r>
              <a:rPr lang="en-US" b="1" dirty="0">
                <a:solidFill>
                  <a:srgbClr val="C00000"/>
                </a:solidFill>
              </a:rPr>
              <a:t>EQ </a:t>
            </a:r>
            <a:r>
              <a:rPr lang="en-US" b="1" dirty="0" err="1">
                <a:solidFill>
                  <a:srgbClr val="C00000"/>
                </a:solidFill>
              </a:rPr>
              <a:t>Zapp</a:t>
            </a:r>
            <a:br>
              <a:rPr lang="en-US" b="1" dirty="0">
                <a:solidFill>
                  <a:srgbClr val="C00000"/>
                </a:solidFill>
              </a:rPr>
            </a:br>
            <a:r>
              <a:rPr lang="en-US" b="1" dirty="0">
                <a:solidFill>
                  <a:srgbClr val="C00000"/>
                </a:solidFill>
              </a:rPr>
              <a:t>Free Online Application for </a:t>
            </a:r>
            <a:br>
              <a:rPr lang="en-US" b="1" dirty="0">
                <a:solidFill>
                  <a:srgbClr val="C00000"/>
                </a:solidFill>
              </a:rPr>
            </a:br>
            <a:r>
              <a:rPr lang="en-US" b="1" dirty="0">
                <a:solidFill>
                  <a:srgbClr val="C00000"/>
                </a:solidFill>
              </a:rPr>
              <a:t>Earthquake Fault Zones and Seismic Hazard Zones</a:t>
            </a:r>
          </a:p>
        </p:txBody>
      </p:sp>
      <p:sp>
        <p:nvSpPr>
          <p:cNvPr id="5" name="TextBox 4">
            <a:extLst>
              <a:ext uri="{FF2B5EF4-FFF2-40B4-BE49-F238E27FC236}">
                <a16:creationId xmlns:a16="http://schemas.microsoft.com/office/drawing/2014/main" id="{F0B074F6-2DF8-4871-9A12-DA1E13C85626}"/>
              </a:ext>
            </a:extLst>
          </p:cNvPr>
          <p:cNvSpPr txBox="1"/>
          <p:nvPr/>
        </p:nvSpPr>
        <p:spPr>
          <a:xfrm>
            <a:off x="558140" y="3458519"/>
            <a:ext cx="6715496" cy="738664"/>
          </a:xfrm>
          <a:prstGeom prst="rect">
            <a:avLst/>
          </a:prstGeom>
          <a:solidFill>
            <a:schemeClr val="bg2">
              <a:alpha val="70000"/>
            </a:schemeClr>
          </a:solidFill>
        </p:spPr>
        <p:txBody>
          <a:bodyPr wrap="square" rtlCol="0">
            <a:spAutoFit/>
          </a:bodyPr>
          <a:lstStyle/>
          <a:p>
            <a:pPr algn="ctr"/>
            <a:r>
              <a:rPr lang="en-US" sz="2100" b="1" dirty="0">
                <a:solidFill>
                  <a:schemeClr val="accent1">
                    <a:lumMod val="75000"/>
                  </a:schemeClr>
                </a:solidFill>
                <a:hlinkClick r:id="rId3"/>
              </a:rPr>
              <a:t>https://maps.conservation.ca.gov/cgs/EQZApp/app/</a:t>
            </a:r>
            <a:endParaRPr lang="en-US" sz="2100" b="1" dirty="0">
              <a:solidFill>
                <a:schemeClr val="accent1">
                  <a:lumMod val="75000"/>
                </a:schemeClr>
              </a:solidFill>
            </a:endParaRPr>
          </a:p>
          <a:p>
            <a:pPr algn="ctr"/>
            <a:r>
              <a:rPr lang="en-US" sz="2100" b="1" dirty="0">
                <a:solidFill>
                  <a:schemeClr val="accent1">
                    <a:lumMod val="75000"/>
                  </a:schemeClr>
                </a:solidFill>
              </a:rPr>
              <a:t>(or Google “</a:t>
            </a:r>
            <a:r>
              <a:rPr lang="en-US" sz="2100" b="1" dirty="0" err="1">
                <a:solidFill>
                  <a:schemeClr val="accent1">
                    <a:lumMod val="75000"/>
                  </a:schemeClr>
                </a:solidFill>
              </a:rPr>
              <a:t>EQZapp</a:t>
            </a:r>
            <a:r>
              <a:rPr lang="en-US" sz="2100" b="1" dirty="0">
                <a:solidFill>
                  <a:schemeClr val="accent1">
                    <a:lumMod val="75000"/>
                  </a:schemeClr>
                </a:solidFill>
              </a:rPr>
              <a:t>)</a:t>
            </a:r>
          </a:p>
        </p:txBody>
      </p:sp>
    </p:spTree>
    <p:extLst>
      <p:ext uri="{BB962C8B-B14F-4D97-AF65-F5344CB8AC3E}">
        <p14:creationId xmlns:p14="http://schemas.microsoft.com/office/powerpoint/2010/main" val="4188814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 y="1"/>
            <a:ext cx="7132320" cy="568235"/>
          </a:xfrm>
        </p:spPr>
        <p:txBody>
          <a:bodyPr/>
          <a:lstStyle/>
          <a:p>
            <a:r>
              <a:rPr lang="en-US" dirty="0"/>
              <a:t>Some other CGS products</a:t>
            </a:r>
          </a:p>
        </p:txBody>
      </p:sp>
      <p:graphicFrame>
        <p:nvGraphicFramePr>
          <p:cNvPr id="4" name="Content Placeholder 3">
            <a:extLst>
              <a:ext uri="{FF2B5EF4-FFF2-40B4-BE49-F238E27FC236}">
                <a16:creationId xmlns:a16="http://schemas.microsoft.com/office/drawing/2014/main" id="{CC059B63-8CDD-42C7-9FAA-08B35AD10E27}"/>
              </a:ext>
            </a:extLst>
          </p:cNvPr>
          <p:cNvGraphicFramePr>
            <a:graphicFrameLocks noGrp="1"/>
          </p:cNvGraphicFramePr>
          <p:nvPr>
            <p:ph idx="1"/>
            <p:extLst/>
          </p:nvPr>
        </p:nvGraphicFramePr>
        <p:xfrm>
          <a:off x="1754020" y="681926"/>
          <a:ext cx="5049736" cy="4060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215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DOC Theme">
      <a:dk1>
        <a:srgbClr val="1D2730"/>
      </a:dk1>
      <a:lt1>
        <a:srgbClr val="FFFFFF"/>
      </a:lt1>
      <a:dk2>
        <a:srgbClr val="C3820E"/>
      </a:dk2>
      <a:lt2>
        <a:srgbClr val="EBF1F5"/>
      </a:lt2>
      <a:accent1>
        <a:srgbClr val="4F81BD"/>
      </a:accent1>
      <a:accent2>
        <a:srgbClr val="BA0C2F"/>
      </a:accent2>
      <a:accent3>
        <a:srgbClr val="6D792E"/>
      </a:accent3>
      <a:accent4>
        <a:srgbClr val="64266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a1bbf79-5d28-4dc1-bfc6-c2b5ae291c80">
      <UserInfo>
        <DisplayName>Gordon, Paul@DOC</DisplayName>
        <AccountId>105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64C51883560F4BBF1C63F325EFB2DF" ma:contentTypeVersion="11" ma:contentTypeDescription="Create a new document." ma:contentTypeScope="" ma:versionID="6269a859efec94ea4ea5718ea8f4e175">
  <xsd:schema xmlns:xsd="http://www.w3.org/2001/XMLSchema" xmlns:xs="http://www.w3.org/2001/XMLSchema" xmlns:p="http://schemas.microsoft.com/office/2006/metadata/properties" xmlns:ns3="aa1bbf79-5d28-4dc1-bfc6-c2b5ae291c80" xmlns:ns4="94830aa0-395e-4dd3-9e5d-1a5e6ba432e7" targetNamespace="http://schemas.microsoft.com/office/2006/metadata/properties" ma:root="true" ma:fieldsID="36f232a8352870a596432182c39a6821" ns3:_="" ns4:_="">
    <xsd:import namespace="aa1bbf79-5d28-4dc1-bfc6-c2b5ae291c80"/>
    <xsd:import namespace="94830aa0-395e-4dd3-9e5d-1a5e6ba432e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1bbf79-5d28-4dc1-bfc6-c2b5ae291c8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830aa0-395e-4dd3-9e5d-1a5e6ba432e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C7FD31-647F-4F17-ACFE-40AC401FD69C}">
  <ds:schemaRefs>
    <ds:schemaRef ds:uri="http://purl.org/dc/terms/"/>
    <ds:schemaRef ds:uri="94830aa0-395e-4dd3-9e5d-1a5e6ba432e7"/>
    <ds:schemaRef ds:uri="http://purl.org/dc/dcmitype/"/>
    <ds:schemaRef ds:uri="http://schemas.microsoft.com/office/infopath/2007/PartnerControls"/>
    <ds:schemaRef ds:uri="aa1bbf79-5d28-4dc1-bfc6-c2b5ae291c80"/>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6086578-E600-42E9-8AA8-73831789DE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1bbf79-5d28-4dc1-bfc6-c2b5ae291c80"/>
    <ds:schemaRef ds:uri="94830aa0-395e-4dd3-9e5d-1a5e6ba432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542073-AF3D-4C6C-8C1F-14602BF6F9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10497</TotalTime>
  <Words>730</Words>
  <Application>Microsoft Office PowerPoint</Application>
  <PresentationFormat>On-screen Show (16:9)</PresentationFormat>
  <Paragraphs>111</Paragraphs>
  <Slides>14</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ＭＳ Ｐゴシック</vt:lpstr>
      <vt:lpstr>Arial</vt:lpstr>
      <vt:lpstr>Arial Bold</vt:lpstr>
      <vt:lpstr>Calibri</vt:lpstr>
      <vt:lpstr>Lora</vt:lpstr>
      <vt:lpstr>Lucida Grande</vt:lpstr>
      <vt:lpstr>Raleway</vt:lpstr>
      <vt:lpstr>Roboto</vt:lpstr>
      <vt:lpstr>Verdana</vt:lpstr>
      <vt:lpstr>ヒラギノ角ゴ Pro W3</vt:lpstr>
      <vt:lpstr>Office Theme</vt:lpstr>
      <vt:lpstr>PowerPoint Presentation</vt:lpstr>
      <vt:lpstr>California is Earthquake Country</vt:lpstr>
      <vt:lpstr>California Seismic Hazards</vt:lpstr>
      <vt:lpstr>Earthquake Rupture Forecasts and Seismic Hazard Maps</vt:lpstr>
      <vt:lpstr>Seismic Ground Failure Zonation </vt:lpstr>
      <vt:lpstr>Example of Earthquake Zone of Required Investigation Map</vt:lpstr>
      <vt:lpstr>PowerPoint Presentation</vt:lpstr>
      <vt:lpstr>EQ Zapp Free Online Application for  Earthquake Fault Zones and Seismic Hazard Zones</vt:lpstr>
      <vt:lpstr>Some other CGS products</vt:lpstr>
      <vt:lpstr>PowerPoint Presentation</vt:lpstr>
      <vt:lpstr>PowerPoint Presentation</vt:lpstr>
      <vt:lpstr>PowerPoint Presentation</vt:lpstr>
      <vt:lpstr>PowerPoint Presentation</vt:lpstr>
      <vt:lpstr>Wildfire Disaster Preparedness</vt:lpstr>
    </vt:vector>
  </TitlesOfParts>
  <Company>Ergun Kayis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Dawson, Timothy@DOC</cp:lastModifiedBy>
  <cp:revision>1270</cp:revision>
  <cp:lastPrinted>2015-03-02T20:38:25Z</cp:lastPrinted>
  <dcterms:created xsi:type="dcterms:W3CDTF">2014-07-08T04:55:45Z</dcterms:created>
  <dcterms:modified xsi:type="dcterms:W3CDTF">2019-10-07T16:40:01Z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0x0101004D64C51883560F4BBF1C63F325EFB2DF</vt:lpwstr>
  </property>
  <property fmtid="{D5CDD505-2E9C-101B-9397-08002B2CF9AE}" pid="3" name="TaxKeyword">
    <vt:lpwstr/>
  </property>
</Properties>
</file>