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3500" r:id="rId6"/>
    <p:sldId id="266" r:id="rId7"/>
    <p:sldId id="269" r:id="rId8"/>
    <p:sldId id="268" r:id="rId9"/>
    <p:sldId id="274" r:id="rId10"/>
    <p:sldId id="270" r:id="rId11"/>
    <p:sldId id="271" r:id="rId12"/>
    <p:sldId id="26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2866AF-EAC1-6613-6145-14E29553954C}" name="DeMarois, Susan@CDA" initials="DS" userId="S::susan.demarois@aging.ca.gov::a15a6a9e-53e7-498b-b75a-73d6f646c99c" providerId="AD"/>
  <p188:author id="{DE7ABCC3-48C5-AD8E-29DC-1FBC4C3716F8}" name="Rogers, Cary@CDA" initials="RC" userId="S::cary.rogers@aging.ca.gov::9ca7e812-8e0e-47b1-8ac2-fbd0a1c743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3573C-FD69-47FD-9B71-D5556464D4C8}" v="20" dt="2024-04-11T19:14:22.521"/>
    <p1510:client id="{25407655-913B-48DE-8ADE-CB3BB23DCC6C}" v="170" dt="2024-04-11T21:31:45.005"/>
    <p1510:client id="{80A41C11-F44F-3FAF-3167-DE2D3039C658}" v="72" dt="2024-04-11T18:08:17.388"/>
    <p1510:client id="{CEE02DD1-0EDB-467D-856B-119CCD989AE3}" v="29" dt="2024-04-11T19:20:07.793"/>
    <p1510:client id="{CF36523A-20DF-4E6B-B110-79B80D551272}" v="97" dt="2024-04-11T18:54:03.134"/>
    <p1510:client id="{F45AA879-A98E-4ABF-83E2-5AECEF972BD1}" v="456" dt="2024-04-11T19:12:33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620BA-7939-4934-A146-E1F7FF4DA8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1049-5450-4690-BEBE-ACEE5874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4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57D79-F528-4361-B81C-05568BB320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33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57D79-F528-4361-B81C-05568BB320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81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Minority 60+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Low-Income 60+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Medi-Cal Eligible 60+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Geographic Isolation 60+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SSI/SSP 65+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Lives Alone 60+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Non-English 60+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HPSA Primary Care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HPSA Mental Health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Population Growth 60+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HIV 60+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IHSS Severely Impaired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AIAN 60+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Veterans 65+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Alz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/Dementia Prevalence 60+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Housing Cost Burden 60+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Disability 65+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National Risk Index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57D79-F528-4361-B81C-05568BB320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51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59F9-EDB7-465A-8198-C320DCE3665F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8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3543-A728-42F0-B06E-AE3C5AD1B40A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A628-3F6B-49ED-A559-2F99B5278402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0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5352030"/>
            <a:ext cx="12641376" cy="47352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855133" y="6488592"/>
            <a:ext cx="5765800" cy="18733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2060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-64294"/>
            <a:ext cx="12380118" cy="5569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1538" y="1876425"/>
            <a:ext cx="9182100" cy="1771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01651" y="3714750"/>
            <a:ext cx="9182100" cy="100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0505110-597E-493F-86CE-5462674B7B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608" y="194718"/>
            <a:ext cx="2456784" cy="150904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EC492-7CBD-4511-8B6A-268840D960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1D276D-64D2-46E6-A226-8AE64D6BA47C}" type="datetime1">
              <a:rPr lang="en-US" smtClean="0"/>
              <a:t>4/12/2024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88416-24F9-4513-A69B-F80ABBA422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2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843DC030-A8BD-4A4E-8CE2-C213BDCE14AB}"/>
              </a:ext>
            </a:extLst>
          </p:cNvPr>
          <p:cNvSpPr/>
          <p:nvPr/>
        </p:nvSpPr>
        <p:spPr>
          <a:xfrm>
            <a:off x="1" y="586153"/>
            <a:ext cx="12280106" cy="47352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5119"/>
            <a:ext cx="5181600" cy="5044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5119"/>
            <a:ext cx="5181600" cy="5044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855133" y="6504776"/>
            <a:ext cx="5765800" cy="315927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-16183"/>
            <a:ext cx="12280106" cy="1003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243749"/>
            <a:ext cx="10515600" cy="6949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141BBA-F67F-46C8-9FAF-3D5CB463DD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729" y="140715"/>
            <a:ext cx="1136143" cy="69786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A552E-3D79-4841-A255-68F7E1B4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B210-F6E2-4D7C-9860-5B753A45763C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AB172-EEBE-4B8B-8DB5-1CE551DB25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009901" y="0"/>
            <a:ext cx="91821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8156" y="744468"/>
            <a:ext cx="8545189" cy="52193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00" y="953267"/>
            <a:ext cx="7081205" cy="1744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200" y="2697984"/>
            <a:ext cx="7081205" cy="3201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855133" y="6504776"/>
            <a:ext cx="5765800" cy="315927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A20BA-1907-451E-98A3-23108B9E43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C2DA64-9CB5-4641-8AFC-5F07D275662D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9D4FD-727C-4D09-ADED-8F4E2216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87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-261257" y="5331279"/>
            <a:ext cx="12128903" cy="47352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" y="1228725"/>
            <a:ext cx="10185175" cy="4276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1538" y="1876425"/>
            <a:ext cx="9182100" cy="1771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01651" y="3714750"/>
            <a:ext cx="9182100" cy="100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A9F02-E218-4841-BBD9-94E4C7B2B59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BFFCF76-E9A6-4CD8-8329-A4192FE6EEFD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0FB18-4A81-439E-954B-200BF8D80B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F9C96-1ACD-4916-954D-5BD3AAD198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07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BA644A9-A51F-49CB-9EE1-6E6394121854}" type="datetime1">
              <a:rPr lang="en-US" smtClean="0"/>
              <a:t>4/12/2024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013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20313" y="1382208"/>
            <a:ext cx="3499129" cy="409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13867" y="720726"/>
            <a:ext cx="6451600" cy="5502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Isosceles Triangle 10"/>
          <p:cNvSpPr/>
          <p:nvPr/>
        </p:nvSpPr>
        <p:spPr>
          <a:xfrm rot="5400000">
            <a:off x="3750508" y="3164365"/>
            <a:ext cx="1011504" cy="61499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6" name="Rounded Rectangle 5"/>
          <p:cNvSpPr/>
          <p:nvPr/>
        </p:nvSpPr>
        <p:spPr>
          <a:xfrm>
            <a:off x="-46566" y="6547640"/>
            <a:ext cx="10720633" cy="1849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876075" y="6482161"/>
            <a:ext cx="5765800" cy="31592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6B6D3-5DD5-49E5-8741-3461839F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5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5119"/>
            <a:ext cx="5181600" cy="5044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5119"/>
            <a:ext cx="5181600" cy="5044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855133" y="6504776"/>
            <a:ext cx="5765800" cy="315927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-237366" y="909562"/>
            <a:ext cx="12107633" cy="25243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0" y="-16183"/>
            <a:ext cx="10674067" cy="1003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243749"/>
            <a:ext cx="10515600" cy="6949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AC211-661E-484C-B6E7-8BB802B5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8897-26D3-48E5-A72D-CE434C44A4E6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F28A0-5C25-4785-A393-03B5930263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0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12974"/>
            <a:ext cx="5181600" cy="46449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2974"/>
            <a:ext cx="5181600" cy="46449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855133" y="6504776"/>
            <a:ext cx="5765800" cy="315927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839789" y="1327539"/>
            <a:ext cx="5157787" cy="4492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72202" y="1327539"/>
            <a:ext cx="5183188" cy="4492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-237366" y="909562"/>
            <a:ext cx="12107633" cy="25243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0" y="-16183"/>
            <a:ext cx="10674067" cy="1003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243749"/>
            <a:ext cx="10515600" cy="6949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205232-C36F-4694-A14D-F5620851B83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82BA1E1-FFDA-4038-B777-1EAD0509EAB0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617B8-76EF-4813-84AA-654CFA2845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92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108258" y="-9524"/>
            <a:ext cx="7095129" cy="5470216"/>
          </a:xfrm>
          <a:custGeom>
            <a:avLst/>
            <a:gdLst>
              <a:gd name="connsiteX0" fmla="*/ 0 w 6332851"/>
              <a:gd name="connsiteY0" fmla="*/ 1045242 h 6271327"/>
              <a:gd name="connsiteX1" fmla="*/ 1045242 w 6332851"/>
              <a:gd name="connsiteY1" fmla="*/ 0 h 6271327"/>
              <a:gd name="connsiteX2" fmla="*/ 5287609 w 6332851"/>
              <a:gd name="connsiteY2" fmla="*/ 0 h 6271327"/>
              <a:gd name="connsiteX3" fmla="*/ 6332851 w 6332851"/>
              <a:gd name="connsiteY3" fmla="*/ 1045242 h 6271327"/>
              <a:gd name="connsiteX4" fmla="*/ 6332851 w 6332851"/>
              <a:gd name="connsiteY4" fmla="*/ 5226085 h 6271327"/>
              <a:gd name="connsiteX5" fmla="*/ 5287609 w 6332851"/>
              <a:gd name="connsiteY5" fmla="*/ 6271327 h 6271327"/>
              <a:gd name="connsiteX6" fmla="*/ 1045242 w 6332851"/>
              <a:gd name="connsiteY6" fmla="*/ 6271327 h 6271327"/>
              <a:gd name="connsiteX7" fmla="*/ 0 w 6332851"/>
              <a:gd name="connsiteY7" fmla="*/ 5226085 h 6271327"/>
              <a:gd name="connsiteX8" fmla="*/ 0 w 6332851"/>
              <a:gd name="connsiteY8" fmla="*/ 1045242 h 6271327"/>
              <a:gd name="connsiteX0dup0" fmla="*/ 0 w 6332851"/>
              <a:gd name="connsiteY0dup0" fmla="*/ 1045242 h 6271327"/>
              <a:gd name="connsiteX1dup0" fmla="*/ 1045242 w 6332851"/>
              <a:gd name="connsiteY1dup0" fmla="*/ 0 h 6271327"/>
              <a:gd name="connsiteX2dup0" fmla="*/ 5287609 w 6332851"/>
              <a:gd name="connsiteY2dup0" fmla="*/ 0 h 6271327"/>
              <a:gd name="connsiteX3dup0" fmla="*/ 6332851 w 6332851"/>
              <a:gd name="connsiteY3dup0" fmla="*/ 1045242 h 6271327"/>
              <a:gd name="connsiteX4dup0" fmla="*/ 6332851 w 6332851"/>
              <a:gd name="connsiteY4dup0" fmla="*/ 5226085 h 6271327"/>
              <a:gd name="connsiteX5dup0" fmla="*/ 5287609 w 6332851"/>
              <a:gd name="connsiteY5dup0" fmla="*/ 6271327 h 6271327"/>
              <a:gd name="connsiteX6dup0" fmla="*/ 1045242 w 6332851"/>
              <a:gd name="connsiteY6dup0" fmla="*/ 6271327 h 6271327"/>
              <a:gd name="connsiteX7dup0" fmla="*/ 8092 w 6332851"/>
              <a:gd name="connsiteY7dup0" fmla="*/ 5428386 h 6271327"/>
              <a:gd name="connsiteX8dup0" fmla="*/ 0 w 6332851"/>
              <a:gd name="connsiteY8dup0" fmla="*/ 1045242 h 6271327"/>
              <a:gd name="connsiteX0dup0dup1" fmla="*/ 0 w 6332851"/>
              <a:gd name="connsiteY0dup0dup1" fmla="*/ 1045242 h 6271327"/>
              <a:gd name="connsiteX1dup0dup1" fmla="*/ 1045242 w 6332851"/>
              <a:gd name="connsiteY1dup0dup1" fmla="*/ 0 h 6271327"/>
              <a:gd name="connsiteX2dup0dup1" fmla="*/ 5287609 w 6332851"/>
              <a:gd name="connsiteY2dup0dup1" fmla="*/ 0 h 6271327"/>
              <a:gd name="connsiteX3dup0dup1" fmla="*/ 6332851 w 6332851"/>
              <a:gd name="connsiteY3dup0dup1" fmla="*/ 1045242 h 6271327"/>
              <a:gd name="connsiteX4dup0dup1" fmla="*/ 5377990 w 6332851"/>
              <a:gd name="connsiteY4dup0dup1" fmla="*/ 5266545 h 6271327"/>
              <a:gd name="connsiteX5dup0dup1" fmla="*/ 5287609 w 6332851"/>
              <a:gd name="connsiteY5dup0dup1" fmla="*/ 6271327 h 6271327"/>
              <a:gd name="connsiteX6dup0dup1" fmla="*/ 1045242 w 6332851"/>
              <a:gd name="connsiteY6dup0dup1" fmla="*/ 6271327 h 6271327"/>
              <a:gd name="connsiteX7dup0dup1" fmla="*/ 8092 w 6332851"/>
              <a:gd name="connsiteY7dup0dup1" fmla="*/ 5428386 h 6271327"/>
              <a:gd name="connsiteX8dup0dup1" fmla="*/ 0 w 6332851"/>
              <a:gd name="connsiteY8dup0dup1" fmla="*/ 1045242 h 6271327"/>
              <a:gd name="connsiteX0dup0dup1dup2" fmla="*/ 0 w 6332851"/>
              <a:gd name="connsiteY0dup0dup1dup2" fmla="*/ 1045242 h 6271327"/>
              <a:gd name="connsiteX1dup0dup1dup2" fmla="*/ 1045242 w 6332851"/>
              <a:gd name="connsiteY1dup0dup1dup2" fmla="*/ 0 h 6271327"/>
              <a:gd name="connsiteX2dup0dup1dup2" fmla="*/ 5287609 w 6332851"/>
              <a:gd name="connsiteY2dup0dup1dup2" fmla="*/ 0 h 6271327"/>
              <a:gd name="connsiteX3dup0dup1dup2" fmla="*/ 6332851 w 6332851"/>
              <a:gd name="connsiteY3dup0dup1dup2" fmla="*/ 1045242 h 6271327"/>
              <a:gd name="connsiteX4dup0dup1dup2" fmla="*/ 5377990 w 6332851"/>
              <a:gd name="connsiteY4dup0dup1dup2" fmla="*/ 5266545 h 6271327"/>
              <a:gd name="connsiteX5dup0dup1dup2" fmla="*/ 5287609 w 6332851"/>
              <a:gd name="connsiteY5dup0dup1dup2" fmla="*/ 6271327 h 6271327"/>
              <a:gd name="connsiteX6dup0dup1dup2" fmla="*/ 1045242 w 6332851"/>
              <a:gd name="connsiteY6dup0dup1dup2" fmla="*/ 6271327 h 6271327"/>
              <a:gd name="connsiteX7dup0dup1dup2" fmla="*/ 8092 w 6332851"/>
              <a:gd name="connsiteY7dup0dup1dup2" fmla="*/ 5428386 h 6271327"/>
              <a:gd name="connsiteX8dup0dup1dup2" fmla="*/ 0 w 6332851"/>
              <a:gd name="connsiteY8dup0dup1dup2" fmla="*/ 1045242 h 6271327"/>
              <a:gd name="connsiteX0dup0dup1dup2dup3" fmla="*/ 0 w 5572023"/>
              <a:gd name="connsiteY0dup0dup1dup2dup3" fmla="*/ 1045242 h 6271327"/>
              <a:gd name="connsiteX1dup0dup1dup2dup3" fmla="*/ 1045242 w 5572023"/>
              <a:gd name="connsiteY1dup0dup1dup2dup3" fmla="*/ 0 h 6271327"/>
              <a:gd name="connsiteX2dup0dup1dup2dup3" fmla="*/ 5287609 w 5572023"/>
              <a:gd name="connsiteY2dup0dup1dup2dup3" fmla="*/ 0 h 6271327"/>
              <a:gd name="connsiteX3dup0dup1dup2dup3" fmla="*/ 5135229 w 5572023"/>
              <a:gd name="connsiteY3dup0dup1dup2dup3" fmla="*/ 1441752 h 6271327"/>
              <a:gd name="connsiteX4dup0dup1dup2dup3" fmla="*/ 5377990 w 5572023"/>
              <a:gd name="connsiteY4dup0dup1dup2dup3" fmla="*/ 5266545 h 6271327"/>
              <a:gd name="connsiteX5dup0dup1dup2dup3" fmla="*/ 5287609 w 5572023"/>
              <a:gd name="connsiteY5dup0dup1dup2dup3" fmla="*/ 6271327 h 6271327"/>
              <a:gd name="connsiteX6dup0dup1dup2dup3" fmla="*/ 1045242 w 5572023"/>
              <a:gd name="connsiteY6dup0dup1dup2dup3" fmla="*/ 6271327 h 6271327"/>
              <a:gd name="connsiteX7dup0dup1dup2dup3" fmla="*/ 8092 w 5572023"/>
              <a:gd name="connsiteY7dup0dup1dup2dup3" fmla="*/ 5428386 h 6271327"/>
              <a:gd name="connsiteX8dup0dup1dup2dup3" fmla="*/ 0 w 5572023"/>
              <a:gd name="connsiteY8dup0dup1dup2dup3" fmla="*/ 1045242 h 6271327"/>
              <a:gd name="connsiteX0dup0dup1dup2dup3dup4" fmla="*/ 0 w 5572023"/>
              <a:gd name="connsiteY0dup0dup1dup2dup3dup4" fmla="*/ 1045242 h 6271327"/>
              <a:gd name="connsiteX1dup0dup1dup2dup3dup4" fmla="*/ 1045242 w 5572023"/>
              <a:gd name="connsiteY1dup0dup1dup2dup3dup4" fmla="*/ 0 h 6271327"/>
              <a:gd name="connsiteX2dup0dup1dup2dup3dup4" fmla="*/ 4883007 w 5572023"/>
              <a:gd name="connsiteY2dup0dup1dup2dup3dup4" fmla="*/ 946768 h 6271327"/>
              <a:gd name="connsiteX3dup0dup1dup2dup3dup4" fmla="*/ 5135229 w 5572023"/>
              <a:gd name="connsiteY3dup0dup1dup2dup3dup4" fmla="*/ 1441752 h 6271327"/>
              <a:gd name="connsiteX4dup0dup1dup2dup3dup4" fmla="*/ 5377990 w 5572023"/>
              <a:gd name="connsiteY4dup0dup1dup2dup3dup4" fmla="*/ 5266545 h 6271327"/>
              <a:gd name="connsiteX5dup0dup1dup2dup3dup4" fmla="*/ 5287609 w 5572023"/>
              <a:gd name="connsiteY5dup0dup1dup2dup3dup4" fmla="*/ 6271327 h 6271327"/>
              <a:gd name="connsiteX6dup0dup1dup2dup3dup4" fmla="*/ 1045242 w 5572023"/>
              <a:gd name="connsiteY6dup0dup1dup2dup3dup4" fmla="*/ 6271327 h 6271327"/>
              <a:gd name="connsiteX7dup0dup1dup2dup3dup4" fmla="*/ 8092 w 5572023"/>
              <a:gd name="connsiteY7dup0dup1dup2dup3dup4" fmla="*/ 5428386 h 6271327"/>
              <a:gd name="connsiteX8dup0dup1dup2dup3dup4" fmla="*/ 0 w 5572023"/>
              <a:gd name="connsiteY8dup0dup1dup2dup3dup4" fmla="*/ 1045242 h 6271327"/>
              <a:gd name="connsiteX0dup0dup1dup2dup3dup4dup5" fmla="*/ 0 w 5572023"/>
              <a:gd name="connsiteY0dup0dup1dup2dup3dup4dup5" fmla="*/ 336189 h 5562274"/>
              <a:gd name="connsiteX1dup0dup1dup2dup3dup4dup5" fmla="*/ 1522672 w 5572023"/>
              <a:gd name="connsiteY1dup0dup1dup2dup3dup4dup5" fmla="*/ 100151 h 5562274"/>
              <a:gd name="connsiteX2dup0dup1dup2dup3dup4dup5" fmla="*/ 4883007 w 5572023"/>
              <a:gd name="connsiteY2dup0dup1dup2dup3dup4dup5" fmla="*/ 237715 h 5562274"/>
              <a:gd name="connsiteX3dup0dup1dup2dup3dup4dup5" fmla="*/ 5135229 w 5572023"/>
              <a:gd name="connsiteY3dup0dup1dup2dup3dup4dup5" fmla="*/ 732699 h 5562274"/>
              <a:gd name="connsiteX4dup0dup1dup2dup3dup4dup5" fmla="*/ 5377990 w 5572023"/>
              <a:gd name="connsiteY4dup0dup1dup2dup3dup4dup5" fmla="*/ 4557492 h 5562274"/>
              <a:gd name="connsiteX5dup0dup1dup2dup3dup4dup5" fmla="*/ 5287609 w 5572023"/>
              <a:gd name="connsiteY5dup0dup1dup2dup3dup4dup5" fmla="*/ 5562274 h 5562274"/>
              <a:gd name="connsiteX6dup0dup1dup2dup3dup4dup5" fmla="*/ 1045242 w 5572023"/>
              <a:gd name="connsiteY6dup0dup1dup2dup3dup4dup5" fmla="*/ 5562274 h 5562274"/>
              <a:gd name="connsiteX7dup0dup1dup2dup3dup4dup5" fmla="*/ 8092 w 5572023"/>
              <a:gd name="connsiteY7dup0dup1dup2dup3dup4dup5" fmla="*/ 4719333 h 5562274"/>
              <a:gd name="connsiteX8dup0dup1dup2dup3dup4dup5" fmla="*/ 0 w 5572023"/>
              <a:gd name="connsiteY8dup0dup1dup2dup3dup4dup5" fmla="*/ 336189 h 5562274"/>
              <a:gd name="connsiteX0dup0dup1dup2dup3dup4dup5dup6" fmla="*/ 0 w 5572023"/>
              <a:gd name="connsiteY0dup0dup1dup2dup3dup4dup5dup6" fmla="*/ 336189 h 5562274"/>
              <a:gd name="connsiteX1dup0dup1dup2dup3dup4dup5dup6" fmla="*/ 1522672 w 5572023"/>
              <a:gd name="connsiteY1dup0dup1dup2dup3dup4dup5dup6" fmla="*/ 100151 h 5562274"/>
              <a:gd name="connsiteX2dup0dup1dup2dup3dup4dup5dup6" fmla="*/ 4972020 w 5572023"/>
              <a:gd name="connsiteY2dup0dup1dup2dup3dup4dup5dup6" fmla="*/ 100150 h 5562274"/>
              <a:gd name="connsiteX3dup0dup1dup2dup3dup4dup5dup6" fmla="*/ 5135229 w 5572023"/>
              <a:gd name="connsiteY3dup0dup1dup2dup3dup4dup5dup6" fmla="*/ 732699 h 5562274"/>
              <a:gd name="connsiteX4dup0dup1dup2dup3dup4dup5dup6" fmla="*/ 5377990 w 5572023"/>
              <a:gd name="connsiteY4dup0dup1dup2dup3dup4dup5dup6" fmla="*/ 4557492 h 5562274"/>
              <a:gd name="connsiteX5dup0dup1dup2dup3dup4dup5dup6" fmla="*/ 5287609 w 5572023"/>
              <a:gd name="connsiteY5dup0dup1dup2dup3dup4dup5dup6" fmla="*/ 5562274 h 5562274"/>
              <a:gd name="connsiteX6dup0dup1dup2dup3dup4dup5dup6" fmla="*/ 1045242 w 5572023"/>
              <a:gd name="connsiteY6dup0dup1dup2dup3dup4dup5dup6" fmla="*/ 5562274 h 5562274"/>
              <a:gd name="connsiteX7dup0dup1dup2dup3dup4dup5dup6" fmla="*/ 8092 w 5572023"/>
              <a:gd name="connsiteY7dup0dup1dup2dup3dup4dup5dup6" fmla="*/ 4719333 h 5562274"/>
              <a:gd name="connsiteX8dup0dup1dup2dup3dup4dup5dup6" fmla="*/ 0 w 5572023"/>
              <a:gd name="connsiteY8dup0dup1dup2dup3dup4dup5dup6" fmla="*/ 336189 h 5562274"/>
              <a:gd name="connsiteX0dup0dup1dup2dup3dup4dup5dup6dup7" fmla="*/ 0 w 5572023"/>
              <a:gd name="connsiteY0dup0dup1dup2dup3dup4dup5dup6dup7" fmla="*/ 336189 h 5562274"/>
              <a:gd name="connsiteX1dup0dup1dup2dup3dup4dup5dup6dup7" fmla="*/ 1522672 w 5572023"/>
              <a:gd name="connsiteY1dup0dup1dup2dup3dup4dup5dup6dup7" fmla="*/ 100151 h 5562274"/>
              <a:gd name="connsiteX2dup0dup1dup2dup3dup4dup5dup6dup7" fmla="*/ 4972020 w 5572023"/>
              <a:gd name="connsiteY2dup0dup1dup2dup3dup4dup5dup6dup7" fmla="*/ 100150 h 5562274"/>
              <a:gd name="connsiteX3dup0dup1dup2dup3dup4dup5dup6dup7" fmla="*/ 5240426 w 5572023"/>
              <a:gd name="connsiteY3dup0dup1dup2dup3dup4dup5dup6dup7" fmla="*/ 740791 h 5562274"/>
              <a:gd name="connsiteX4dup0dup1dup2dup3dup4dup5dup6dup7" fmla="*/ 5377990 w 5572023"/>
              <a:gd name="connsiteY4dup0dup1dup2dup3dup4dup5dup6dup7" fmla="*/ 4557492 h 5562274"/>
              <a:gd name="connsiteX5dup0dup1dup2dup3dup4dup5dup6dup7" fmla="*/ 5287609 w 5572023"/>
              <a:gd name="connsiteY5dup0dup1dup2dup3dup4dup5dup6dup7" fmla="*/ 5562274 h 5562274"/>
              <a:gd name="connsiteX6dup0dup1dup2dup3dup4dup5dup6dup7" fmla="*/ 1045242 w 5572023"/>
              <a:gd name="connsiteY6dup0dup1dup2dup3dup4dup5dup6dup7" fmla="*/ 5562274 h 5562274"/>
              <a:gd name="connsiteX7dup0dup1dup2dup3dup4dup5dup6dup7" fmla="*/ 8092 w 5572023"/>
              <a:gd name="connsiteY7dup0dup1dup2dup3dup4dup5dup6dup7" fmla="*/ 4719333 h 5562274"/>
              <a:gd name="connsiteX8dup0dup1dup2dup3dup4dup5dup6dup7" fmla="*/ 0 w 5572023"/>
              <a:gd name="connsiteY8dup0dup1dup2dup3dup4dup5dup6dup7" fmla="*/ 336189 h 5562274"/>
              <a:gd name="connsiteX0dup0dup1dup2dup3dup4dup5dup6dup7dup8" fmla="*/ 0 w 5572023"/>
              <a:gd name="connsiteY0dup0dup1dup2dup3dup4dup5dup6dup7dup8" fmla="*/ 336189 h 5562274"/>
              <a:gd name="connsiteX1dup0dup1dup2dup3dup4dup5dup6dup7dup8" fmla="*/ 1522672 w 5572023"/>
              <a:gd name="connsiteY1dup0dup1dup2dup3dup4dup5dup6dup7dup8" fmla="*/ 100151 h 5562274"/>
              <a:gd name="connsiteX2dup0dup1dup2dup3dup4dup5dup6dup7dup8" fmla="*/ 4972020 w 5572023"/>
              <a:gd name="connsiteY2dup0dup1dup2dup3dup4dup5dup6dup7dup8" fmla="*/ 100150 h 5562274"/>
              <a:gd name="connsiteX3dup0dup1dup2dup3dup4dup5dup6dup7dup8" fmla="*/ 5240426 w 5572023"/>
              <a:gd name="connsiteY3dup0dup1dup2dup3dup4dup5dup6dup7dup8" fmla="*/ 740791 h 5562274"/>
              <a:gd name="connsiteX4dup0dup1dup2dup3dup4dup5dup6dup7dup8" fmla="*/ 5377990 w 5572023"/>
              <a:gd name="connsiteY4dup0dup1dup2dup3dup4dup5dup6dup7dup8" fmla="*/ 4557492 h 5562274"/>
              <a:gd name="connsiteX5dup0dup1dup2dup3dup4dup5dup6dup7dup8" fmla="*/ 5287609 w 5572023"/>
              <a:gd name="connsiteY5dup0dup1dup2dup3dup4dup5dup6dup7dup8" fmla="*/ 5562274 h 5562274"/>
              <a:gd name="connsiteX6dup0dup1dup2dup3dup4dup5dup6dup7dup8" fmla="*/ 1045242 w 5572023"/>
              <a:gd name="connsiteY6dup0dup1dup2dup3dup4dup5dup6dup7dup8" fmla="*/ 5562274 h 5562274"/>
              <a:gd name="connsiteX7dup0dup1dup2dup3dup4dup5dup6dup7dup8" fmla="*/ 8092 w 5572023"/>
              <a:gd name="connsiteY7dup0dup1dup2dup3dup4dup5dup6dup7dup8" fmla="*/ 4719333 h 5562274"/>
              <a:gd name="connsiteX8dup0dup1dup2dup3dup4dup5dup6dup7dup8" fmla="*/ 0 w 5572023"/>
              <a:gd name="connsiteY8dup0dup1dup2dup3dup4dup5dup6dup7dup8" fmla="*/ 336189 h 5562274"/>
              <a:gd name="connsiteX0dup0dup1dup2dup3dup4dup5dup6dup7dup8dup9" fmla="*/ 0 w 5572023"/>
              <a:gd name="connsiteY0dup0dup1dup2dup3dup4dup5dup6dup7dup8dup9" fmla="*/ 336189 h 5562274"/>
              <a:gd name="connsiteX1dup0dup1dup2dup3dup4dup5dup6dup7dup8dup9" fmla="*/ 1522672 w 5572023"/>
              <a:gd name="connsiteY1dup0dup1dup2dup3dup4dup5dup6dup7dup8dup9" fmla="*/ 100151 h 5562274"/>
              <a:gd name="connsiteX2dup0dup1dup2dup3dup4dup5dup6dup7dup8dup9" fmla="*/ 4972020 w 5572023"/>
              <a:gd name="connsiteY2dup0dup1dup2dup3dup4dup5dup6dup7dup8dup9" fmla="*/ 100150 h 5562274"/>
              <a:gd name="connsiteX3dup0dup1dup2dup3dup4dup5dup6dup7dup8dup9" fmla="*/ 5240426 w 5572023"/>
              <a:gd name="connsiteY3dup0dup1dup2dup3dup4dup5dup6dup7dup8dup9" fmla="*/ 740791 h 5562274"/>
              <a:gd name="connsiteX4dup0dup1dup2dup3dup4dup5dup6dup7dup8dup9" fmla="*/ 5377990 w 5572023"/>
              <a:gd name="connsiteY4dup0dup1dup2dup3dup4dup5dup6dup7dup8dup9" fmla="*/ 4557492 h 5562274"/>
              <a:gd name="connsiteX5dup0dup1dup2dup3dup4dup5dup6dup7dup8dup9" fmla="*/ 5287609 w 5572023"/>
              <a:gd name="connsiteY5dup0dup1dup2dup3dup4dup5dup6dup7dup8dup9" fmla="*/ 5562274 h 5562274"/>
              <a:gd name="connsiteX6dup0dup1dup2dup3dup4dup5dup6dup7dup8dup9" fmla="*/ 1045242 w 5572023"/>
              <a:gd name="connsiteY6dup0dup1dup2dup3dup4dup5dup6dup7dup8dup9" fmla="*/ 5562274 h 5562274"/>
              <a:gd name="connsiteX7dup0dup1dup2dup3dup4dup5dup6dup7dup8dup9" fmla="*/ 8092 w 5572023"/>
              <a:gd name="connsiteY7dup0dup1dup2dup3dup4dup5dup6dup7dup8dup9" fmla="*/ 4719333 h 5562274"/>
              <a:gd name="connsiteX8dup0dup1dup2dup3dup4dup5dup6dup7dup8dup9" fmla="*/ 0 w 5572023"/>
              <a:gd name="connsiteY8dup0dup1dup2dup3dup4dup5dup6dup7dup8dup9" fmla="*/ 336189 h 5562274"/>
              <a:gd name="connsiteX0dup0dup1dup2dup3dup4dup5dup6dup7dup8dup9dup10" fmla="*/ 0 w 5572023"/>
              <a:gd name="connsiteY0dup0dup1dup2dup3dup4dup5dup6dup7dup8dup9dup10" fmla="*/ 336189 h 5562274"/>
              <a:gd name="connsiteX1dup0dup1dup2dup3dup4dup5dup6dup7dup8dup9dup10" fmla="*/ 1522672 w 5572023"/>
              <a:gd name="connsiteY1dup0dup1dup2dup3dup4dup5dup6dup7dup8dup9dup10" fmla="*/ 100151 h 5562274"/>
              <a:gd name="connsiteX2dup0dup1dup2dup3dup4dup5dup6dup7dup8dup9dup10" fmla="*/ 5230965 w 5572023"/>
              <a:gd name="connsiteY2dup0dup1dup2dup3dup4dup5dup6dup7dup8dup9dup10" fmla="*/ 100150 h 5562274"/>
              <a:gd name="connsiteX3dup0dup1dup2dup3dup4dup5dup6dup7dup8dup9dup10" fmla="*/ 5240426 w 5572023"/>
              <a:gd name="connsiteY3dup0dup1dup2dup3dup4dup5dup6dup7dup8dup9dup10" fmla="*/ 740791 h 5562274"/>
              <a:gd name="connsiteX4dup0dup1dup2dup3dup4dup5dup6dup7dup8dup9dup10" fmla="*/ 5377990 w 5572023"/>
              <a:gd name="connsiteY4dup0dup1dup2dup3dup4dup5dup6dup7dup8dup9dup10" fmla="*/ 4557492 h 5562274"/>
              <a:gd name="connsiteX5dup0dup1dup2dup3dup4dup5dup6dup7dup8dup9dup10" fmla="*/ 5287609 w 5572023"/>
              <a:gd name="connsiteY5dup0dup1dup2dup3dup4dup5dup6dup7dup8dup9dup10" fmla="*/ 5562274 h 5562274"/>
              <a:gd name="connsiteX6dup0dup1dup2dup3dup4dup5dup6dup7dup8dup9dup10" fmla="*/ 1045242 w 5572023"/>
              <a:gd name="connsiteY6dup0dup1dup2dup3dup4dup5dup6dup7dup8dup9dup10" fmla="*/ 5562274 h 5562274"/>
              <a:gd name="connsiteX7dup0dup1dup2dup3dup4dup5dup6dup7dup8dup9dup10" fmla="*/ 8092 w 5572023"/>
              <a:gd name="connsiteY7dup0dup1dup2dup3dup4dup5dup6dup7dup8dup9dup10" fmla="*/ 4719333 h 5562274"/>
              <a:gd name="connsiteX8dup0dup1dup2dup3dup4dup5dup6dup7dup8dup9dup10" fmla="*/ 0 w 5572023"/>
              <a:gd name="connsiteY8dup0dup1dup2dup3dup4dup5dup6dup7dup8dup9dup10" fmla="*/ 336189 h 5562274"/>
              <a:gd name="connsiteX0dup0dup1dup2dup3dup4dup5dup6dup7dup8dup9dup10dup11" fmla="*/ 0 w 5572023"/>
              <a:gd name="connsiteY0dup0dup1dup2dup3dup4dup5dup6dup7dup8dup9dup10dup11" fmla="*/ 336189 h 5562274"/>
              <a:gd name="connsiteX1dup0dup1dup2dup3dup4dup5dup6dup7dup8dup9dup10dup11" fmla="*/ 1522672 w 5572023"/>
              <a:gd name="connsiteY1dup0dup1dup2dup3dup4dup5dup6dup7dup8dup9dup10dup11" fmla="*/ 100151 h 5562274"/>
              <a:gd name="connsiteX2dup0dup1dup2dup3dup4dup5dup6dup7dup8dup9dup10dup11" fmla="*/ 5230965 w 5572023"/>
              <a:gd name="connsiteY2dup0dup1dup2dup3dup4dup5dup6dup7dup8dup9dup10dup11" fmla="*/ 100150 h 5562274"/>
              <a:gd name="connsiteX3dup0dup1dup2dup3dup4dup5dup6dup7dup8dup9dup10dup11" fmla="*/ 5256610 w 5572023"/>
              <a:gd name="connsiteY3dup0dup1dup2dup3dup4dup5dup6dup7dup8dup9dup10dup11" fmla="*/ 805527 h 5562274"/>
              <a:gd name="connsiteX4dup0dup1dup2dup3dup4dup5dup6dup7dup8dup9dup10dup11" fmla="*/ 5377990 w 5572023"/>
              <a:gd name="connsiteY4dup0dup1dup2dup3dup4dup5dup6dup7dup8dup9dup10dup11" fmla="*/ 4557492 h 5562274"/>
              <a:gd name="connsiteX5dup0dup1dup2dup3dup4dup5dup6dup7dup8dup9dup10dup11" fmla="*/ 5287609 w 5572023"/>
              <a:gd name="connsiteY5dup0dup1dup2dup3dup4dup5dup6dup7dup8dup9dup10dup11" fmla="*/ 5562274 h 5562274"/>
              <a:gd name="connsiteX6dup0dup1dup2dup3dup4dup5dup6dup7dup8dup9dup10dup11" fmla="*/ 1045242 w 5572023"/>
              <a:gd name="connsiteY6dup0dup1dup2dup3dup4dup5dup6dup7dup8dup9dup10dup11" fmla="*/ 5562274 h 5562274"/>
              <a:gd name="connsiteX7dup0dup1dup2dup3dup4dup5dup6dup7dup8dup9dup10dup11" fmla="*/ 8092 w 5572023"/>
              <a:gd name="connsiteY7dup0dup1dup2dup3dup4dup5dup6dup7dup8dup9dup10dup11" fmla="*/ 4719333 h 5562274"/>
              <a:gd name="connsiteX8dup0dup1dup2dup3dup4dup5dup6dup7dup8dup9dup10dup11" fmla="*/ 0 w 5572023"/>
              <a:gd name="connsiteY8dup0dup1dup2dup3dup4dup5dup6dup7dup8dup9dup10dup11" fmla="*/ 336189 h 5562274"/>
              <a:gd name="connsiteX0dup0dup1dup2dup3dup4dup5dup6dup7dup8dup9dup10dup11dup12" fmla="*/ 0 w 5378475"/>
              <a:gd name="connsiteY0dup0dup1dup2dup3dup4dup5dup6dup7dup8dup9dup10dup11dup12" fmla="*/ 336189 h 5562274"/>
              <a:gd name="connsiteX1dup0dup1dup2dup3dup4dup5dup6dup7dup8dup9dup10dup11dup12" fmla="*/ 1522672 w 5378475"/>
              <a:gd name="connsiteY1dup0dup1dup2dup3dup4dup5dup6dup7dup8dup9dup10dup11dup12" fmla="*/ 100151 h 5562274"/>
              <a:gd name="connsiteX2dup0dup1dup2dup3dup4dup5dup6dup7dup8dup9dup10dup11dup12" fmla="*/ 5230965 w 5378475"/>
              <a:gd name="connsiteY2dup0dup1dup2dup3dup4dup5dup6dup7dup8dup9dup10dup11dup12" fmla="*/ 100150 h 5562274"/>
              <a:gd name="connsiteX3dup0dup1dup2dup3dup4dup5dup6dup7dup8dup9dup10dup11dup12" fmla="*/ 5256610 w 5378475"/>
              <a:gd name="connsiteY3dup0dup1dup2dup3dup4dup5dup6dup7dup8dup9dup10dup11dup12" fmla="*/ 805527 h 5562274"/>
              <a:gd name="connsiteX4dup0dup1dup2dup3dup4dup5dup6dup7dup8dup9dup10dup11dup12" fmla="*/ 5377990 w 5378475"/>
              <a:gd name="connsiteY4dup0dup1dup2dup3dup4dup5dup6dup7dup8dup9dup10dup11dup12" fmla="*/ 4557492 h 5562274"/>
              <a:gd name="connsiteX5dup0dup1dup2dup3dup4dup5dup6dup7dup8dup9dup10dup11dup12" fmla="*/ 5287609 w 5378475"/>
              <a:gd name="connsiteY5dup0dup1dup2dup3dup4dup5dup6dup7dup8dup9dup10dup11dup12" fmla="*/ 5562274 h 5562274"/>
              <a:gd name="connsiteX6dup0dup1dup2dup3dup4dup5dup6dup7dup8dup9dup10dup11dup12" fmla="*/ 1045242 w 5378475"/>
              <a:gd name="connsiteY6dup0dup1dup2dup3dup4dup5dup6dup7dup8dup9dup10dup11dup12" fmla="*/ 5562274 h 5562274"/>
              <a:gd name="connsiteX7dup0dup1dup2dup3dup4dup5dup6dup7dup8dup9dup10dup11dup12" fmla="*/ 8092 w 5378475"/>
              <a:gd name="connsiteY7dup0dup1dup2dup3dup4dup5dup6dup7dup8dup9dup10dup11dup12" fmla="*/ 4719333 h 5562274"/>
              <a:gd name="connsiteX8dup0dup1dup2dup3dup4dup5dup6dup7dup8dup9dup10dup11dup12" fmla="*/ 0 w 5378475"/>
              <a:gd name="connsiteY8dup0dup1dup2dup3dup4dup5dup6dup7dup8dup9dup10dup11dup12" fmla="*/ 336189 h 5562274"/>
              <a:gd name="connsiteX0dup0dup1dup2dup3dup4dup5dup6dup7dup8dup9dup10dup11dup12dup13" fmla="*/ 0 w 5287637"/>
              <a:gd name="connsiteY0dup0dup1dup2dup3dup4dup5dup6dup7dup8dup9dup10dup11dup12dup13" fmla="*/ 336189 h 5562274"/>
              <a:gd name="connsiteX1dup0dup1dup2dup3dup4dup5dup6dup7dup8dup9dup10dup11dup12dup13" fmla="*/ 1522672 w 5287637"/>
              <a:gd name="connsiteY1dup0dup1dup2dup3dup4dup5dup6dup7dup8dup9dup10dup11dup12dup13" fmla="*/ 100151 h 5562274"/>
              <a:gd name="connsiteX2dup0dup1dup2dup3dup4dup5dup6dup7dup8dup9dup10dup11dup12dup13" fmla="*/ 5230965 w 5287637"/>
              <a:gd name="connsiteY2dup0dup1dup2dup3dup4dup5dup6dup7dup8dup9dup10dup11dup12dup13" fmla="*/ 100150 h 5562274"/>
              <a:gd name="connsiteX3dup0dup1dup2dup3dup4dup5dup6dup7dup8dup9dup10dup11dup12dup13" fmla="*/ 5256610 w 5287637"/>
              <a:gd name="connsiteY3dup0dup1dup2dup3dup4dup5dup6dup7dup8dup9dup10dup11dup12dup13" fmla="*/ 805527 h 5562274"/>
              <a:gd name="connsiteX4dup0dup1dup2dup3dup4dup5dup6dup7dup8dup9dup10dup11dup12dup13" fmla="*/ 5086676 w 5287637"/>
              <a:gd name="connsiteY4dup0dup1dup2dup3dup4dup5dup6dup7dup8dup9dup10dup11dup12dup13" fmla="*/ 4557492 h 5562274"/>
              <a:gd name="connsiteX5dup0dup1dup2dup3dup4dup5dup6dup7dup8dup9dup10dup11dup12dup13" fmla="*/ 5287609 w 5287637"/>
              <a:gd name="connsiteY5dup0dup1dup2dup3dup4dup5dup6dup7dup8dup9dup10dup11dup12dup13" fmla="*/ 5562274 h 5562274"/>
              <a:gd name="connsiteX6dup0dup1dup2dup3dup4dup5dup6dup7dup8dup9dup10dup11dup12dup13" fmla="*/ 1045242 w 5287637"/>
              <a:gd name="connsiteY6dup0dup1dup2dup3dup4dup5dup6dup7dup8dup9dup10dup11dup12dup13" fmla="*/ 5562274 h 5562274"/>
              <a:gd name="connsiteX7dup0dup1dup2dup3dup4dup5dup6dup7dup8dup9dup10dup11dup12dup13" fmla="*/ 8092 w 5287637"/>
              <a:gd name="connsiteY7dup0dup1dup2dup3dup4dup5dup6dup7dup8dup9dup10dup11dup12dup13" fmla="*/ 4719333 h 5562274"/>
              <a:gd name="connsiteX8dup0dup1dup2dup3dup4dup5dup6dup7dup8dup9dup10dup11dup12dup13" fmla="*/ 0 w 5287637"/>
              <a:gd name="connsiteY8dup0dup1dup2dup3dup4dup5dup6dup7dup8dup9dup10dup11dup12dup13" fmla="*/ 336189 h 5562274"/>
              <a:gd name="connsiteX0dup0dup1dup2dup3dup4dup5dup6dup7dup8dup9dup10dup11dup12dup13dup14" fmla="*/ 0 w 5287812"/>
              <a:gd name="connsiteY0dup0dup1dup2dup3dup4dup5dup6dup7dup8dup9dup10dup11dup12dup13dup14" fmla="*/ 336189 h 5562274"/>
              <a:gd name="connsiteX1dup0dup1dup2dup3dup4dup5dup6dup7dup8dup9dup10dup11dup12dup13dup14" fmla="*/ 1522672 w 5287812"/>
              <a:gd name="connsiteY1dup0dup1dup2dup3dup4dup5dup6dup7dup8dup9dup10dup11dup12dup13dup14" fmla="*/ 100151 h 5562274"/>
              <a:gd name="connsiteX2dup0dup1dup2dup3dup4dup5dup6dup7dup8dup9dup10dup11dup12dup13dup14" fmla="*/ 5230965 w 5287812"/>
              <a:gd name="connsiteY2dup0dup1dup2dup3dup4dup5dup6dup7dup8dup9dup10dup11dup12dup13dup14" fmla="*/ 100150 h 5562274"/>
              <a:gd name="connsiteX3dup0dup1dup2dup3dup4dup5dup6dup7dup8dup9dup10dup11dup12dup13dup14" fmla="*/ 5256610 w 5287812"/>
              <a:gd name="connsiteY3dup0dup1dup2dup3dup4dup5dup6dup7dup8dup9dup10dup11dup12dup13dup14" fmla="*/ 805527 h 5562274"/>
              <a:gd name="connsiteX4dup0dup1dup2dup3dup4dup5dup6dup7dup8dup9dup10dup11dup12dup13dup14" fmla="*/ 5256609 w 5287812"/>
              <a:gd name="connsiteY4dup0dup1dup2dup3dup4dup5dup6dup7dup8dup9dup10dup11dup12dup13dup14" fmla="*/ 4557492 h 5562274"/>
              <a:gd name="connsiteX5dup0dup1dup2dup3dup4dup5dup6dup7dup8dup9dup10dup11dup12dup13dup14" fmla="*/ 5287609 w 5287812"/>
              <a:gd name="connsiteY5dup0dup1dup2dup3dup4dup5dup6dup7dup8dup9dup10dup11dup12dup13dup14" fmla="*/ 5562274 h 5562274"/>
              <a:gd name="connsiteX6dup0dup1dup2dup3dup4dup5dup6dup7dup8dup9dup10dup11dup12dup13dup14" fmla="*/ 1045242 w 5287812"/>
              <a:gd name="connsiteY6dup0dup1dup2dup3dup4dup5dup6dup7dup8dup9dup10dup11dup12dup13dup14" fmla="*/ 5562274 h 5562274"/>
              <a:gd name="connsiteX7dup0dup1dup2dup3dup4dup5dup6dup7dup8dup9dup10dup11dup12dup13dup14" fmla="*/ 8092 w 5287812"/>
              <a:gd name="connsiteY7dup0dup1dup2dup3dup4dup5dup6dup7dup8dup9dup10dup11dup12dup13dup14" fmla="*/ 4719333 h 5562274"/>
              <a:gd name="connsiteX8dup0dup1dup2dup3dup4dup5dup6dup7dup8dup9dup10dup11dup12dup13dup14" fmla="*/ 0 w 5287812"/>
              <a:gd name="connsiteY8dup0dup1dup2dup3dup4dup5dup6dup7dup8dup9dup10dup11dup12dup13dup14" fmla="*/ 336189 h 5562274"/>
              <a:gd name="connsiteX0dup0dup1dup2dup3dup4dup5dup6dup7dup8dup9dup10dup11dup12dup13dup14dup15" fmla="*/ 0 w 5287812"/>
              <a:gd name="connsiteY0dup0dup1dup2dup3dup4dup5dup6dup7dup8dup9dup10dup11dup12dup13dup14dup15" fmla="*/ 236039 h 5462124"/>
              <a:gd name="connsiteX1dup0dup1dup2dup3dup4dup5dup6dup7dup8dup9dup10dup11dup12dup13dup14dup15" fmla="*/ 1522672 w 5287812"/>
              <a:gd name="connsiteY1dup0dup1dup2dup3dup4dup5dup6dup7dup8dup9dup10dup11dup12dup13dup14dup15" fmla="*/ 1 h 5462124"/>
              <a:gd name="connsiteX2dup0dup1dup2dup3dup4dup5dup6dup7dup8dup9dup10dup11dup12dup13dup14dup15" fmla="*/ 5230965 w 5287812"/>
              <a:gd name="connsiteY2dup0dup1dup2dup3dup4dup5dup6dup7dup8dup9dup10dup11dup12dup13dup14dup15" fmla="*/ 0 h 5462124"/>
              <a:gd name="connsiteX3dup0dup1dup2dup3dup4dup5dup6dup7dup8dup9dup10dup11dup12dup13dup14dup15" fmla="*/ 5256610 w 5287812"/>
              <a:gd name="connsiteY3dup0dup1dup2dup3dup4dup5dup6dup7dup8dup9dup10dup11dup12dup13dup14dup15" fmla="*/ 705377 h 5462124"/>
              <a:gd name="connsiteX4dup0dup1dup2dup3dup4dup5dup6dup7dup8dup9dup10dup11dup12dup13dup14dup15" fmla="*/ 5256609 w 5287812"/>
              <a:gd name="connsiteY4dup0dup1dup2dup3dup4dup5dup6dup7dup8dup9dup10dup11dup12dup13dup14dup15" fmla="*/ 4457342 h 5462124"/>
              <a:gd name="connsiteX5dup0dup1dup2dup3dup4dup5dup6dup7dup8dup9dup10dup11dup12dup13dup14dup15" fmla="*/ 5287609 w 5287812"/>
              <a:gd name="connsiteY5dup0dup1dup2dup3dup4dup5dup6dup7dup8dup9dup10dup11dup12dup13dup14dup15" fmla="*/ 5462124 h 5462124"/>
              <a:gd name="connsiteX6dup0dup1dup2dup3dup4dup5dup6dup7dup8dup9dup10dup11dup12dup13dup14dup15" fmla="*/ 1045242 w 5287812"/>
              <a:gd name="connsiteY6dup0dup1dup2dup3dup4dup5dup6dup7dup8dup9dup10dup11dup12dup13dup14dup15" fmla="*/ 5462124 h 5462124"/>
              <a:gd name="connsiteX7dup0dup1dup2dup3dup4dup5dup6dup7dup8dup9dup10dup11dup12dup13dup14dup15" fmla="*/ 8092 w 5287812"/>
              <a:gd name="connsiteY7dup0dup1dup2dup3dup4dup5dup6dup7dup8dup9dup10dup11dup12dup13dup14dup15" fmla="*/ 4619183 h 5462124"/>
              <a:gd name="connsiteX8dup0dup1dup2dup3dup4dup5dup6dup7dup8dup9dup10dup11dup12dup13dup14dup15" fmla="*/ 0 w 5287812"/>
              <a:gd name="connsiteY8dup0dup1dup2dup3dup4dup5dup6dup7dup8dup9dup10dup11dup12dup13dup14dup15" fmla="*/ 236039 h 5462124"/>
              <a:gd name="connsiteX0dup0dup1dup2dup3dup4dup5dup6dup7dup8dup9dup10dup11dup12dup13dup14dup15dup16" fmla="*/ 0 w 5279720"/>
              <a:gd name="connsiteY0dup0dup1dup2dup3dup4dup5dup6dup7dup8dup9dup10dup11dup12dup13dup14dup15dup16" fmla="*/ 6961 h 5475807"/>
              <a:gd name="connsiteX1dup0dup1dup2dup3dup4dup5dup6dup7dup8dup9dup10dup11dup12dup13dup14dup15dup16" fmla="*/ 1514580 w 5279720"/>
              <a:gd name="connsiteY1dup0dup1dup2dup3dup4dup5dup6dup7dup8dup9dup10dup11dup12dup13dup14dup15dup16" fmla="*/ 13684 h 5475807"/>
              <a:gd name="connsiteX2dup0dup1dup2dup3dup4dup5dup6dup7dup8dup9dup10dup11dup12dup13dup14dup15dup16" fmla="*/ 5222873 w 5279720"/>
              <a:gd name="connsiteY2dup0dup1dup2dup3dup4dup5dup6dup7dup8dup9dup10dup11dup12dup13dup14dup15dup16" fmla="*/ 13683 h 5475807"/>
              <a:gd name="connsiteX3dup0dup1dup2dup3dup4dup5dup6dup7dup8dup9dup10dup11dup12dup13dup14dup15dup16" fmla="*/ 5248518 w 5279720"/>
              <a:gd name="connsiteY3dup0dup1dup2dup3dup4dup5dup6dup7dup8dup9dup10dup11dup12dup13dup14dup15dup16" fmla="*/ 719060 h 5475807"/>
              <a:gd name="connsiteX4dup0dup1dup2dup3dup4dup5dup6dup7dup8dup9dup10dup11dup12dup13dup14dup15dup16" fmla="*/ 5248517 w 5279720"/>
              <a:gd name="connsiteY4dup0dup1dup2dup3dup4dup5dup6dup7dup8dup9dup10dup11dup12dup13dup14dup15dup16" fmla="*/ 4471025 h 5475807"/>
              <a:gd name="connsiteX5dup0dup1dup2dup3dup4dup5dup6dup7dup8dup9dup10dup11dup12dup13dup14dup15dup16" fmla="*/ 5279517 w 5279720"/>
              <a:gd name="connsiteY5dup0dup1dup2dup3dup4dup5dup6dup7dup8dup9dup10dup11dup12dup13dup14dup15dup16" fmla="*/ 5475807 h 5475807"/>
              <a:gd name="connsiteX6dup0dup1dup2dup3dup4dup5dup6dup7dup8dup9dup10dup11dup12dup13dup14dup15dup16" fmla="*/ 1037150 w 5279720"/>
              <a:gd name="connsiteY6dup0dup1dup2dup3dup4dup5dup6dup7dup8dup9dup10dup11dup12dup13dup14dup15dup16" fmla="*/ 5475807 h 5475807"/>
              <a:gd name="connsiteX7dup0dup1dup2dup3dup4dup5dup6dup7dup8dup9dup10dup11dup12dup13dup14dup15dup16" fmla="*/ 0 w 5279720"/>
              <a:gd name="connsiteY7dup0dup1dup2dup3dup4dup5dup6dup7dup8dup9dup10dup11dup12dup13dup14dup15dup16" fmla="*/ 4632866 h 5475807"/>
              <a:gd name="connsiteX8dup0dup1dup2dup3dup4dup5dup6dup7dup8dup9dup10dup11dup12dup13dup14dup15dup16" fmla="*/ 0 w 5279720"/>
              <a:gd name="connsiteY8dup0dup1dup2dup3dup4dup5dup6dup7dup8dup9dup10dup11dup12dup13dup14dup15dup16" fmla="*/ 6961 h 5475807"/>
              <a:gd name="connsiteX0dup0dup1dup2dup3dup4dup5dup6dup7dup8dup9dup10dup11dup12dup13dup14dup15dup16dup17" fmla="*/ 0 w 5506116"/>
              <a:gd name="connsiteY0dup0dup1dup2dup3dup4dup5dup6dup7dup8dup9dup10dup11dup12dup13dup14dup15dup16dup17" fmla="*/ 6961 h 5475807"/>
              <a:gd name="connsiteX1dup0dup1dup2dup3dup4dup5dup6dup7dup8dup9dup10dup11dup12dup13dup14dup15dup16dup17" fmla="*/ 1514580 w 5506116"/>
              <a:gd name="connsiteY1dup0dup1dup2dup3dup4dup5dup6dup7dup8dup9dup10dup11dup12dup13dup14dup15dup16dup17" fmla="*/ 13684 h 5475807"/>
              <a:gd name="connsiteX2dup0dup1dup2dup3dup4dup5dup6dup7dup8dup9dup10dup11dup12dup13dup14dup15dup16dup17" fmla="*/ 5222873 w 5506116"/>
              <a:gd name="connsiteY2dup0dup1dup2dup3dup4dup5dup6dup7dup8dup9dup10dup11dup12dup13dup14dup15dup16dup17" fmla="*/ 13683 h 5475807"/>
              <a:gd name="connsiteX3dup0dup1dup2dup3dup4dup5dup6dup7dup8dup9dup10dup11dup12dup13dup14dup15dup16dup17" fmla="*/ 5248518 w 5506116"/>
              <a:gd name="connsiteY3dup0dup1dup2dup3dup4dup5dup6dup7dup8dup9dup10dup11dup12dup13dup14dup15dup16dup17" fmla="*/ 719060 h 5475807"/>
              <a:gd name="connsiteX4dup0dup1dup2dup3dup4dup5dup6dup7dup8dup9dup10dup11dup12dup13dup14dup15dup16dup17" fmla="*/ 5248517 w 5506116"/>
              <a:gd name="connsiteY4dup0dup1dup2dup3dup4dup5dup6dup7dup8dup9dup10dup11dup12dup13dup14dup15dup16dup17" fmla="*/ 4471025 h 5475807"/>
              <a:gd name="connsiteX5dup0dup1dup2dup3dup4dup5dup6dup7dup8dup9dup10dup11dup12dup13dup14dup15dup16dup17" fmla="*/ 5506094 w 5506116"/>
              <a:gd name="connsiteY5dup0dup1dup2dup3dup4dup5dup6dup7dup8dup9dup10dup11dup12dup13dup14dup15dup16dup17" fmla="*/ 5467715 h 5475807"/>
              <a:gd name="connsiteX6dup0dup1dup2dup3dup4dup5dup6dup7dup8dup9dup10dup11dup12dup13dup14dup15dup16dup17" fmla="*/ 1037150 w 5506116"/>
              <a:gd name="connsiteY6dup0dup1dup2dup3dup4dup5dup6dup7dup8dup9dup10dup11dup12dup13dup14dup15dup16dup17" fmla="*/ 5475807 h 5475807"/>
              <a:gd name="connsiteX7dup0dup1dup2dup3dup4dup5dup6dup7dup8dup9dup10dup11dup12dup13dup14dup15dup16dup17" fmla="*/ 0 w 5506116"/>
              <a:gd name="connsiteY7dup0dup1dup2dup3dup4dup5dup6dup7dup8dup9dup10dup11dup12dup13dup14dup15dup16dup17" fmla="*/ 4632866 h 5475807"/>
              <a:gd name="connsiteX8dup0dup1dup2dup3dup4dup5dup6dup7dup8dup9dup10dup11dup12dup13dup14dup15dup16dup17" fmla="*/ 0 w 5506116"/>
              <a:gd name="connsiteY8dup0dup1dup2dup3dup4dup5dup6dup7dup8dup9dup10dup11dup12dup13dup14dup15dup16dup17" fmla="*/ 6961 h 5475807"/>
              <a:gd name="connsiteX0dup0dup1dup2dup3dup4dup5dup6dup7dup8dup9dup10dup11dup12dup13dup14dup15dup16dup17dup18" fmla="*/ 0 w 5279720"/>
              <a:gd name="connsiteY0dup0dup1dup2dup3dup4dup5dup6dup7dup8dup9dup10dup11dup12dup13dup14dup15dup16dup17dup18" fmla="*/ 6961 h 5475807"/>
              <a:gd name="connsiteX1dup0dup1dup2dup3dup4dup5dup6dup7dup8dup9dup10dup11dup12dup13dup14dup15dup16dup17dup18" fmla="*/ 1514580 w 5279720"/>
              <a:gd name="connsiteY1dup0dup1dup2dup3dup4dup5dup6dup7dup8dup9dup10dup11dup12dup13dup14dup15dup16dup17dup18" fmla="*/ 13684 h 5475807"/>
              <a:gd name="connsiteX2dup0dup1dup2dup3dup4dup5dup6dup7dup8dup9dup10dup11dup12dup13dup14dup15dup16dup17dup18" fmla="*/ 5222873 w 5279720"/>
              <a:gd name="connsiteY2dup0dup1dup2dup3dup4dup5dup6dup7dup8dup9dup10dup11dup12dup13dup14dup15dup16dup17dup18" fmla="*/ 13683 h 5475807"/>
              <a:gd name="connsiteX3dup0dup1dup2dup3dup4dup5dup6dup7dup8dup9dup10dup11dup12dup13dup14dup15dup16dup17dup18" fmla="*/ 5248518 w 5279720"/>
              <a:gd name="connsiteY3dup0dup1dup2dup3dup4dup5dup6dup7dup8dup9dup10dup11dup12dup13dup14dup15dup16dup17dup18" fmla="*/ 719060 h 5475807"/>
              <a:gd name="connsiteX4dup0dup1dup2dup3dup4dup5dup6dup7dup8dup9dup10dup11dup12dup13dup14dup15dup16dup17dup18" fmla="*/ 5248517 w 5279720"/>
              <a:gd name="connsiteY4dup0dup1dup2dup3dup4dup5dup6dup7dup8dup9dup10dup11dup12dup13dup14dup15dup16dup17dup18" fmla="*/ 4471025 h 5475807"/>
              <a:gd name="connsiteX5dup0dup1dup2dup3dup4dup5dup6dup7dup8dup9dup10dup11dup12dup13dup14dup15dup16dup17dup18" fmla="*/ 5279517 w 5279720"/>
              <a:gd name="connsiteY5dup0dup1dup2dup3dup4dup5dup6dup7dup8dup9dup10dup11dup12dup13dup14dup15dup16dup17dup18" fmla="*/ 5475807 h 5475807"/>
              <a:gd name="connsiteX6dup0dup1dup2dup3dup4dup5dup6dup7dup8dup9dup10dup11dup12dup13dup14dup15dup16dup17dup18" fmla="*/ 1037150 w 5279720"/>
              <a:gd name="connsiteY6dup0dup1dup2dup3dup4dup5dup6dup7dup8dup9dup10dup11dup12dup13dup14dup15dup16dup17dup18" fmla="*/ 5475807 h 5475807"/>
              <a:gd name="connsiteX7dup0dup1dup2dup3dup4dup5dup6dup7dup8dup9dup10dup11dup12dup13dup14dup15dup16dup17dup18" fmla="*/ 0 w 5279720"/>
              <a:gd name="connsiteY7dup0dup1dup2dup3dup4dup5dup6dup7dup8dup9dup10dup11dup12dup13dup14dup15dup16dup17dup18" fmla="*/ 4632866 h 5475807"/>
              <a:gd name="connsiteX8dup0dup1dup2dup3dup4dup5dup6dup7dup8dup9dup10dup11dup12dup13dup14dup15dup16dup17dup18" fmla="*/ 0 w 5279720"/>
              <a:gd name="connsiteY8dup0dup1dup2dup3dup4dup5dup6dup7dup8dup9dup10dup11dup12dup13dup14dup15dup16dup17dup18" fmla="*/ 6961 h 5475807"/>
              <a:gd name="connsiteX0dup0dup1dup2dup3dup4dup5dup6dup7dup8dup9dup10dup11dup12dup13dup14dup15dup16dup17dup18dup19" fmla="*/ 0 w 5255144"/>
              <a:gd name="connsiteY0dup0dup1dup2dup3dup4dup5dup6dup7dup8dup9dup10dup11dup12dup13dup14dup15dup16dup17dup18dup19" fmla="*/ 6961 h 5475807"/>
              <a:gd name="connsiteX1dup0dup1dup2dup3dup4dup5dup6dup7dup8dup9dup10dup11dup12dup13dup14dup15dup16dup17dup18dup19" fmla="*/ 1514580 w 5255144"/>
              <a:gd name="connsiteY1dup0dup1dup2dup3dup4dup5dup6dup7dup8dup9dup10dup11dup12dup13dup14dup15dup16dup17dup18dup19" fmla="*/ 13684 h 5475807"/>
              <a:gd name="connsiteX2dup0dup1dup2dup3dup4dup5dup6dup7dup8dup9dup10dup11dup12dup13dup14dup15dup16dup17dup18dup19" fmla="*/ 5222873 w 5255144"/>
              <a:gd name="connsiteY2dup0dup1dup2dup3dup4dup5dup6dup7dup8dup9dup10dup11dup12dup13dup14dup15dup16dup17dup18dup19" fmla="*/ 13683 h 5475807"/>
              <a:gd name="connsiteX3dup0dup1dup2dup3dup4dup5dup6dup7dup8dup9dup10dup11dup12dup13dup14dup15dup16dup17dup18dup19" fmla="*/ 5248518 w 5255144"/>
              <a:gd name="connsiteY3dup0dup1dup2dup3dup4dup5dup6dup7dup8dup9dup10dup11dup12dup13dup14dup15dup16dup17dup18dup19" fmla="*/ 719060 h 5475807"/>
              <a:gd name="connsiteX4dup0dup1dup2dup3dup4dup5dup6dup7dup8dup9dup10dup11dup12dup13dup14dup15dup16dup17dup18dup19" fmla="*/ 5248517 w 5255144"/>
              <a:gd name="connsiteY4dup0dup1dup2dup3dup4dup5dup6dup7dup8dup9dup10dup11dup12dup13dup14dup15dup16dup17dup18dup19" fmla="*/ 4471025 h 5475807"/>
              <a:gd name="connsiteX5dup0dup1dup2dup3dup4dup5dup6dup7dup8dup9dup10dup11dup12dup13dup14dup15dup16dup17dup18dup19" fmla="*/ 5253324 w 5255144"/>
              <a:gd name="connsiteY5dup0dup1dup2dup3dup4dup5dup6dup7dup8dup9dup10dup11dup12dup13dup14dup15dup16dup17dup18dup19" fmla="*/ 5475807 h 5475807"/>
              <a:gd name="connsiteX6dup0dup1dup2dup3dup4dup5dup6dup7dup8dup9dup10dup11dup12dup13dup14dup15dup16dup17dup18dup19" fmla="*/ 1037150 w 5255144"/>
              <a:gd name="connsiteY6dup0dup1dup2dup3dup4dup5dup6dup7dup8dup9dup10dup11dup12dup13dup14dup15dup16dup17dup18dup19" fmla="*/ 5475807 h 5475807"/>
              <a:gd name="connsiteX7dup0dup1dup2dup3dup4dup5dup6dup7dup8dup9dup10dup11dup12dup13dup14dup15dup16dup17dup18dup19" fmla="*/ 0 w 5255144"/>
              <a:gd name="connsiteY7dup0dup1dup2dup3dup4dup5dup6dup7dup8dup9dup10dup11dup12dup13dup14dup15dup16dup17dup18dup19" fmla="*/ 4632866 h 5475807"/>
              <a:gd name="connsiteX8dup0dup1dup2dup3dup4dup5dup6dup7dup8dup9dup10dup11dup12dup13dup14dup15dup16dup17dup18dup19" fmla="*/ 0 w 5255144"/>
              <a:gd name="connsiteY8dup0dup1dup2dup3dup4dup5dup6dup7dup8dup9dup10dup11dup12dup13dup14dup15dup16dup17dup18dup19" fmla="*/ 6961 h 5475807"/>
              <a:gd name="connsiteX0dup0dup1dup2dup3dup4dup5dup6dup7dup8dup9dup10dup11dup12dup13dup14dup15dup16dup17dup18dup19dup20" fmla="*/ 0 w 5264597"/>
              <a:gd name="connsiteY0dup0dup1dup2dup3dup4dup5dup6dup7dup8dup9dup10dup11dup12dup13dup14dup15dup16dup17dup18dup19dup20" fmla="*/ 6961 h 5475807"/>
              <a:gd name="connsiteX1dup0dup1dup2dup3dup4dup5dup6dup7dup8dup9dup10dup11dup12dup13dup14dup15dup16dup17dup18dup19dup20" fmla="*/ 1514580 w 5264597"/>
              <a:gd name="connsiteY1dup0dup1dup2dup3dup4dup5dup6dup7dup8dup9dup10dup11dup12dup13dup14dup15dup16dup17dup18dup19dup20" fmla="*/ 13684 h 5475807"/>
              <a:gd name="connsiteX2dup0dup1dup2dup3dup4dup5dup6dup7dup8dup9dup10dup11dup12dup13dup14dup15dup16dup17dup18dup19dup20" fmla="*/ 5253829 w 5264597"/>
              <a:gd name="connsiteY2dup0dup1dup2dup3dup4dup5dup6dup7dup8dup9dup10dup11dup12dup13dup14dup15dup16dup17dup18dup19dup20" fmla="*/ 6539 h 5475807"/>
              <a:gd name="connsiteX3dup0dup1dup2dup3dup4dup5dup6dup7dup8dup9dup10dup11dup12dup13dup14dup15dup16dup17dup18dup19dup20" fmla="*/ 5248518 w 5264597"/>
              <a:gd name="connsiteY3dup0dup1dup2dup3dup4dup5dup6dup7dup8dup9dup10dup11dup12dup13dup14dup15dup16dup17dup18dup19dup20" fmla="*/ 719060 h 5475807"/>
              <a:gd name="connsiteX4dup0dup1dup2dup3dup4dup5dup6dup7dup8dup9dup10dup11dup12dup13dup14dup15dup16dup17dup18dup19dup20" fmla="*/ 5248517 w 5264597"/>
              <a:gd name="connsiteY4dup0dup1dup2dup3dup4dup5dup6dup7dup8dup9dup10dup11dup12dup13dup14dup15dup16dup17dup18dup19dup20" fmla="*/ 4471025 h 5475807"/>
              <a:gd name="connsiteX5dup0dup1dup2dup3dup4dup5dup6dup7dup8dup9dup10dup11dup12dup13dup14dup15dup16dup17dup18dup19dup20" fmla="*/ 5253324 w 5264597"/>
              <a:gd name="connsiteY5dup0dup1dup2dup3dup4dup5dup6dup7dup8dup9dup10dup11dup12dup13dup14dup15dup16dup17dup18dup19dup20" fmla="*/ 5475807 h 5475807"/>
              <a:gd name="connsiteX6dup0dup1dup2dup3dup4dup5dup6dup7dup8dup9dup10dup11dup12dup13dup14dup15dup16dup17dup18dup19dup20" fmla="*/ 1037150 w 5264597"/>
              <a:gd name="connsiteY6dup0dup1dup2dup3dup4dup5dup6dup7dup8dup9dup10dup11dup12dup13dup14dup15dup16dup17dup18dup19dup20" fmla="*/ 5475807 h 5475807"/>
              <a:gd name="connsiteX7dup0dup1dup2dup3dup4dup5dup6dup7dup8dup9dup10dup11dup12dup13dup14dup15dup16dup17dup18dup19dup20" fmla="*/ 0 w 5264597"/>
              <a:gd name="connsiteY7dup0dup1dup2dup3dup4dup5dup6dup7dup8dup9dup10dup11dup12dup13dup14dup15dup16dup17dup18dup19dup20" fmla="*/ 4632866 h 5475807"/>
              <a:gd name="connsiteX8dup0dup1dup2dup3dup4dup5dup6dup7dup8dup9dup10dup11dup12dup13dup14dup15dup16dup17dup18dup19dup20" fmla="*/ 0 w 5264597"/>
              <a:gd name="connsiteY8dup0dup1dup2dup3dup4dup5dup6dup7dup8dup9dup10dup11dup12dup13dup14dup15dup16dup17dup18dup19dup20" fmla="*/ 6961 h 5475807"/>
              <a:gd name="connsiteX0dup0dup1dup2dup3dup4dup5dup6dup7dup8dup9dup10dup11dup12dup13dup14dup15dup16dup17dup18dup19dup20dup21" fmla="*/ 0 w 5255144"/>
              <a:gd name="connsiteY0dup0dup1dup2dup3dup4dup5dup6dup7dup8dup9dup10dup11dup12dup13dup14dup15dup16dup17dup18dup19dup20dup21" fmla="*/ 6961 h 5475807"/>
              <a:gd name="connsiteX1dup0dup1dup2dup3dup4dup5dup6dup7dup8dup9dup10dup11dup12dup13dup14dup15dup16dup17dup18dup19dup20dup21" fmla="*/ 1514580 w 5255144"/>
              <a:gd name="connsiteY1dup0dup1dup2dup3dup4dup5dup6dup7dup8dup9dup10dup11dup12dup13dup14dup15dup16dup17dup18dup19dup20dup21" fmla="*/ 13684 h 5475807"/>
              <a:gd name="connsiteX2dup0dup1dup2dup3dup4dup5dup6dup7dup8dup9dup10dup11dup12dup13dup14dup15dup16dup17dup18dup19dup20dup21" fmla="*/ 5253829 w 5255144"/>
              <a:gd name="connsiteY2dup0dup1dup2dup3dup4dup5dup6dup7dup8dup9dup10dup11dup12dup13dup14dup15dup16dup17dup18dup19dup20dup21" fmla="*/ 6539 h 5475807"/>
              <a:gd name="connsiteX3dup0dup1dup2dup3dup4dup5dup6dup7dup8dup9dup10dup11dup12dup13dup14dup15dup16dup17dup18dup19dup20dup21" fmla="*/ 5248518 w 5255144"/>
              <a:gd name="connsiteY3dup0dup1dup2dup3dup4dup5dup6dup7dup8dup9dup10dup11dup12dup13dup14dup15dup16dup17dup18dup19dup20dup21" fmla="*/ 719060 h 5475807"/>
              <a:gd name="connsiteX4dup0dup1dup2dup3dup4dup5dup6dup7dup8dup9dup10dup11dup12dup13dup14dup15dup16dup17dup18dup19dup20dup21" fmla="*/ 5248517 w 5255144"/>
              <a:gd name="connsiteY4dup0dup1dup2dup3dup4dup5dup6dup7dup8dup9dup10dup11dup12dup13dup14dup15dup16dup17dup18dup19dup20dup21" fmla="*/ 4471025 h 5475807"/>
              <a:gd name="connsiteX5dup0dup1dup2dup3dup4dup5dup6dup7dup8dup9dup10dup11dup12dup13dup14dup15dup16dup17dup18dup19dup20dup21" fmla="*/ 5253324 w 5255144"/>
              <a:gd name="connsiteY5dup0dup1dup2dup3dup4dup5dup6dup7dup8dup9dup10dup11dup12dup13dup14dup15dup16dup17dup18dup19dup20dup21" fmla="*/ 5475807 h 5475807"/>
              <a:gd name="connsiteX6dup0dup1dup2dup3dup4dup5dup6dup7dup8dup9dup10dup11dup12dup13dup14dup15dup16dup17dup18dup19dup20dup21" fmla="*/ 1037150 w 5255144"/>
              <a:gd name="connsiteY6dup0dup1dup2dup3dup4dup5dup6dup7dup8dup9dup10dup11dup12dup13dup14dup15dup16dup17dup18dup19dup20dup21" fmla="*/ 5475807 h 5475807"/>
              <a:gd name="connsiteX7dup0dup1dup2dup3dup4dup5dup6dup7dup8dup9dup10dup11dup12dup13dup14dup15dup16dup17dup18dup19dup20dup21" fmla="*/ 0 w 5255144"/>
              <a:gd name="connsiteY7dup0dup1dup2dup3dup4dup5dup6dup7dup8dup9dup10dup11dup12dup13dup14dup15dup16dup17dup18dup19dup20dup21" fmla="*/ 4632866 h 5475807"/>
              <a:gd name="connsiteX8dup0dup1dup2dup3dup4dup5dup6dup7dup8dup9dup10dup11dup12dup13dup14dup15dup16dup17dup18dup19dup20dup21" fmla="*/ 0 w 5255144"/>
              <a:gd name="connsiteY8dup0dup1dup2dup3dup4dup5dup6dup7dup8dup9dup10dup11dup12dup13dup14dup15dup16dup17dup18dup19dup20dup21" fmla="*/ 6961 h 5475807"/>
              <a:gd name="connsiteX0dup0dup1dup2dup3dup4dup5dup6dup7dup8dup9dup10dup11dup12dup13dup14dup15dup16dup17dup18dup19dup20dup21dup22" fmla="*/ 0 w 5255144"/>
              <a:gd name="connsiteY0dup0dup1dup2dup3dup4dup5dup6dup7dup8dup9dup10dup11dup12dup13dup14dup15dup16dup17dup18dup19dup20dup21dup22" fmla="*/ 6961 h 5475807"/>
              <a:gd name="connsiteX1dup0dup1dup2dup3dup4dup5dup6dup7dup8dup9dup10dup11dup12dup13dup14dup15dup16dup17dup18dup19dup20dup21dup22" fmla="*/ 1514580 w 5255144"/>
              <a:gd name="connsiteY1dup0dup1dup2dup3dup4dup5dup6dup7dup8dup9dup10dup11dup12dup13dup14dup15dup16dup17dup18dup19dup20dup21dup22" fmla="*/ 13684 h 5475807"/>
              <a:gd name="connsiteX2dup0dup1dup2dup3dup4dup5dup6dup7dup8dup9dup10dup11dup12dup13dup14dup15dup16dup17dup18dup19dup20dup21dup22" fmla="*/ 5253829 w 5255144"/>
              <a:gd name="connsiteY2dup0dup1dup2dup3dup4dup5dup6dup7dup8dup9dup10dup11dup12dup13dup14dup15dup16dup17dup18dup19dup20dup21dup22" fmla="*/ 6539 h 5475807"/>
              <a:gd name="connsiteX3dup0dup1dup2dup3dup4dup5dup6dup7dup8dup9dup10dup11dup12dup13dup14dup15dup16dup17dup18dup19dup20dup21dup22" fmla="*/ 5248518 w 5255144"/>
              <a:gd name="connsiteY3dup0dup1dup2dup3dup4dup5dup6dup7dup8dup9dup10dup11dup12dup13dup14dup15dup16dup17dup18dup19dup20dup21dup22" fmla="*/ 719060 h 5475807"/>
              <a:gd name="connsiteX4dup0dup1dup2dup3dup4dup5dup6dup7dup8dup9dup10dup11dup12dup13dup14dup15dup16dup17dup18dup19dup20dup21dup22" fmla="*/ 5248517 w 5255144"/>
              <a:gd name="connsiteY4dup0dup1dup2dup3dup4dup5dup6dup7dup8dup9dup10dup11dup12dup13dup14dup15dup16dup17dup18dup19dup20dup21dup22" fmla="*/ 4471025 h 5475807"/>
              <a:gd name="connsiteX5dup0dup1dup2dup3dup4dup5dup6dup7dup8dup9dup10dup11dup12dup13dup14dup15dup16dup17dup18dup19dup20dup21dup22" fmla="*/ 5253324 w 5255144"/>
              <a:gd name="connsiteY5dup0dup1dup2dup3dup4dup5dup6dup7dup8dup9dup10dup11dup12dup13dup14dup15dup16dup17dup18dup19dup20dup21dup22" fmla="*/ 5475807 h 5475807"/>
              <a:gd name="connsiteX6dup0dup1dup2dup3dup4dup5dup6dup7dup8dup9dup10dup11dup12dup13dup14dup15dup16dup17dup18dup19dup20dup21dup22" fmla="*/ 1037150 w 5255144"/>
              <a:gd name="connsiteY6dup0dup1dup2dup3dup4dup5dup6dup7dup8dup9dup10dup11dup12dup13dup14dup15dup16dup17dup18dup19dup20dup21dup22" fmla="*/ 5475807 h 5475807"/>
              <a:gd name="connsiteX7dup0dup1dup2dup3dup4dup5dup6dup7dup8dup9dup10dup11dup12dup13dup14dup15dup16dup17dup18dup19dup20dup21dup22" fmla="*/ 0 w 5255144"/>
              <a:gd name="connsiteY7dup0dup1dup2dup3dup4dup5dup6dup7dup8dup9dup10dup11dup12dup13dup14dup15dup16dup17dup18dup19dup20dup21dup22" fmla="*/ 4632866 h 5475807"/>
              <a:gd name="connsiteX8dup0dup1dup2dup3dup4dup5dup6dup7dup8dup9dup10dup11dup12dup13dup14dup15dup16dup17dup18dup19dup20dup21dup22" fmla="*/ 0 w 5255144"/>
              <a:gd name="connsiteY8dup0dup1dup2dup3dup4dup5dup6dup7dup8dup9dup10dup11dup12dup13dup14dup15dup16dup17dup18dup19dup20dup21dup22" fmla="*/ 6961 h 5475807"/>
              <a:gd name="connsiteX0dup0dup1dup2dup3dup4dup5dup6dup7dup8dup9dup10dup11dup12dup13dup14dup15dup16dup17dup18dup19dup20dup21dup22dup23" fmla="*/ 0 w 5255144"/>
              <a:gd name="connsiteY0dup0dup1dup2dup3dup4dup5dup6dup7dup8dup9dup10dup11dup12dup13dup14dup15dup16dup17dup18dup19dup20dup21dup22dup23" fmla="*/ 10000 h 5478846"/>
              <a:gd name="connsiteX1dup0dup1dup2dup3dup4dup5dup6dup7dup8dup9dup10dup11dup12dup13dup14dup15dup16dup17dup18dup19dup20dup21dup22dup23" fmla="*/ 1524105 w 5255144"/>
              <a:gd name="connsiteY1dup0dup1dup2dup3dup4dup5dup6dup7dup8dup9dup10dup11dup12dup13dup14dup15dup16dup17dup18dup19dup20dup21dup22dup23" fmla="*/ 4816 h 5478846"/>
              <a:gd name="connsiteX2dup0dup1dup2dup3dup4dup5dup6dup7dup8dup9dup10dup11dup12dup13dup14dup15dup16dup17dup18dup19dup20dup21dup22dup23" fmla="*/ 5253829 w 5255144"/>
              <a:gd name="connsiteY2dup0dup1dup2dup3dup4dup5dup6dup7dup8dup9dup10dup11dup12dup13dup14dup15dup16dup17dup18dup19dup20dup21dup22dup23" fmla="*/ 9578 h 5478846"/>
              <a:gd name="connsiteX3dup0dup1dup2dup3dup4dup5dup6dup7dup8dup9dup10dup11dup12dup13dup14dup15dup16dup17dup18dup19dup20dup21dup22dup23" fmla="*/ 5248518 w 5255144"/>
              <a:gd name="connsiteY3dup0dup1dup2dup3dup4dup5dup6dup7dup8dup9dup10dup11dup12dup13dup14dup15dup16dup17dup18dup19dup20dup21dup22dup23" fmla="*/ 722099 h 5478846"/>
              <a:gd name="connsiteX4dup0dup1dup2dup3dup4dup5dup6dup7dup8dup9dup10dup11dup12dup13dup14dup15dup16dup17dup18dup19dup20dup21dup22dup23" fmla="*/ 5248517 w 5255144"/>
              <a:gd name="connsiteY4dup0dup1dup2dup3dup4dup5dup6dup7dup8dup9dup10dup11dup12dup13dup14dup15dup16dup17dup18dup19dup20dup21dup22dup23" fmla="*/ 4474064 h 5478846"/>
              <a:gd name="connsiteX5dup0dup1dup2dup3dup4dup5dup6dup7dup8dup9dup10dup11dup12dup13dup14dup15dup16dup17dup18dup19dup20dup21dup22dup23" fmla="*/ 5253324 w 5255144"/>
              <a:gd name="connsiteY5dup0dup1dup2dup3dup4dup5dup6dup7dup8dup9dup10dup11dup12dup13dup14dup15dup16dup17dup18dup19dup20dup21dup22dup23" fmla="*/ 5478846 h 5478846"/>
              <a:gd name="connsiteX6dup0dup1dup2dup3dup4dup5dup6dup7dup8dup9dup10dup11dup12dup13dup14dup15dup16dup17dup18dup19dup20dup21dup22dup23" fmla="*/ 1037150 w 5255144"/>
              <a:gd name="connsiteY6dup0dup1dup2dup3dup4dup5dup6dup7dup8dup9dup10dup11dup12dup13dup14dup15dup16dup17dup18dup19dup20dup21dup22dup23" fmla="*/ 5478846 h 5478846"/>
              <a:gd name="connsiteX7dup0dup1dup2dup3dup4dup5dup6dup7dup8dup9dup10dup11dup12dup13dup14dup15dup16dup17dup18dup19dup20dup21dup22dup23" fmla="*/ 0 w 5255144"/>
              <a:gd name="connsiteY7dup0dup1dup2dup3dup4dup5dup6dup7dup8dup9dup10dup11dup12dup13dup14dup15dup16dup17dup18dup19dup20dup21dup22dup23" fmla="*/ 4635905 h 5478846"/>
              <a:gd name="connsiteX8dup0dup1dup2dup3dup4dup5dup6dup7dup8dup9dup10dup11dup12dup13dup14dup15dup16dup17dup18dup19dup20dup21dup22dup23" fmla="*/ 0 w 5255144"/>
              <a:gd name="connsiteY8dup0dup1dup2dup3dup4dup5dup6dup7dup8dup9dup10dup11dup12dup13dup14dup15dup16dup17dup18dup19dup20dup21dup22dup23" fmla="*/ 10000 h 5478846"/>
              <a:gd name="connsiteX0dup0dup1dup2dup3dup4dup5dup6dup7dup8dup9dup10dup11dup12dup13dup14dup15dup16dup17dup18dup19dup20dup21dup22dup23dup24" fmla="*/ 1 w 5255145"/>
              <a:gd name="connsiteY0dup0dup1dup2dup3dup4dup5dup6dup7dup8dup9dup10dup11dup12dup13dup14dup15dup16dup17dup18dup19dup20dup21dup22dup23dup24" fmla="*/ 5184 h 5474030"/>
              <a:gd name="connsiteX1dup0dup1dup2dup3dup4dup5dup6dup7dup8dup9dup10dup11dup12dup13dup14dup15dup16dup17dup18dup19dup20dup21dup22dup23dup24" fmla="*/ 1524106 w 5255145"/>
              <a:gd name="connsiteY1dup0dup1dup2dup3dup4dup5dup6dup7dup8dup9dup10dup11dup12dup13dup14dup15dup16dup17dup18dup19dup20dup21dup22dup23dup24" fmla="*/ 0 h 5474030"/>
              <a:gd name="connsiteX2dup0dup1dup2dup3dup4dup5dup6dup7dup8dup9dup10dup11dup12dup13dup14dup15dup16dup17dup18dup19dup20dup21dup22dup23dup24" fmla="*/ 5253830 w 5255145"/>
              <a:gd name="connsiteY2dup0dup1dup2dup3dup4dup5dup6dup7dup8dup9dup10dup11dup12dup13dup14dup15dup16dup17dup18dup19dup20dup21dup22dup23dup24" fmla="*/ 4762 h 5474030"/>
              <a:gd name="connsiteX3dup0dup1dup2dup3dup4dup5dup6dup7dup8dup9dup10dup11dup12dup13dup14dup15dup16dup17dup18dup19dup20dup21dup22dup23dup24" fmla="*/ 5248519 w 5255145"/>
              <a:gd name="connsiteY3dup0dup1dup2dup3dup4dup5dup6dup7dup8dup9dup10dup11dup12dup13dup14dup15dup16dup17dup18dup19dup20dup21dup22dup23dup24" fmla="*/ 717283 h 5474030"/>
              <a:gd name="connsiteX4dup0dup1dup2dup3dup4dup5dup6dup7dup8dup9dup10dup11dup12dup13dup14dup15dup16dup17dup18dup19dup20dup21dup22dup23dup24" fmla="*/ 5248518 w 5255145"/>
              <a:gd name="connsiteY4dup0dup1dup2dup3dup4dup5dup6dup7dup8dup9dup10dup11dup12dup13dup14dup15dup16dup17dup18dup19dup20dup21dup22dup23dup24" fmla="*/ 4469248 h 5474030"/>
              <a:gd name="connsiteX5dup0dup1dup2dup3dup4dup5dup6dup7dup8dup9dup10dup11dup12dup13dup14dup15dup16dup17dup18dup19dup20dup21dup22dup23dup24" fmla="*/ 5253325 w 5255145"/>
              <a:gd name="connsiteY5dup0dup1dup2dup3dup4dup5dup6dup7dup8dup9dup10dup11dup12dup13dup14dup15dup16dup17dup18dup19dup20dup21dup22dup23dup24" fmla="*/ 5474030 h 5474030"/>
              <a:gd name="connsiteX6dup0dup1dup2dup3dup4dup5dup6dup7dup8dup9dup10dup11dup12dup13dup14dup15dup16dup17dup18dup19dup20dup21dup22dup23dup24" fmla="*/ 1037151 w 5255145"/>
              <a:gd name="connsiteY6dup0dup1dup2dup3dup4dup5dup6dup7dup8dup9dup10dup11dup12dup13dup14dup15dup16dup17dup18dup19dup20dup21dup22dup23dup24" fmla="*/ 5474030 h 5474030"/>
              <a:gd name="connsiteX7dup0dup1dup2dup3dup4dup5dup6dup7dup8dup9dup10dup11dup12dup13dup14dup15dup16dup17dup18dup19dup20dup21dup22dup23dup24" fmla="*/ 1 w 5255145"/>
              <a:gd name="connsiteY7dup0dup1dup2dup3dup4dup5dup6dup7dup8dup9dup10dup11dup12dup13dup14dup15dup16dup17dup18dup19dup20dup21dup22dup23dup24" fmla="*/ 4631089 h 5474030"/>
              <a:gd name="connsiteX8dup0dup1dup2dup3dup4dup5dup6dup7dup8dup9dup10dup11dup12dup13dup14dup15dup16dup17dup18dup19dup20dup21dup22dup23dup24" fmla="*/ 1 w 5255145"/>
              <a:gd name="connsiteY8dup0dup1dup2dup3dup4dup5dup6dup7dup8dup9dup10dup11dup12dup13dup14dup15dup16dup17dup18dup19dup20dup21dup22dup23dup24" fmla="*/ 5184 h 5474030"/>
            </a:gdLst>
            <a:ahLst/>
            <a:cxnLst>
              <a:cxn ang="0">
                <a:pos x="connsiteX0dup0dup1dup2dup3dup4dup5dup6dup7dup8dup9dup10dup11dup12dup13dup14dup15dup16dup17dup18dup19dup20dup21dup22dup23dup24" y="connsiteY0dup0dup1dup2dup3dup4dup5dup6dup7dup8dup9dup10dup11dup12dup13dup14dup15dup16dup17dup18dup19dup20dup21dup22dup23dup24"/>
              </a:cxn>
              <a:cxn ang="0">
                <a:pos x="connsiteX1dup0dup1dup2dup3dup4dup5dup6dup7dup8dup9dup10dup11dup12dup13dup14dup15dup16dup17dup18dup19dup20dup21dup22dup23dup24" y="connsiteY1dup0dup1dup2dup3dup4dup5dup6dup7dup8dup9dup10dup11dup12dup13dup14dup15dup16dup17dup18dup19dup20dup21dup22dup23dup24"/>
              </a:cxn>
              <a:cxn ang="0">
                <a:pos x="connsiteX2dup0dup1dup2dup3dup4dup5dup6dup7dup8dup9dup10dup11dup12dup13dup14dup15dup16dup17dup18dup19dup20dup21dup22dup23dup24" y="connsiteY2dup0dup1dup2dup3dup4dup5dup6dup7dup8dup9dup10dup11dup12dup13dup14dup15dup16dup17dup18dup19dup20dup21dup22dup23dup24"/>
              </a:cxn>
              <a:cxn ang="0">
                <a:pos x="connsiteX3dup0dup1dup2dup3dup4dup5dup6dup7dup8dup9dup10dup11dup12dup13dup14dup15dup16dup17dup18dup19dup20dup21dup22dup23dup24" y="connsiteY3dup0dup1dup2dup3dup4dup5dup6dup7dup8dup9dup10dup11dup12dup13dup14dup15dup16dup17dup18dup19dup20dup21dup22dup23dup24"/>
              </a:cxn>
              <a:cxn ang="0">
                <a:pos x="connsiteX4dup0dup1dup2dup3dup4dup5dup6dup7dup8dup9dup10dup11dup12dup13dup14dup15dup16dup17dup18dup19dup20dup21dup22dup23dup24" y="connsiteY4dup0dup1dup2dup3dup4dup5dup6dup7dup8dup9dup10dup11dup12dup13dup14dup15dup16dup17dup18dup19dup20dup21dup22dup23dup24"/>
              </a:cxn>
              <a:cxn ang="0">
                <a:pos x="connsiteX5dup0dup1dup2dup3dup4dup5dup6dup7dup8dup9dup10dup11dup12dup13dup14dup15dup16dup17dup18dup19dup20dup21dup22dup23dup24" y="connsiteY5dup0dup1dup2dup3dup4dup5dup6dup7dup8dup9dup10dup11dup12dup13dup14dup15dup16dup17dup18dup19dup20dup21dup22dup23dup24"/>
              </a:cxn>
              <a:cxn ang="0">
                <a:pos x="connsiteX6dup0dup1dup2dup3dup4dup5dup6dup7dup8dup9dup10dup11dup12dup13dup14dup15dup16dup17dup18dup19dup20dup21dup22dup23dup24" y="connsiteY6dup0dup1dup2dup3dup4dup5dup6dup7dup8dup9dup10dup11dup12dup13dup14dup15dup16dup17dup18dup19dup20dup21dup22dup23dup24"/>
              </a:cxn>
              <a:cxn ang="0">
                <a:pos x="connsiteX7dup0dup1dup2dup3dup4dup5dup6dup7dup8dup9dup10dup11dup12dup13dup14dup15dup16dup17dup18dup19dup20dup21dup22dup23dup24" y="connsiteY7dup0dup1dup2dup3dup4dup5dup6dup7dup8dup9dup10dup11dup12dup13dup14dup15dup16dup17dup18dup19dup20dup21dup22dup23dup24"/>
              </a:cxn>
              <a:cxn ang="0">
                <a:pos x="connsiteX8dup0dup1dup2dup3dup4dup5dup6dup7dup8dup9dup10dup11dup12dup13dup14dup15dup16dup17dup18dup19dup20dup21dup22dup23dup24" y="connsiteY8dup0dup1dup2dup3dup4dup5dup6dup7dup8dup9dup10dup11dup12dup13dup14dup15dup16dup17dup18dup19dup20dup21dup22dup23dup24"/>
              </a:cxn>
            </a:cxnLst>
            <a:rect l="l" t="t" r="r" b="b"/>
            <a:pathLst>
              <a:path w="5255145" h="5474030">
                <a:moveTo>
                  <a:pt x="1" y="5184"/>
                </a:moveTo>
                <a:cubicBezTo>
                  <a:pt x="-1432" y="2933"/>
                  <a:pt x="946835" y="0"/>
                  <a:pt x="1524106" y="0"/>
                </a:cubicBezTo>
                <a:lnTo>
                  <a:pt x="5253830" y="4762"/>
                </a:lnTo>
                <a:cubicBezTo>
                  <a:pt x="5257031" y="14751"/>
                  <a:pt x="5248519" y="730731"/>
                  <a:pt x="5248519" y="717283"/>
                </a:cubicBezTo>
                <a:cubicBezTo>
                  <a:pt x="5248519" y="1967938"/>
                  <a:pt x="5248518" y="3218593"/>
                  <a:pt x="5248518" y="4469248"/>
                </a:cubicBezTo>
                <a:cubicBezTo>
                  <a:pt x="5256610" y="4520537"/>
                  <a:pt x="5256061" y="5474030"/>
                  <a:pt x="5253325" y="5474030"/>
                </a:cubicBezTo>
                <a:lnTo>
                  <a:pt x="1037151" y="5474030"/>
                </a:lnTo>
                <a:cubicBezTo>
                  <a:pt x="459880" y="5474030"/>
                  <a:pt x="1" y="5208360"/>
                  <a:pt x="1" y="4631089"/>
                </a:cubicBezTo>
                <a:lnTo>
                  <a:pt x="1" y="5184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87" y="377678"/>
            <a:ext cx="5448719" cy="11352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377" y="1849031"/>
            <a:ext cx="6172200" cy="266733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-118683" y="6547640"/>
            <a:ext cx="10792749" cy="1823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789516" y="6480861"/>
            <a:ext cx="5765800" cy="31592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67217" y="2851032"/>
            <a:ext cx="4809067" cy="2393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67217" y="269609"/>
            <a:ext cx="4809067" cy="2393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27A61-EF47-414E-B266-01F31AD1051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443CBE9-E245-4A07-B0F4-215636361620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764BB-AFEF-4277-80D4-430ABDEAE4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0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5DA2-197E-4EB8-A83C-C3A74F01F850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2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009901" y="0"/>
            <a:ext cx="91821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8156" y="744468"/>
            <a:ext cx="8545189" cy="52193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00" y="953267"/>
            <a:ext cx="7081205" cy="1744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200" y="2697984"/>
            <a:ext cx="7081205" cy="3201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855133" y="6504776"/>
            <a:ext cx="5765800" cy="315927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77357-8B27-49ED-8D36-CD96012027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F3B53BC-827D-4E7B-84D4-91F330A4D1C7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E387B-8ED9-4DD1-BFAE-57F9733C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5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4BB9-E359-4686-977F-C1B939BC99F4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0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609E-FCCA-4BA7-AE47-3538A50FBDE0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F2C5-0FF0-4989-9093-15A3E442D078}" type="datetime1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271-05B1-47C4-B270-E26D786AD5FE}" type="datetime1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3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F6F0-9459-43DD-93D9-F3421DA7704B}" type="datetime1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5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DA4C-7193-4282-AC51-A7EEA3412791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1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2911-7777-41C0-A937-FFD554D6DA48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2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7A766-4095-4127-BA03-49E0679E8E06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5530-6880-443F-A8BF-2EFE1D16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ist-manage.us4.list-manage.com/subscribe?u=885fd0fb81501c74e82ac45b1&amp;id=173d0260aa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30D00-F4ED-446E-9E2F-E3A0A86EE6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04950" y="2264228"/>
            <a:ext cx="9182100" cy="188164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ctr"/>
            <a:r>
              <a:rPr lang="en-US" sz="5700" b="1">
                <a:solidFill>
                  <a:schemeClr val="accent3"/>
                </a:solidFill>
                <a:latin typeface="+mn-lt"/>
              </a:rPr>
              <a:t>CA</a:t>
            </a:r>
            <a:r>
              <a:rPr lang="en-US" sz="5700" b="1">
                <a:latin typeface="+mn-lt"/>
              </a:rPr>
              <a:t>2030:</a:t>
            </a:r>
            <a:r>
              <a:rPr lang="en-US" sz="5700">
                <a:latin typeface="+mn-lt"/>
              </a:rPr>
              <a:t> </a:t>
            </a:r>
            <a:endParaRPr lang="en-US"/>
          </a:p>
          <a:p>
            <a:pPr algn="ctr"/>
            <a:r>
              <a:rPr lang="en-US" sz="5700">
                <a:latin typeface="+mn-lt"/>
              </a:rPr>
              <a:t>A Future-Ready California Aging Network</a:t>
            </a:r>
            <a:endParaRPr lang="en-US"/>
          </a:p>
          <a:p>
            <a:pPr algn="ctr"/>
            <a:r>
              <a:rPr lang="en-US" sz="5200" b="1" i="1">
                <a:latin typeface="+mn-lt"/>
              </a:rPr>
              <a:t>Recommendations and Next Steps</a:t>
            </a:r>
            <a:endParaRPr lang="en-US" b="1" i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6A3E-1B6C-44ED-A997-128C09DAAD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2921" y="4685846"/>
            <a:ext cx="9182100" cy="720271"/>
          </a:xfrm>
        </p:spPr>
        <p:txBody>
          <a:bodyPr/>
          <a:lstStyle/>
          <a:p>
            <a:pPr algn="ctr"/>
            <a:r>
              <a:rPr lang="en-US"/>
              <a:t>Susan </a:t>
            </a:r>
            <a:r>
              <a:rPr lang="en-US" err="1"/>
              <a:t>DeMarois</a:t>
            </a:r>
            <a:r>
              <a:rPr lang="en-US"/>
              <a:t>, Director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B736F-D935-428A-B33E-2FE79CE1AB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B5530-6880-443F-A8BF-2EFE1D16CE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72B42">
                    <a:tint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72B42">
                  <a:tint val="75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4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A4247-81D0-4A63-8465-4F35086EE9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3395" y="1967031"/>
            <a:ext cx="9182100" cy="1771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4000">
              <a:latin typeface="Avenir Next LT Pro Demi"/>
            </a:endParaRPr>
          </a:p>
          <a:p>
            <a:pPr algn="ctr"/>
            <a:r>
              <a:rPr lang="en-US" sz="4800">
                <a:latin typeface="Avenir Next LT Pro Demi"/>
              </a:rPr>
              <a:t>Questions?</a:t>
            </a:r>
            <a:endParaRPr lang="en-US" sz="4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365CFB-CA1B-405A-BF0F-71DF2497AD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9393" y="4042683"/>
            <a:ext cx="6748235" cy="1009650"/>
          </a:xfrm>
        </p:spPr>
        <p:txBody>
          <a:bodyPr/>
          <a:lstStyle/>
          <a:p>
            <a:r>
              <a:rPr lang="en-US" b="0" i="0">
                <a:effectLst/>
                <a:latin typeface="arial" panose="020B0604020202020204" pitchFamily="34" charset="0"/>
              </a:rPr>
              <a:t>Subscribe to </a:t>
            </a:r>
            <a:r>
              <a:rPr lang="en-US" b="0" i="0" u="sng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CDA &amp; the Master Plan for Aging News and Events</a:t>
            </a:r>
            <a:endParaRPr lang="en-US"/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02DDB1-DE85-471D-917E-F2C244673E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B5530-6880-443F-A8BF-2EFE1D16CE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72B42">
                    <a:tint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72B42">
                  <a:tint val="75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" name="Picture 2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B3C77B45-2004-0D1D-C214-267C6BF423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5" y="3810679"/>
            <a:ext cx="1473658" cy="14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E0CBB-8D7B-915C-BB6C-440F9C4B0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B5530-6880-443F-A8BF-2EFE1D16CE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72B42">
                    <a:tint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72B42">
                  <a:tint val="75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B700654-90FB-CF5A-2A44-24EEB763E7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8519331"/>
              </p:ext>
            </p:extLst>
          </p:nvPr>
        </p:nvGraphicFramePr>
        <p:xfrm>
          <a:off x="1044974" y="1624614"/>
          <a:ext cx="10102052" cy="431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04">
                  <a:extLst>
                    <a:ext uri="{9D8B030D-6E8A-4147-A177-3AD203B41FA5}">
                      <a16:colId xmlns:a16="http://schemas.microsoft.com/office/drawing/2014/main" val="2530056621"/>
                    </a:ext>
                  </a:extLst>
                </a:gridCol>
                <a:gridCol w="2104007">
                  <a:extLst>
                    <a:ext uri="{9D8B030D-6E8A-4147-A177-3AD203B41FA5}">
                      <a16:colId xmlns:a16="http://schemas.microsoft.com/office/drawing/2014/main" val="1213272223"/>
                    </a:ext>
                  </a:extLst>
                </a:gridCol>
                <a:gridCol w="2148397">
                  <a:extLst>
                    <a:ext uri="{9D8B030D-6E8A-4147-A177-3AD203B41FA5}">
                      <a16:colId xmlns:a16="http://schemas.microsoft.com/office/drawing/2014/main" val="3054489996"/>
                    </a:ext>
                  </a:extLst>
                </a:gridCol>
                <a:gridCol w="2210539">
                  <a:extLst>
                    <a:ext uri="{9D8B030D-6E8A-4147-A177-3AD203B41FA5}">
                      <a16:colId xmlns:a16="http://schemas.microsoft.com/office/drawing/2014/main" val="3638337946"/>
                    </a:ext>
                  </a:extLst>
                </a:gridCol>
                <a:gridCol w="1932005">
                  <a:extLst>
                    <a:ext uri="{9D8B030D-6E8A-4147-A177-3AD203B41FA5}">
                      <a16:colId xmlns:a16="http://schemas.microsoft.com/office/drawing/2014/main" val="4026845240"/>
                    </a:ext>
                  </a:extLst>
                </a:gridCol>
              </a:tblGrid>
              <a:tr h="73221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effectLst/>
                        </a:rPr>
                        <a:t>Region​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effectLst/>
                        </a:rPr>
                        <a:t>1980​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Population </a:t>
                      </a:r>
                    </a:p>
                    <a:p>
                      <a:pPr algn="ctr" fontAlgn="base"/>
                      <a:r>
                        <a:rPr lang="en-US" sz="1400" dirty="0">
                          <a:effectLst/>
                        </a:rPr>
                        <a:t>Age 60+​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</a:rPr>
                        <a:t>2020 Population </a:t>
                      </a:r>
                    </a:p>
                    <a:p>
                      <a:pPr algn="ctr" fontAlgn="base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</a:rPr>
                        <a:t>Age 60+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effectLst/>
                        </a:rPr>
                        <a:t>2060​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Population </a:t>
                      </a:r>
                    </a:p>
                    <a:p>
                      <a:pPr algn="ctr" fontAlgn="base"/>
                      <a:r>
                        <a:rPr lang="en-US" sz="1400" dirty="0">
                          <a:effectLst/>
                        </a:rPr>
                        <a:t>Age 60+​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effectLst/>
                        </a:rPr>
                        <a:t>Percent Change​ (1980 to 2060)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440368"/>
                  </a:ext>
                </a:extLst>
              </a:tr>
              <a:tr h="324156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Inland Empire​</a:t>
                      </a:r>
                      <a:endParaRPr lang="en-US" dirty="0">
                        <a:solidFill>
                          <a:srgbClr val="072B42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259,843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880,108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1,531,777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+490%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5970168"/>
                  </a:ext>
                </a:extLst>
              </a:tr>
              <a:tr h="457632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Sacramento Area​</a:t>
                      </a:r>
                      <a:endParaRPr lang="en-US" dirty="0">
                        <a:solidFill>
                          <a:srgbClr val="072B42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154,283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540,473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825,551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+435%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7247653"/>
                  </a:ext>
                </a:extLst>
              </a:tr>
              <a:tr h="324156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Orange County​</a:t>
                      </a:r>
                      <a:endParaRPr lang="en-US" dirty="0">
                        <a:solidFill>
                          <a:srgbClr val="072B42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230,574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730,566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1,127,126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+389%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1320026"/>
                  </a:ext>
                </a:extLst>
              </a:tr>
              <a:tr h="457632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San Joaquin Valley​</a:t>
                      </a:r>
                      <a:endParaRPr lang="en-US" dirty="0">
                        <a:solidFill>
                          <a:srgbClr val="072B42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296,986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776,825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1,216,070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+309%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3477302"/>
                  </a:ext>
                </a:extLst>
              </a:tr>
              <a:tr h="324156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San Diego Area​</a:t>
                      </a:r>
                      <a:endParaRPr lang="en-US">
                        <a:solidFill>
                          <a:srgbClr val="072B42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281,621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751,181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1,129,101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+301%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3537202"/>
                  </a:ext>
                </a:extLst>
              </a:tr>
              <a:tr h="457632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Greater Bay Area​</a:t>
                      </a:r>
                      <a:endParaRPr lang="en-US">
                        <a:solidFill>
                          <a:srgbClr val="072B42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752,611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1,898,684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2,862,852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+280%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1188912"/>
                  </a:ext>
                </a:extLst>
              </a:tr>
              <a:tr h="324156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Central Coast​</a:t>
                      </a:r>
                      <a:endParaRPr lang="en-US">
                        <a:solidFill>
                          <a:srgbClr val="072B42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212,191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554,964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681,939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+221%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136411"/>
                  </a:ext>
                </a:extLst>
              </a:tr>
              <a:tr h="457632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Los Angeles County​</a:t>
                      </a:r>
                      <a:endParaRPr lang="en-US">
                        <a:solidFill>
                          <a:srgbClr val="072B42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1,054,622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2,213,965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2,937,456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+179%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1157430"/>
                  </a:ext>
                </a:extLst>
              </a:tr>
              <a:tr h="457632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effectLst/>
                        </a:rPr>
                        <a:t>Northern and Sierra​</a:t>
                      </a:r>
                      <a:endParaRPr lang="en-US">
                        <a:solidFill>
                          <a:srgbClr val="072B42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171,203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413,664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387,716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venir Next LT Pro" panose="020B05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+126%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9968715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565DF1C-2A8C-9854-3352-6D4E19D9B42D}"/>
              </a:ext>
            </a:extLst>
          </p:cNvPr>
          <p:cNvSpPr txBox="1">
            <a:spLocks/>
          </p:cNvSpPr>
          <p:nvPr/>
        </p:nvSpPr>
        <p:spPr>
          <a:xfrm>
            <a:off x="249318" y="211651"/>
            <a:ext cx="10515600" cy="694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Ushering in a New Era</a:t>
            </a:r>
          </a:p>
        </p:txBody>
      </p:sp>
    </p:spTree>
    <p:extLst>
      <p:ext uri="{BB962C8B-B14F-4D97-AF65-F5344CB8AC3E}">
        <p14:creationId xmlns:p14="http://schemas.microsoft.com/office/powerpoint/2010/main" val="19248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10D1C-E37B-F884-5EE7-76CEEA05A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D9D888-755C-C8E8-602D-BBFA6B5A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15" y="243749"/>
            <a:ext cx="10515600" cy="694929"/>
          </a:xfrm>
        </p:spPr>
        <p:txBody>
          <a:bodyPr anchor="ctr">
            <a:normAutofit/>
          </a:bodyPr>
          <a:lstStyle/>
          <a:p>
            <a:r>
              <a:rPr lang="en-US"/>
              <a:t>Ushering in a New Era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04FBF9-A65A-D94B-8DE8-E763439A0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65B5530-6880-443F-A8BF-2EFE1D16CE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72B42">
                    <a:tint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72B42">
                  <a:tint val="75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34F19FF-EBED-6E44-8D84-07659FCF6D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828" y="1248434"/>
            <a:ext cx="6890657" cy="53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5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26578F-E057-9BF6-A550-C12A1C90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Ushering in a New Era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BB3A1-497D-D1B1-7F3F-56B5394C9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D9F302-C8C4-E8BA-D271-17B8BC8CBE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110" y="1818522"/>
            <a:ext cx="3826730" cy="398758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524F70-E97A-294D-EA44-1ED416817B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4984" r="-1" b="-1"/>
          <a:stretch/>
        </p:blipFill>
        <p:spPr>
          <a:xfrm>
            <a:off x="6353452" y="1818522"/>
            <a:ext cx="4648890" cy="4022065"/>
          </a:xfrm>
          <a:prstGeom prst="round2DiagRect">
            <a:avLst>
              <a:gd name="adj1" fmla="val 0"/>
              <a:gd name="adj2" fmla="val 0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393999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EB422-AFD5-8BDE-E3D5-9E3A7F2D6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Statewide Initiatives &amp; Investments</a:t>
            </a:r>
          </a:p>
          <a:p>
            <a:r>
              <a:rPr lang="en-US"/>
              <a:t>Year 4 of California's Master Plan for Aging (MPA)</a:t>
            </a:r>
          </a:p>
          <a:p>
            <a:r>
              <a:rPr lang="en-US" err="1"/>
              <a:t>CalHHS</a:t>
            </a:r>
            <a:r>
              <a:rPr lang="en-US"/>
              <a:t> Agency 2024 Program Priorities</a:t>
            </a:r>
          </a:p>
          <a:p>
            <a:r>
              <a:rPr lang="en-US"/>
              <a:t>Administration</a:t>
            </a:r>
            <a:r>
              <a:rPr lang="en-US" dirty="0"/>
              <a:t> for Community Living (ACL) 2024 Final Rule to update the Older Americans Act (OAA)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120A2D-ECF5-8B74-E84D-5BF7B784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Seizing Momentum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1D6E3-08B2-5659-3C99-59CF02999D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3EA88A-0C16-F245-4187-56B14B6156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9962" y="1428524"/>
            <a:ext cx="3157537" cy="44992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76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490EC9-181C-90BA-0748-7F157112E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5119"/>
            <a:ext cx="6157404" cy="50447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Expert Consultation</a:t>
            </a:r>
          </a:p>
          <a:p>
            <a:r>
              <a:rPr lang="en-US" dirty="0"/>
              <a:t>Representative Steering Committee</a:t>
            </a:r>
          </a:p>
          <a:p>
            <a:r>
              <a:rPr lang="en-US" dirty="0"/>
              <a:t>250+ Stakeholder Interviews</a:t>
            </a:r>
          </a:p>
          <a:p>
            <a:r>
              <a:rPr lang="en-US" dirty="0"/>
              <a:t>33 Area Agency on Aging (AAA) profiles</a:t>
            </a:r>
          </a:p>
          <a:p>
            <a:r>
              <a:rPr lang="en-US" dirty="0"/>
              <a:t>Statewide Survey of 17,000+ Older Adults</a:t>
            </a:r>
          </a:p>
          <a:p>
            <a:r>
              <a:rPr lang="en-US" dirty="0"/>
              <a:t>Four Public Webinars</a:t>
            </a:r>
          </a:p>
          <a:p>
            <a:r>
              <a:rPr lang="en-US" dirty="0"/>
              <a:t>Research &amp; Data Analysis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894C02-1F41-2E42-548E-9865EB6D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13" y="243749"/>
            <a:ext cx="11166087" cy="694929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CA</a:t>
            </a:r>
            <a:r>
              <a:rPr lang="en-US"/>
              <a:t>2030: A Comprehensive Network Assessment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83B33-E0DD-23CE-3ECB-66F15B759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18C51A77-1D6A-FD34-D9D0-093626089D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8697"/>
          <a:stretch/>
        </p:blipFill>
        <p:spPr>
          <a:xfrm>
            <a:off x="7553000" y="1732752"/>
            <a:ext cx="3487410" cy="359385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588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07C87-BD0B-4CD0-F88E-AFC8AE256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C35AE2-3E17-520E-976C-DBB92B6EF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5119"/>
            <a:ext cx="7277100" cy="50447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Aging &amp; Disability Forward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Inclusive &amp; Equitable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Well-Known &amp; Accessible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Consistent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Locally Responsive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Strategic &amp; Action-Oriented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Performance-Based &amp; Outcome Driven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Integrated</a:t>
            </a:r>
            <a:r>
              <a:rPr lang="en-US"/>
              <a:t> 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5CABD4-9206-2F9C-0C8E-20813647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Traits of a Future-Ready Aging Network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67739-59D6-D228-A2C3-4D4E784C7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67308"/>
            <a:ext cx="2743200" cy="365125"/>
          </a:xfrm>
        </p:spPr>
        <p:txBody>
          <a:bodyPr/>
          <a:lstStyle/>
          <a:p>
            <a:fld id="{C65B5530-6880-443F-A8BF-2EFE1D16CE3D}" type="slidenum">
              <a:rPr lang="en-US" smtClean="0"/>
              <a:t>7</a:t>
            </a:fld>
            <a:endParaRPr lang="en-US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1FDC6902-5AF5-5EE9-A71F-31301AB468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148" y="1794437"/>
            <a:ext cx="3656451" cy="365645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3785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8B0FE-25D6-3637-7BD2-C1429910A4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SB 1249 (Roth) – Sponsored by CA Commission on Aging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3376EC-1DD3-32C0-2D0C-4E19DC17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3"/>
                </a:solidFill>
              </a:rPr>
              <a:t>CA</a:t>
            </a:r>
            <a:r>
              <a:rPr lang="en-US" b="1"/>
              <a:t>2030:  </a:t>
            </a:r>
            <a:r>
              <a:rPr lang="en-US"/>
              <a:t>An Agenda for 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381D1-2ED2-67BF-9166-3B0E2F39E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7BE95-B959-4332-E247-C1EA7F7D23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96" y="2727498"/>
            <a:ext cx="5405304" cy="309792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Content Placeholder 14">
            <a:extLst>
              <a:ext uri="{FF2B5EF4-FFF2-40B4-BE49-F238E27FC236}">
                <a16:creationId xmlns:a16="http://schemas.microsoft.com/office/drawing/2014/main" id="{FB6BC83D-81A4-299A-0A8A-737A3A4C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2848"/>
          <a:stretch/>
        </p:blipFill>
        <p:spPr>
          <a:xfrm>
            <a:off x="7193450" y="1765631"/>
            <a:ext cx="3858843" cy="395158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295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18A96C-5B27-B486-E2BA-36D6489CAF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5447" y="2073933"/>
            <a:ext cx="3943350" cy="39814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776551-245A-D7AF-F519-BFF59BAA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CA</a:t>
            </a:r>
            <a:r>
              <a:rPr lang="en-US" dirty="0"/>
              <a:t>2030</a:t>
            </a:r>
            <a:r>
              <a:rPr lang="en-US"/>
              <a:t>:  Access the Final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3C2B2-0815-D8C2-11CB-A560A9AF9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B5530-6880-443F-A8BF-2EFE1D16CE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18563"/>
      </p:ext>
    </p:extLst>
  </p:cSld>
  <p:clrMapOvr>
    <a:masterClrMapping/>
  </p:clrMapOvr>
</p:sld>
</file>

<file path=ppt/theme/theme1.xml><?xml version="1.0" encoding="utf-8"?>
<a:theme xmlns:a="http://schemas.openxmlformats.org/drawingml/2006/main" name="CDA Branded Theme 2021">
  <a:themeElements>
    <a:clrScheme name="CDA Theme 2021">
      <a:dk1>
        <a:srgbClr val="072B42"/>
      </a:dk1>
      <a:lt1>
        <a:sysClr val="window" lastClr="FFFFFF"/>
      </a:lt1>
      <a:dk2>
        <a:srgbClr val="003DA7"/>
      </a:dk2>
      <a:lt2>
        <a:srgbClr val="E7E6E6"/>
      </a:lt2>
      <a:accent1>
        <a:srgbClr val="072B42"/>
      </a:accent1>
      <a:accent2>
        <a:srgbClr val="FFC000"/>
      </a:accent2>
      <a:accent3>
        <a:srgbClr val="FAA634"/>
      </a:accent3>
      <a:accent4>
        <a:srgbClr val="FAA634"/>
      </a:accent4>
      <a:accent5>
        <a:srgbClr val="FEC340"/>
      </a:accent5>
      <a:accent6>
        <a:srgbClr val="70AD47"/>
      </a:accent6>
      <a:hlink>
        <a:srgbClr val="0563C1"/>
      </a:hlink>
      <a:folHlink>
        <a:srgbClr val="954F72"/>
      </a:folHlink>
    </a:clrScheme>
    <a:fontScheme name="CDA Brand Avenir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A Branded Theme 2021" id="{DA645500-FFC2-4E65-841D-E92590779617}" vid="{6E046ECE-16A5-43F0-AB18-B62AA65786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48F12EE242FD4BA1C05990CC5CAA34" ma:contentTypeVersion="6" ma:contentTypeDescription="Create a new document." ma:contentTypeScope="" ma:versionID="85d8ba9b34979d78dea66ae5d814668d">
  <xsd:schema xmlns:xsd="http://www.w3.org/2001/XMLSchema" xmlns:xs="http://www.w3.org/2001/XMLSchema" xmlns:p="http://schemas.microsoft.com/office/2006/metadata/properties" xmlns:ns2="3b9bb9b7-a447-4693-94ac-c99efdf83f2f" xmlns:ns3="b78b3128-c0ac-4827-b054-02d36d800e08" targetNamespace="http://schemas.microsoft.com/office/2006/metadata/properties" ma:root="true" ma:fieldsID="9dbb5ed28eafca5d6461c8a790b4fcd6" ns2:_="" ns3:_="">
    <xsd:import namespace="3b9bb9b7-a447-4693-94ac-c99efdf83f2f"/>
    <xsd:import namespace="b78b3128-c0ac-4827-b054-02d36d800e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bb9b7-a447-4693-94ac-c99efdf83f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b3128-c0ac-4827-b054-02d36d800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9BB3CA-8E66-4CA7-80B9-9E289E495367}">
  <ds:schemaRefs>
    <ds:schemaRef ds:uri="3b9bb9b7-a447-4693-94ac-c99efdf83f2f"/>
    <ds:schemaRef ds:uri="b78b3128-c0ac-4827-b054-02d36d800e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A7ACEE-1231-4672-88B5-BD9E85F818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5C6A5D-F223-48E7-80B6-F7391AF7E875}">
  <ds:schemaRefs>
    <ds:schemaRef ds:uri="http://schemas.microsoft.com/office/2006/documentManagement/types"/>
    <ds:schemaRef ds:uri="b78b3128-c0ac-4827-b054-02d36d800e08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b9bb9b7-a447-4693-94ac-c99efdf83f2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11909</TotalTime>
  <Words>368</Words>
  <Application>Microsoft Office PowerPoint</Application>
  <PresentationFormat>Widescreen</PresentationFormat>
  <Paragraphs>120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arial</vt:lpstr>
      <vt:lpstr>Avenir Next LT Pro</vt:lpstr>
      <vt:lpstr>Avenir Next LT Pro Demi</vt:lpstr>
      <vt:lpstr>Calibri</vt:lpstr>
      <vt:lpstr>Symbol</vt:lpstr>
      <vt:lpstr>CDA Branded Theme 2021</vt:lpstr>
      <vt:lpstr>PowerPoint Presentation</vt:lpstr>
      <vt:lpstr>PowerPoint Presentation</vt:lpstr>
      <vt:lpstr>Ushering in a New Era</vt:lpstr>
      <vt:lpstr>Ushering in a New Era</vt:lpstr>
      <vt:lpstr>Seizing Momentum</vt:lpstr>
      <vt:lpstr>CA2030: A Comprehensive Network Assessment</vt:lpstr>
      <vt:lpstr>Ideal Traits of a Future-Ready Aging Network</vt:lpstr>
      <vt:lpstr>CA2030:  An Agenda for Action</vt:lpstr>
      <vt:lpstr>CA2030:  Access the Final Report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Rogers, Cary@CDA</dc:creator>
  <cp:lastModifiedBy>Danielle Bradley</cp:lastModifiedBy>
  <cp:revision>2</cp:revision>
  <dcterms:created xsi:type="dcterms:W3CDTF">2024-04-02T23:11:19Z</dcterms:created>
  <dcterms:modified xsi:type="dcterms:W3CDTF">2024-04-12T17:51:34Z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0x010100A748F12EE242FD4BA1C05990CC5CAA34</vt:lpwstr>
  </property>
</Properties>
</file>