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Override1.xml" ContentType="application/vnd.openxmlformats-officedocument.themeOverride+xml"/>
  <Override PartName="/ppt/theme/themeOverride2.xml" ContentType="application/vnd.openxmlformats-officedocument.themeOverride+xml"/>
  <Override PartName="/ppt/diagrams/data1.xml" ContentType="application/vnd.openxmlformats-officedocument.drawingml.diagramData+xml"/>
  <Override PartName="/ppt/diagrams/layout1.xml" ContentType="application/vnd.openxmlformats-officedocument.drawingml.diagramLayout+xml"/>
  <Override PartName="/ppt/diagrams/quickStyle1.xml" ContentType="application/vnd.openxmlformats-officedocument.drawingml.diagramStyle+xml"/>
  <Override PartName="/ppt/diagrams/colors1.xml" ContentType="application/vnd.openxmlformats-officedocument.drawingml.diagramColors+xml"/>
  <Override PartName="/ppt/diagrams/drawing1.xml" ContentType="application/vnd.ms-office.drawingml.diagramDrawing+xml"/>
  <Override PartName="/ppt/diagrams/data2.xml" ContentType="application/vnd.openxmlformats-officedocument.drawingml.diagramData+xml"/>
  <Override PartName="/ppt/diagrams/layout2.xml" ContentType="application/vnd.openxmlformats-officedocument.drawingml.diagramLayout+xml"/>
  <Override PartName="/ppt/diagrams/quickStyle2.xml" ContentType="application/vnd.openxmlformats-officedocument.drawingml.diagramStyle+xml"/>
  <Override PartName="/ppt/diagrams/colors2.xml" ContentType="application/vnd.openxmlformats-officedocument.drawingml.diagramColors+xml"/>
  <Override PartName="/ppt/diagrams/drawing2.xml" ContentType="application/vnd.ms-office.drawingml.diagramDrawing+xml"/>
  <Override PartName="/ppt/diagrams/data3.xml" ContentType="application/vnd.openxmlformats-officedocument.drawingml.diagramData+xml"/>
  <Override PartName="/ppt/diagrams/layout3.xml" ContentType="application/vnd.openxmlformats-officedocument.drawingml.diagramLayout+xml"/>
  <Override PartName="/ppt/diagrams/quickStyle3.xml" ContentType="application/vnd.openxmlformats-officedocument.drawingml.diagramStyle+xml"/>
  <Override PartName="/ppt/diagrams/colors3.xml" ContentType="application/vnd.openxmlformats-officedocument.drawingml.diagramColors+xml"/>
  <Override PartName="/ppt/diagrams/drawing3.xml" ContentType="application/vnd.ms-office.drawingml.diagramDrawing+xml"/>
  <Override PartName="/ppt/diagrams/data4.xml" ContentType="application/vnd.openxmlformats-officedocument.drawingml.diagramData+xml"/>
  <Override PartName="/ppt/diagrams/layout4.xml" ContentType="application/vnd.openxmlformats-officedocument.drawingml.diagramLayout+xml"/>
  <Override PartName="/ppt/diagrams/quickStyle4.xml" ContentType="application/vnd.openxmlformats-officedocument.drawingml.diagramStyle+xml"/>
  <Override PartName="/ppt/diagrams/colors4.xml" ContentType="application/vnd.openxmlformats-officedocument.drawingml.diagramColors+xml"/>
  <Override PartName="/ppt/diagrams/drawing4.xml" ContentType="application/vnd.ms-office.drawingml.diagramDrawing+xml"/>
  <Override PartName="/ppt/diagrams/data5.xml" ContentType="application/vnd.openxmlformats-officedocument.drawingml.diagramData+xml"/>
  <Override PartName="/ppt/diagrams/layout5.xml" ContentType="application/vnd.openxmlformats-officedocument.drawingml.diagramLayout+xml"/>
  <Override PartName="/ppt/diagrams/quickStyle5.xml" ContentType="application/vnd.openxmlformats-officedocument.drawingml.diagramStyle+xml"/>
  <Override PartName="/ppt/diagrams/colors5.xml" ContentType="application/vnd.openxmlformats-officedocument.drawingml.diagramColors+xml"/>
  <Override PartName="/ppt/diagrams/drawing5.xml" ContentType="application/vnd.ms-office.drawingml.diagramDrawing+xml"/>
  <Override PartName="/ppt/diagrams/data6.xml" ContentType="application/vnd.openxmlformats-officedocument.drawingml.diagramData+xml"/>
  <Override PartName="/ppt/diagrams/layout6.xml" ContentType="application/vnd.openxmlformats-officedocument.drawingml.diagramLayout+xml"/>
  <Override PartName="/ppt/diagrams/quickStyle6.xml" ContentType="application/vnd.openxmlformats-officedocument.drawingml.diagramStyle+xml"/>
  <Override PartName="/ppt/diagrams/colors6.xml" ContentType="application/vnd.openxmlformats-officedocument.drawingml.diagramColors+xml"/>
  <Override PartName="/ppt/diagrams/drawing6.xml" ContentType="application/vnd.ms-office.drawingml.diagramDrawing+xml"/>
  <Override PartName="/ppt/diagrams/data7.xml" ContentType="application/vnd.openxmlformats-officedocument.drawingml.diagramData+xml"/>
  <Override PartName="/ppt/diagrams/layout7.xml" ContentType="application/vnd.openxmlformats-officedocument.drawingml.diagramLayout+xml"/>
  <Override PartName="/ppt/diagrams/quickStyle7.xml" ContentType="application/vnd.openxmlformats-officedocument.drawingml.diagramStyle+xml"/>
  <Override PartName="/ppt/diagrams/colors7.xml" ContentType="application/vnd.openxmlformats-officedocument.drawingml.diagramColors+xml"/>
  <Override PartName="/ppt/diagrams/drawing7.xml" ContentType="application/vnd.ms-office.drawingml.diagramDrawing+xml"/>
  <Override PartName="/ppt/diagrams/data8.xml" ContentType="application/vnd.openxmlformats-officedocument.drawingml.diagramData+xml"/>
  <Override PartName="/ppt/diagrams/layout8.xml" ContentType="application/vnd.openxmlformats-officedocument.drawingml.diagramLayout+xml"/>
  <Override PartName="/ppt/diagrams/quickStyle8.xml" ContentType="application/vnd.openxmlformats-officedocument.drawingml.diagramStyle+xml"/>
  <Override PartName="/ppt/diagrams/colors8.xml" ContentType="application/vnd.openxmlformats-officedocument.drawingml.diagramColors+xml"/>
  <Override PartName="/ppt/diagrams/drawing8.xml" ContentType="application/vnd.ms-office.drawingml.diagramDrawing+xml"/>
  <Override PartName="/ppt/diagrams/data9.xml" ContentType="application/vnd.openxmlformats-officedocument.drawingml.diagramData+xml"/>
  <Override PartName="/ppt/diagrams/layout9.xml" ContentType="application/vnd.openxmlformats-officedocument.drawingml.diagramLayout+xml"/>
  <Override PartName="/ppt/diagrams/quickStyle9.xml" ContentType="application/vnd.openxmlformats-officedocument.drawingml.diagramStyle+xml"/>
  <Override PartName="/ppt/diagrams/colors9.xml" ContentType="application/vnd.openxmlformats-officedocument.drawingml.diagramColors+xml"/>
  <Override PartName="/ppt/diagrams/drawing9.xml" ContentType="application/vnd.ms-office.drawingml.diagramDrawing+xml"/>
  <Override PartName="/ppt/diagrams/data10.xml" ContentType="application/vnd.openxmlformats-officedocument.drawingml.diagramData+xml"/>
  <Override PartName="/ppt/diagrams/layout10.xml" ContentType="application/vnd.openxmlformats-officedocument.drawingml.diagramLayout+xml"/>
  <Override PartName="/ppt/diagrams/quickStyle10.xml" ContentType="application/vnd.openxmlformats-officedocument.drawingml.diagramStyle+xml"/>
  <Override PartName="/ppt/diagrams/colors10.xml" ContentType="application/vnd.openxmlformats-officedocument.drawingml.diagramColors+xml"/>
  <Override PartName="/ppt/diagrams/drawing10.xml" ContentType="application/vnd.ms-office.drawingml.diagramDrawing+xml"/>
  <Override PartName="/ppt/diagrams/data11.xml" ContentType="application/vnd.openxmlformats-officedocument.drawingml.diagramData+xml"/>
  <Override PartName="/ppt/diagrams/layout11.xml" ContentType="application/vnd.openxmlformats-officedocument.drawingml.diagramLayout+xml"/>
  <Override PartName="/ppt/diagrams/quickStyle11.xml" ContentType="application/vnd.openxmlformats-officedocument.drawingml.diagramStyle+xml"/>
  <Override PartName="/ppt/diagrams/colors11.xml" ContentType="application/vnd.openxmlformats-officedocument.drawingml.diagramColors+xml"/>
  <Override PartName="/ppt/diagrams/drawing11.xml" ContentType="application/vnd.ms-office.drawingml.diagramDrawing+xml"/>
  <Override PartName="/ppt/diagrams/data12.xml" ContentType="application/vnd.openxmlformats-officedocument.drawingml.diagramData+xml"/>
  <Override PartName="/ppt/diagrams/layout12.xml" ContentType="application/vnd.openxmlformats-officedocument.drawingml.diagramLayout+xml"/>
  <Override PartName="/ppt/diagrams/quickStyle12.xml" ContentType="application/vnd.openxmlformats-officedocument.drawingml.diagramStyle+xml"/>
  <Override PartName="/ppt/diagrams/colors12.xml" ContentType="application/vnd.openxmlformats-officedocument.drawingml.diagramColors+xml"/>
  <Override PartName="/ppt/diagrams/drawing12.xml" ContentType="application/vnd.ms-office.drawingml.diagramDrawing+xml"/>
  <Override PartName="/ppt/diagrams/data13.xml" ContentType="application/vnd.openxmlformats-officedocument.drawingml.diagramData+xml"/>
  <Override PartName="/ppt/diagrams/layout13.xml" ContentType="application/vnd.openxmlformats-officedocument.drawingml.diagramLayout+xml"/>
  <Override PartName="/ppt/diagrams/quickStyle13.xml" ContentType="application/vnd.openxmlformats-officedocument.drawingml.diagramStyle+xml"/>
  <Override PartName="/ppt/diagrams/colors13.xml" ContentType="application/vnd.openxmlformats-officedocument.drawingml.diagramColors+xml"/>
  <Override PartName="/ppt/diagrams/drawing13.xml" ContentType="application/vnd.ms-office.drawingml.diagramDrawing+xml"/>
  <Override PartName="/ppt/diagrams/data14.xml" ContentType="application/vnd.openxmlformats-officedocument.drawingml.diagramData+xml"/>
  <Override PartName="/ppt/diagrams/layout14.xml" ContentType="application/vnd.openxmlformats-officedocument.drawingml.diagramLayout+xml"/>
  <Override PartName="/ppt/diagrams/quickStyle14.xml" ContentType="application/vnd.openxmlformats-officedocument.drawingml.diagramStyle+xml"/>
  <Override PartName="/ppt/diagrams/colors14.xml" ContentType="application/vnd.openxmlformats-officedocument.drawingml.diagramColors+xml"/>
  <Override PartName="/ppt/diagrams/drawing14.xml" ContentType="application/vnd.ms-office.drawingml.diagramDrawing+xml"/>
  <Override PartName="/ppt/diagrams/data15.xml" ContentType="application/vnd.openxmlformats-officedocument.drawingml.diagramData+xml"/>
  <Override PartName="/ppt/diagrams/layout15.xml" ContentType="application/vnd.openxmlformats-officedocument.drawingml.diagramLayout+xml"/>
  <Override PartName="/ppt/diagrams/quickStyle15.xml" ContentType="application/vnd.openxmlformats-officedocument.drawingml.diagramStyle+xml"/>
  <Override PartName="/ppt/diagrams/colors15.xml" ContentType="application/vnd.openxmlformats-officedocument.drawingml.diagramColors+xml"/>
  <Override PartName="/ppt/diagrams/drawing15.xml" ContentType="application/vnd.ms-office.drawingml.diagramDrawing+xml"/>
  <Override PartName="/ppt/diagrams/data16.xml" ContentType="application/vnd.openxmlformats-officedocument.drawingml.diagramData+xml"/>
  <Override PartName="/ppt/diagrams/layout16.xml" ContentType="application/vnd.openxmlformats-officedocument.drawingml.diagramLayout+xml"/>
  <Override PartName="/ppt/diagrams/quickStyle16.xml" ContentType="application/vnd.openxmlformats-officedocument.drawingml.diagramStyle+xml"/>
  <Override PartName="/ppt/diagrams/colors16.xml" ContentType="application/vnd.openxmlformats-officedocument.drawingml.diagramColors+xml"/>
  <Override PartName="/ppt/diagrams/drawing16.xml" ContentType="application/vnd.ms-office.drawingml.diagramDrawing+xml"/>
  <Override PartName="/ppt/diagrams/data17.xml" ContentType="application/vnd.openxmlformats-officedocument.drawingml.diagramData+xml"/>
  <Override PartName="/ppt/diagrams/layout17.xml" ContentType="application/vnd.openxmlformats-officedocument.drawingml.diagramLayout+xml"/>
  <Override PartName="/ppt/diagrams/quickStyle17.xml" ContentType="application/vnd.openxmlformats-officedocument.drawingml.diagramStyle+xml"/>
  <Override PartName="/ppt/diagrams/colors17.xml" ContentType="application/vnd.openxmlformats-officedocument.drawingml.diagramColors+xml"/>
  <Override PartName="/ppt/diagrams/drawing17.xml" ContentType="application/vnd.ms-office.drawingml.diagramDrawing+xml"/>
  <Override PartName="/ppt/diagrams/data18.xml" ContentType="application/vnd.openxmlformats-officedocument.drawingml.diagramData+xml"/>
  <Override PartName="/ppt/diagrams/layout18.xml" ContentType="application/vnd.openxmlformats-officedocument.drawingml.diagramLayout+xml"/>
  <Override PartName="/ppt/diagrams/quickStyle18.xml" ContentType="application/vnd.openxmlformats-officedocument.drawingml.diagramStyle+xml"/>
  <Override PartName="/ppt/diagrams/colors18.xml" ContentType="application/vnd.openxmlformats-officedocument.drawingml.diagramColors+xml"/>
  <Override PartName="/ppt/diagrams/drawing18.xml" ContentType="application/vnd.ms-office.drawingml.diagramDrawing+xml"/>
  <Override PartName="/ppt/diagrams/data19.xml" ContentType="application/vnd.openxmlformats-officedocument.drawingml.diagramData+xml"/>
  <Override PartName="/ppt/diagrams/layout19.xml" ContentType="application/vnd.openxmlformats-officedocument.drawingml.diagramLayout+xml"/>
  <Override PartName="/ppt/diagrams/quickStyle19.xml" ContentType="application/vnd.openxmlformats-officedocument.drawingml.diagramStyle+xml"/>
  <Override PartName="/ppt/diagrams/colors19.xml" ContentType="application/vnd.openxmlformats-officedocument.drawingml.diagramColors+xml"/>
  <Override PartName="/ppt/diagrams/drawing19.xml" ContentType="application/vnd.ms-office.drawingml.diagramDrawing+xml"/>
  <Override PartName="/ppt/diagrams/data20.xml" ContentType="application/vnd.openxmlformats-officedocument.drawingml.diagramData+xml"/>
  <Override PartName="/ppt/diagrams/layout20.xml" ContentType="application/vnd.openxmlformats-officedocument.drawingml.diagramLayout+xml"/>
  <Override PartName="/ppt/diagrams/quickStyle20.xml" ContentType="application/vnd.openxmlformats-officedocument.drawingml.diagramStyle+xml"/>
  <Override PartName="/ppt/diagrams/colors20.xml" ContentType="application/vnd.openxmlformats-officedocument.drawingml.diagramColors+xml"/>
  <Override PartName="/ppt/diagrams/drawing20.xml" ContentType="application/vnd.ms-office.drawingml.diagramDrawing+xml"/>
  <Override PartName="/ppt/diagrams/data21.xml" ContentType="application/vnd.openxmlformats-officedocument.drawingml.diagramData+xml"/>
  <Override PartName="/ppt/diagrams/layout21.xml" ContentType="application/vnd.openxmlformats-officedocument.drawingml.diagramLayout+xml"/>
  <Override PartName="/ppt/diagrams/quickStyle21.xml" ContentType="application/vnd.openxmlformats-officedocument.drawingml.diagramStyle+xml"/>
  <Override PartName="/ppt/diagrams/colors21.xml" ContentType="application/vnd.openxmlformats-officedocument.drawingml.diagramColors+xml"/>
  <Override PartName="/ppt/diagrams/drawing21.xml" ContentType="application/vnd.ms-office.drawingml.diagramDrawing+xml"/>
  <Override PartName="/ppt/diagrams/data22.xml" ContentType="application/vnd.openxmlformats-officedocument.drawingml.diagramData+xml"/>
  <Override PartName="/ppt/diagrams/layout22.xml" ContentType="application/vnd.openxmlformats-officedocument.drawingml.diagramLayout+xml"/>
  <Override PartName="/ppt/diagrams/quickStyle22.xml" ContentType="application/vnd.openxmlformats-officedocument.drawingml.diagramStyle+xml"/>
  <Override PartName="/ppt/diagrams/colors22.xml" ContentType="application/vnd.openxmlformats-officedocument.drawingml.diagramColors+xml"/>
  <Override PartName="/ppt/diagrams/drawing22.xml" ContentType="application/vnd.ms-office.drawingml.diagramDrawing+xml"/>
  <Override PartName="/ppt/diagrams/data23.xml" ContentType="application/vnd.openxmlformats-officedocument.drawingml.diagramData+xml"/>
  <Override PartName="/ppt/diagrams/layout23.xml" ContentType="application/vnd.openxmlformats-officedocument.drawingml.diagramLayout+xml"/>
  <Override PartName="/ppt/diagrams/quickStyle23.xml" ContentType="application/vnd.openxmlformats-officedocument.drawingml.diagramStyle+xml"/>
  <Override PartName="/ppt/diagrams/colors23.xml" ContentType="application/vnd.openxmlformats-officedocument.drawingml.diagramColors+xml"/>
  <Override PartName="/ppt/diagrams/drawing23.xml" ContentType="application/vnd.ms-office.drawingml.diagramDrawing+xml"/>
  <Override PartName="/ppt/diagrams/data24.xml" ContentType="application/vnd.openxmlformats-officedocument.drawingml.diagramData+xml"/>
  <Override PartName="/ppt/diagrams/layout24.xml" ContentType="application/vnd.openxmlformats-officedocument.drawingml.diagramLayout+xml"/>
  <Override PartName="/ppt/diagrams/quickStyle24.xml" ContentType="application/vnd.openxmlformats-officedocument.drawingml.diagramStyle+xml"/>
  <Override PartName="/ppt/diagrams/colors24.xml" ContentType="application/vnd.openxmlformats-officedocument.drawingml.diagramColors+xml"/>
  <Override PartName="/ppt/diagrams/drawing24.xml" ContentType="application/vnd.ms-office.drawingml.diagramDrawing+xml"/>
  <Override PartName="/ppt/diagrams/data25.xml" ContentType="application/vnd.openxmlformats-officedocument.drawingml.diagramData+xml"/>
  <Override PartName="/ppt/diagrams/layout25.xml" ContentType="application/vnd.openxmlformats-officedocument.drawingml.diagramLayout+xml"/>
  <Override PartName="/ppt/diagrams/quickStyle25.xml" ContentType="application/vnd.openxmlformats-officedocument.drawingml.diagramStyle+xml"/>
  <Override PartName="/ppt/diagrams/colors25.xml" ContentType="application/vnd.openxmlformats-officedocument.drawingml.diagramColors+xml"/>
  <Override PartName="/ppt/diagrams/drawing25.xml" ContentType="application/vnd.ms-office.drawingml.diagramDrawing+xml"/>
  <Override PartName="/ppt/diagrams/data26.xml" ContentType="application/vnd.openxmlformats-officedocument.drawingml.diagramData+xml"/>
  <Override PartName="/ppt/diagrams/layout26.xml" ContentType="application/vnd.openxmlformats-officedocument.drawingml.diagramLayout+xml"/>
  <Override PartName="/ppt/diagrams/quickStyle26.xml" ContentType="application/vnd.openxmlformats-officedocument.drawingml.diagramStyle+xml"/>
  <Override PartName="/ppt/diagrams/colors26.xml" ContentType="application/vnd.openxmlformats-officedocument.drawingml.diagramColors+xml"/>
  <Override PartName="/ppt/diagrams/drawing26.xml" ContentType="application/vnd.ms-office.drawingml.diagramDrawing+xml"/>
  <Override PartName="/ppt/diagrams/data27.xml" ContentType="application/vnd.openxmlformats-officedocument.drawingml.diagramData+xml"/>
  <Override PartName="/ppt/diagrams/layout27.xml" ContentType="application/vnd.openxmlformats-officedocument.drawingml.diagramLayout+xml"/>
  <Override PartName="/ppt/diagrams/quickStyle27.xml" ContentType="application/vnd.openxmlformats-officedocument.drawingml.diagramStyle+xml"/>
  <Override PartName="/ppt/diagrams/colors27.xml" ContentType="application/vnd.openxmlformats-officedocument.drawingml.diagramColors+xml"/>
  <Override PartName="/ppt/diagrams/drawing27.xml" ContentType="application/vnd.ms-office.drawingml.diagramDrawing+xml"/>
  <Override PartName="/ppt/diagrams/data28.xml" ContentType="application/vnd.openxmlformats-officedocument.drawingml.diagramData+xml"/>
  <Override PartName="/ppt/diagrams/layout28.xml" ContentType="application/vnd.openxmlformats-officedocument.drawingml.diagramLayout+xml"/>
  <Override PartName="/ppt/diagrams/quickStyle28.xml" ContentType="application/vnd.openxmlformats-officedocument.drawingml.diagramStyle+xml"/>
  <Override PartName="/ppt/diagrams/colors28.xml" ContentType="application/vnd.openxmlformats-officedocument.drawingml.diagramColors+xml"/>
  <Override PartName="/ppt/diagrams/drawing28.xml" ContentType="application/vnd.ms-office.drawingml.diagramDrawing+xml"/>
  <Override PartName="/ppt/diagrams/data29.xml" ContentType="application/vnd.openxmlformats-officedocument.drawingml.diagramData+xml"/>
  <Override PartName="/ppt/diagrams/layout29.xml" ContentType="application/vnd.openxmlformats-officedocument.drawingml.diagramLayout+xml"/>
  <Override PartName="/ppt/diagrams/quickStyle29.xml" ContentType="application/vnd.openxmlformats-officedocument.drawingml.diagramStyle+xml"/>
  <Override PartName="/ppt/diagrams/colors29.xml" ContentType="application/vnd.openxmlformats-officedocument.drawingml.diagramColors+xml"/>
  <Override PartName="/ppt/diagrams/drawing29.xml" ContentType="application/vnd.ms-office.drawingml.diagramDrawing+xml"/>
  <Override PartName="/ppt/diagrams/data30.xml" ContentType="application/vnd.openxmlformats-officedocument.drawingml.diagramData+xml"/>
  <Override PartName="/ppt/diagrams/layout30.xml" ContentType="application/vnd.openxmlformats-officedocument.drawingml.diagramLayout+xml"/>
  <Override PartName="/ppt/diagrams/quickStyle30.xml" ContentType="application/vnd.openxmlformats-officedocument.drawingml.diagramStyle+xml"/>
  <Override PartName="/ppt/diagrams/colors30.xml" ContentType="application/vnd.openxmlformats-officedocument.drawingml.diagramColors+xml"/>
  <Override PartName="/ppt/diagrams/drawing30.xml" ContentType="application/vnd.ms-office.drawingml.diagramDrawing+xml"/>
  <Override PartName="/ppt/diagrams/data31.xml" ContentType="application/vnd.openxmlformats-officedocument.drawingml.diagramData+xml"/>
  <Override PartName="/ppt/diagrams/layout31.xml" ContentType="application/vnd.openxmlformats-officedocument.drawingml.diagramLayout+xml"/>
  <Override PartName="/ppt/diagrams/quickStyle31.xml" ContentType="application/vnd.openxmlformats-officedocument.drawingml.diagramStyle+xml"/>
  <Override PartName="/ppt/diagrams/colors31.xml" ContentType="application/vnd.openxmlformats-officedocument.drawingml.diagramColors+xml"/>
  <Override PartName="/ppt/diagrams/drawing31.xml" ContentType="application/vnd.ms-office.drawingml.diagramDrawing+xml"/>
  <Override PartName="/ppt/diagrams/data32.xml" ContentType="application/vnd.openxmlformats-officedocument.drawingml.diagramData+xml"/>
  <Override PartName="/ppt/diagrams/layout32.xml" ContentType="application/vnd.openxmlformats-officedocument.drawingml.diagramLayout+xml"/>
  <Override PartName="/ppt/diagrams/quickStyle32.xml" ContentType="application/vnd.openxmlformats-officedocument.drawingml.diagramStyle+xml"/>
  <Override PartName="/ppt/diagrams/colors32.xml" ContentType="application/vnd.openxmlformats-officedocument.drawingml.diagramColors+xml"/>
  <Override PartName="/ppt/diagrams/drawing32.xml" ContentType="application/vnd.ms-office.drawingml.diagramDrawing+xml"/>
  <Override PartName="/ppt/diagrams/data33.xml" ContentType="application/vnd.openxmlformats-officedocument.drawingml.diagramData+xml"/>
  <Override PartName="/ppt/diagrams/layout33.xml" ContentType="application/vnd.openxmlformats-officedocument.drawingml.diagramLayout+xml"/>
  <Override PartName="/ppt/diagrams/quickStyle33.xml" ContentType="application/vnd.openxmlformats-officedocument.drawingml.diagramStyle+xml"/>
  <Override PartName="/ppt/diagrams/colors33.xml" ContentType="application/vnd.openxmlformats-officedocument.drawingml.diagramColors+xml"/>
  <Override PartName="/ppt/diagrams/drawing33.xml" ContentType="application/vnd.ms-office.drawingml.diagramDrawing+xml"/>
  <Override PartName="/ppt/diagrams/data34.xml" ContentType="application/vnd.openxmlformats-officedocument.drawingml.diagramData+xml"/>
  <Override PartName="/ppt/diagrams/layout34.xml" ContentType="application/vnd.openxmlformats-officedocument.drawingml.diagramLayout+xml"/>
  <Override PartName="/ppt/diagrams/quickStyle34.xml" ContentType="application/vnd.openxmlformats-officedocument.drawingml.diagramStyle+xml"/>
  <Override PartName="/ppt/diagrams/colors34.xml" ContentType="application/vnd.openxmlformats-officedocument.drawingml.diagramColors+xml"/>
  <Override PartName="/ppt/diagrams/drawing34.xml" ContentType="application/vnd.ms-office.drawingml.diagramDrawing+xml"/>
  <Override PartName="/ppt/diagrams/data35.xml" ContentType="application/vnd.openxmlformats-officedocument.drawingml.diagramData+xml"/>
  <Override PartName="/ppt/diagrams/layout35.xml" ContentType="application/vnd.openxmlformats-officedocument.drawingml.diagramLayout+xml"/>
  <Override PartName="/ppt/diagrams/quickStyle35.xml" ContentType="application/vnd.openxmlformats-officedocument.drawingml.diagramStyle+xml"/>
  <Override PartName="/ppt/diagrams/colors35.xml" ContentType="application/vnd.openxmlformats-officedocument.drawingml.diagramColors+xml"/>
  <Override PartName="/ppt/diagrams/drawing35.xml" ContentType="application/vnd.ms-office.drawingml.diagramDrawing+xml"/>
  <Override PartName="/ppt/diagrams/data36.xml" ContentType="application/vnd.openxmlformats-officedocument.drawingml.diagramData+xml"/>
  <Override PartName="/ppt/diagrams/layout36.xml" ContentType="application/vnd.openxmlformats-officedocument.drawingml.diagramLayout+xml"/>
  <Override PartName="/ppt/diagrams/quickStyle36.xml" ContentType="application/vnd.openxmlformats-officedocument.drawingml.diagramStyle+xml"/>
  <Override PartName="/ppt/diagrams/colors36.xml" ContentType="application/vnd.openxmlformats-officedocument.drawingml.diagramColors+xml"/>
  <Override PartName="/ppt/diagrams/drawing36.xml" ContentType="application/vnd.ms-office.drawingml.diagramDrawing+xml"/>
  <Override PartName="/ppt/diagrams/data37.xml" ContentType="application/vnd.openxmlformats-officedocument.drawingml.diagramData+xml"/>
  <Override PartName="/ppt/diagrams/layout37.xml" ContentType="application/vnd.openxmlformats-officedocument.drawingml.diagramLayout+xml"/>
  <Override PartName="/ppt/diagrams/quickStyle37.xml" ContentType="application/vnd.openxmlformats-officedocument.drawingml.diagramStyle+xml"/>
  <Override PartName="/ppt/diagrams/colors37.xml" ContentType="application/vnd.openxmlformats-officedocument.drawingml.diagramColors+xml"/>
  <Override PartName="/ppt/diagrams/drawing37.xml" ContentType="application/vnd.ms-office.drawingml.diagramDrawing+xml"/>
  <Override PartName="/ppt/diagrams/data38.xml" ContentType="application/vnd.openxmlformats-officedocument.drawingml.diagramData+xml"/>
  <Override PartName="/ppt/diagrams/layout38.xml" ContentType="application/vnd.openxmlformats-officedocument.drawingml.diagramLayout+xml"/>
  <Override PartName="/ppt/diagrams/quickStyle38.xml" ContentType="application/vnd.openxmlformats-officedocument.drawingml.diagramStyle+xml"/>
  <Override PartName="/ppt/diagrams/colors38.xml" ContentType="application/vnd.openxmlformats-officedocument.drawingml.diagramColors+xml"/>
  <Override PartName="/ppt/diagrams/drawing38.xml" ContentType="application/vnd.ms-office.drawingml.diagramDrawing+xml"/>
  <Override PartName="/ppt/diagrams/data39.xml" ContentType="application/vnd.openxmlformats-officedocument.drawingml.diagramData+xml"/>
  <Override PartName="/ppt/diagrams/layout39.xml" ContentType="application/vnd.openxmlformats-officedocument.drawingml.diagramLayout+xml"/>
  <Override PartName="/ppt/diagrams/quickStyle39.xml" ContentType="application/vnd.openxmlformats-officedocument.drawingml.diagramStyle+xml"/>
  <Override PartName="/ppt/diagrams/colors39.xml" ContentType="application/vnd.openxmlformats-officedocument.drawingml.diagramColors+xml"/>
  <Override PartName="/ppt/diagrams/drawing39.xml" ContentType="application/vnd.ms-office.drawingml.diagramDrawing+xml"/>
  <Override PartName="/ppt/diagrams/data40.xml" ContentType="application/vnd.openxmlformats-officedocument.drawingml.diagramData+xml"/>
  <Override PartName="/ppt/diagrams/layout40.xml" ContentType="application/vnd.openxmlformats-officedocument.drawingml.diagramLayout+xml"/>
  <Override PartName="/ppt/diagrams/quickStyle40.xml" ContentType="application/vnd.openxmlformats-officedocument.drawingml.diagramStyle+xml"/>
  <Override PartName="/ppt/diagrams/colors40.xml" ContentType="application/vnd.openxmlformats-officedocument.drawingml.diagramColors+xml"/>
  <Override PartName="/ppt/diagrams/drawing40.xml" ContentType="application/vnd.ms-office.drawingml.diagramDrawing+xml"/>
  <Override PartName="/ppt/diagrams/data41.xml" ContentType="application/vnd.openxmlformats-officedocument.drawingml.diagramData+xml"/>
  <Override PartName="/ppt/diagrams/layout41.xml" ContentType="application/vnd.openxmlformats-officedocument.drawingml.diagramLayout+xml"/>
  <Override PartName="/ppt/diagrams/quickStyle41.xml" ContentType="application/vnd.openxmlformats-officedocument.drawingml.diagramStyle+xml"/>
  <Override PartName="/ppt/diagrams/colors41.xml" ContentType="application/vnd.openxmlformats-officedocument.drawingml.diagramColors+xml"/>
  <Override PartName="/ppt/diagrams/drawing41.xml" ContentType="application/vnd.ms-office.drawingml.diagramDrawing+xml"/>
  <Override PartName="/ppt/diagrams/data42.xml" ContentType="application/vnd.openxmlformats-officedocument.drawingml.diagramData+xml"/>
  <Override PartName="/ppt/diagrams/layout42.xml" ContentType="application/vnd.openxmlformats-officedocument.drawingml.diagramLayout+xml"/>
  <Override PartName="/ppt/diagrams/quickStyle42.xml" ContentType="application/vnd.openxmlformats-officedocument.drawingml.diagramStyle+xml"/>
  <Override PartName="/ppt/diagrams/colors42.xml" ContentType="application/vnd.openxmlformats-officedocument.drawingml.diagramColors+xml"/>
  <Override PartName="/ppt/diagrams/drawing42.xml" ContentType="application/vnd.ms-office.drawingml.diagramDrawing+xml"/>
  <Override PartName="/ppt/diagrams/data43.xml" ContentType="application/vnd.openxmlformats-officedocument.drawingml.diagramData+xml"/>
  <Override PartName="/ppt/diagrams/layout43.xml" ContentType="application/vnd.openxmlformats-officedocument.drawingml.diagramLayout+xml"/>
  <Override PartName="/ppt/diagrams/quickStyle43.xml" ContentType="application/vnd.openxmlformats-officedocument.drawingml.diagramStyle+xml"/>
  <Override PartName="/ppt/diagrams/colors43.xml" ContentType="application/vnd.openxmlformats-officedocument.drawingml.diagramColors+xml"/>
  <Override PartName="/ppt/diagrams/drawing43.xml" ContentType="application/vnd.ms-office.drawingml.diagramDrawing+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handoutMasterIdLst>
    <p:handoutMasterId r:id="rId49"/>
  </p:handoutMasterIdLst>
  <p:sldIdLst>
    <p:sldId id="256" r:id="rId2"/>
    <p:sldId id="281" r:id="rId3"/>
    <p:sldId id="309" r:id="rId4"/>
    <p:sldId id="310" r:id="rId5"/>
    <p:sldId id="287" r:id="rId6"/>
    <p:sldId id="280" r:id="rId7"/>
    <p:sldId id="286" r:id="rId8"/>
    <p:sldId id="283" r:id="rId9"/>
    <p:sldId id="284" r:id="rId10"/>
    <p:sldId id="285" r:id="rId11"/>
    <p:sldId id="290" r:id="rId12"/>
    <p:sldId id="293" r:id="rId13"/>
    <p:sldId id="297" r:id="rId14"/>
    <p:sldId id="295" r:id="rId15"/>
    <p:sldId id="288" r:id="rId16"/>
    <p:sldId id="300" r:id="rId17"/>
    <p:sldId id="299" r:id="rId18"/>
    <p:sldId id="303" r:id="rId19"/>
    <p:sldId id="302" r:id="rId20"/>
    <p:sldId id="304" r:id="rId21"/>
    <p:sldId id="305" r:id="rId22"/>
    <p:sldId id="301" r:id="rId23"/>
    <p:sldId id="308" r:id="rId24"/>
    <p:sldId id="307" r:id="rId25"/>
    <p:sldId id="258" r:id="rId26"/>
    <p:sldId id="257" r:id="rId27"/>
    <p:sldId id="263" r:id="rId28"/>
    <p:sldId id="261" r:id="rId29"/>
    <p:sldId id="262" r:id="rId30"/>
    <p:sldId id="264" r:id="rId31"/>
    <p:sldId id="267" r:id="rId32"/>
    <p:sldId id="265" r:id="rId33"/>
    <p:sldId id="266" r:id="rId34"/>
    <p:sldId id="268" r:id="rId35"/>
    <p:sldId id="269" r:id="rId36"/>
    <p:sldId id="270" r:id="rId37"/>
    <p:sldId id="271" r:id="rId38"/>
    <p:sldId id="274" r:id="rId39"/>
    <p:sldId id="272" r:id="rId40"/>
    <p:sldId id="273" r:id="rId41"/>
    <p:sldId id="275" r:id="rId42"/>
    <p:sldId id="277" r:id="rId43"/>
    <p:sldId id="311" r:id="rId44"/>
    <p:sldId id="278" r:id="rId45"/>
    <p:sldId id="259" r:id="rId46"/>
    <p:sldId id="260" r:id="rId47"/>
    <p:sldId id="276" r:id="rId48"/>
  </p:sldIdLst>
  <p:sldSz cx="9144000" cy="6858000" type="screen4x3"/>
  <p:notesSz cx="6934200" cy="92202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623" autoAdjust="0"/>
    <p:restoredTop sz="94632" autoAdjust="0"/>
  </p:normalViewPr>
  <p:slideViewPr>
    <p:cSldViewPr>
      <p:cViewPr>
        <p:scale>
          <a:sx n="74" d="100"/>
          <a:sy n="74" d="100"/>
        </p:scale>
        <p:origin x="-1205" y="-216"/>
      </p:cViewPr>
      <p:guideLst>
        <p:guide orient="horz" pos="216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slide" Target="slides/slide40.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8" Type="http://schemas.openxmlformats.org/officeDocument/2006/relationships/slide" Target="slides/slide7.xml"/><Relationship Id="rId51" Type="http://schemas.openxmlformats.org/officeDocument/2006/relationships/viewProps" Target="viewProps.xml"/></Relationships>
</file>

<file path=ppt/diagrams/colors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1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2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3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0.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1.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2.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43.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5.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6.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7.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8.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colors9.xml><?xml version="1.0" encoding="utf-8"?>
<dgm:colorsDef xmlns:dgm="http://schemas.openxmlformats.org/drawingml/2006/diagram" xmlns:a="http://schemas.openxmlformats.org/drawingml/2006/main" uniqueId="urn:microsoft.com/office/officeart/2005/8/colors/accent1_2">
  <dgm:title val=""/>
  <dgm:desc val=""/>
  <dgm:catLst>
    <dgm:cat type="accent1" pri="11200"/>
  </dgm:catLst>
  <dgm:styleLbl name="node0">
    <dgm:fillClrLst meth="repeat">
      <a:schemeClr val="accent1"/>
    </dgm:fillClrLst>
    <dgm:linClrLst meth="repeat">
      <a:schemeClr val="lt1"/>
    </dgm:linClrLst>
    <dgm:effectClrLst/>
    <dgm:txLinClrLst/>
    <dgm:txFillClrLst/>
    <dgm:txEffectClrLst/>
  </dgm:styleLbl>
  <dgm:styleLbl name="alignNode1">
    <dgm:fillClrLst meth="repeat">
      <a:schemeClr val="accent1"/>
    </dgm:fillClrLst>
    <dgm:linClrLst meth="repeat">
      <a:schemeClr val="accent1"/>
    </dgm:linClrLst>
    <dgm:effectClrLst/>
    <dgm:txLinClrLst/>
    <dgm:txFillClrLst/>
    <dgm:txEffectClrLst/>
  </dgm:styleLbl>
  <dgm:styleLbl name="node1">
    <dgm:fillClrLst meth="repeat">
      <a:schemeClr val="accent1"/>
    </dgm:fillClrLst>
    <dgm:linClrLst meth="repeat">
      <a:schemeClr val="lt1"/>
    </dgm:linClrLst>
    <dgm:effectClrLst/>
    <dgm:txLinClrLst/>
    <dgm:txFillClrLst/>
    <dgm:txEffectClrLst/>
  </dgm:styleLbl>
  <dgm:styleLbl name="lnNode1">
    <dgm:fillClrLst meth="repeat">
      <a:schemeClr val="accent1"/>
    </dgm:fillClrLst>
    <dgm:linClrLst meth="repeat">
      <a:schemeClr val="lt1"/>
    </dgm:linClrLst>
    <dgm:effectClrLst/>
    <dgm:txLinClrLst/>
    <dgm:txFillClrLst/>
    <dgm:txEffectClrLst/>
  </dgm:styleLbl>
  <dgm:styleLbl name="vennNode1">
    <dgm:fillClrLst meth="repeat">
      <a:schemeClr val="accent1">
        <a:alpha val="50000"/>
      </a:schemeClr>
    </dgm:fillClrLst>
    <dgm:linClrLst meth="repeat">
      <a:schemeClr val="lt1"/>
    </dgm:linClrLst>
    <dgm:effectClrLst/>
    <dgm:txLinClrLst/>
    <dgm:txFillClrLst/>
    <dgm:txEffectClrLst/>
  </dgm:styleLbl>
  <dgm:styleLbl name="node2">
    <dgm:fillClrLst meth="repeat">
      <a:schemeClr val="accent1"/>
    </dgm:fillClrLst>
    <dgm:linClrLst meth="repeat">
      <a:schemeClr val="lt1"/>
    </dgm:linClrLst>
    <dgm:effectClrLst/>
    <dgm:txLinClrLst/>
    <dgm:txFillClrLst/>
    <dgm:txEffectClrLst/>
  </dgm:styleLbl>
  <dgm:styleLbl name="node3">
    <dgm:fillClrLst meth="repeat">
      <a:schemeClr val="accent1"/>
    </dgm:fillClrLst>
    <dgm:linClrLst meth="repeat">
      <a:schemeClr val="lt1"/>
    </dgm:linClrLst>
    <dgm:effectClrLst/>
    <dgm:txLinClrLst/>
    <dgm:txFillClrLst/>
    <dgm:txEffectClrLst/>
  </dgm:styleLbl>
  <dgm:styleLbl name="node4">
    <dgm:fillClrLst meth="repeat">
      <a:schemeClr val="accent1"/>
    </dgm:fillClrLst>
    <dgm:linClrLst meth="repeat">
      <a:schemeClr val="lt1"/>
    </dgm:linClrLst>
    <dgm:effectClrLst/>
    <dgm:txLinClrLst/>
    <dgm:txFillClrLst/>
    <dgm:txEffectClrLst/>
  </dgm:styleLbl>
  <dgm:styleLbl name="f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align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bgImgPlace1">
    <dgm:fillClrLst meth="repeat">
      <a:schemeClr val="accent1">
        <a:tint val="50000"/>
      </a:schemeClr>
    </dgm:fillClrLst>
    <dgm:linClrLst meth="repeat">
      <a:schemeClr val="lt1"/>
    </dgm:linClrLst>
    <dgm:effectClrLst/>
    <dgm:txLinClrLst/>
    <dgm:txFillClrLst meth="repeat">
      <a:schemeClr val="lt1"/>
    </dgm:txFillClrLst>
    <dgm:txEffectClrLst/>
  </dgm:styleLbl>
  <dgm:styleLbl name="sibTrans2D1">
    <dgm:fillClrLst meth="repeat">
      <a:schemeClr val="accent1">
        <a:tint val="60000"/>
      </a:schemeClr>
    </dgm:fillClrLst>
    <dgm:linClrLst meth="repeat">
      <a:schemeClr val="accent1">
        <a:tint val="60000"/>
      </a:schemeClr>
    </dgm:linClrLst>
    <dgm:effectClrLst/>
    <dgm:txLinClrLst/>
    <dgm:txFillClrLst/>
    <dgm:txEffectClrLst/>
  </dgm:styleLbl>
  <dgm:styleLbl name="fgSibTrans2D1">
    <dgm:fillClrLst meth="repeat">
      <a:schemeClr val="accent1">
        <a:tint val="60000"/>
      </a:schemeClr>
    </dgm:fillClrLst>
    <dgm:linClrLst meth="repeat">
      <a:schemeClr val="accent1">
        <a:tint val="60000"/>
      </a:schemeClr>
    </dgm:linClrLst>
    <dgm:effectClrLst/>
    <dgm:txLinClrLst/>
    <dgm:txFillClrLst/>
    <dgm:txEffectClrLst/>
  </dgm:styleLbl>
  <dgm:styleLbl name="bgSibTrans2D1">
    <dgm:fillClrLst meth="repeat">
      <a:schemeClr val="accent1">
        <a:tint val="60000"/>
      </a:schemeClr>
    </dgm:fillClrLst>
    <dgm:linClrLst meth="repeat">
      <a:schemeClr val="accent1">
        <a:tint val="60000"/>
      </a:schemeClr>
    </dgm:linClrLst>
    <dgm:effectClrLst/>
    <dgm:txLinClrLst/>
    <dgm:txFillClrLst/>
    <dgm:txEffectClrLst/>
  </dgm:styleLbl>
  <dgm:styleLbl name="sibTrans1D1">
    <dgm:fillClrLst meth="repeat">
      <a:schemeClr val="accent1"/>
    </dgm:fillClrLst>
    <dgm:linClrLst meth="repeat">
      <a:schemeClr val="accent1"/>
    </dgm:linClrLst>
    <dgm:effectClrLst/>
    <dgm:txLinClrLst/>
    <dgm:txFillClrLst meth="repeat">
      <a:schemeClr val="tx1"/>
    </dgm:txFillClrLst>
    <dgm:txEffectClrLst/>
  </dgm:styleLbl>
  <dgm:styleLbl name="callout">
    <dgm:fillClrLst meth="repeat">
      <a:schemeClr val="accent1"/>
    </dgm:fillClrLst>
    <dgm:linClrLst meth="repeat">
      <a:schemeClr val="accent1">
        <a:tint val="50000"/>
      </a:schemeClr>
    </dgm:linClrLst>
    <dgm:effectClrLst/>
    <dgm:txLinClrLst/>
    <dgm:txFillClrLst meth="repeat">
      <a:schemeClr val="tx1"/>
    </dgm:txFillClrLst>
    <dgm:txEffectClrLst/>
  </dgm:styleLbl>
  <dgm:styleLbl name="asst0">
    <dgm:fillClrLst meth="repeat">
      <a:schemeClr val="accent1"/>
    </dgm:fillClrLst>
    <dgm:linClrLst meth="repeat">
      <a:schemeClr val="lt1"/>
    </dgm:linClrLst>
    <dgm:effectClrLst/>
    <dgm:txLinClrLst/>
    <dgm:txFillClrLst/>
    <dgm:txEffectClrLst/>
  </dgm:styleLbl>
  <dgm:styleLbl name="asst1">
    <dgm:fillClrLst meth="repeat">
      <a:schemeClr val="accent1"/>
    </dgm:fillClrLst>
    <dgm:linClrLst meth="repeat">
      <a:schemeClr val="lt1"/>
    </dgm:linClrLst>
    <dgm:effectClrLst/>
    <dgm:txLinClrLst/>
    <dgm:txFillClrLst/>
    <dgm:txEffectClrLst/>
  </dgm:styleLbl>
  <dgm:styleLbl name="asst2">
    <dgm:fillClrLst meth="repeat">
      <a:schemeClr val="accent1"/>
    </dgm:fillClrLst>
    <dgm:linClrLst meth="repeat">
      <a:schemeClr val="lt1"/>
    </dgm:linClrLst>
    <dgm:effectClrLst/>
    <dgm:txLinClrLst/>
    <dgm:txFillClrLst/>
    <dgm:txEffectClrLst/>
  </dgm:styleLbl>
  <dgm:styleLbl name="asst3">
    <dgm:fillClrLst meth="repeat">
      <a:schemeClr val="accent1"/>
    </dgm:fillClrLst>
    <dgm:linClrLst meth="repeat">
      <a:schemeClr val="lt1"/>
    </dgm:linClrLst>
    <dgm:effectClrLst/>
    <dgm:txLinClrLst/>
    <dgm:txFillClrLst/>
    <dgm:txEffectClrLst/>
  </dgm:styleLbl>
  <dgm:styleLbl name="asst4">
    <dgm:fillClrLst meth="repeat">
      <a:schemeClr val="accent1"/>
    </dgm:fillClrLst>
    <dgm:linClrLst meth="repeat">
      <a:schemeClr val="lt1"/>
    </dgm:linClrLst>
    <dgm:effectClrLst/>
    <dgm:txLinClrLst/>
    <dgm:txFillClrLst/>
    <dgm:txEffectClrLst/>
  </dgm:styleLbl>
  <dgm:styleLbl name="parChTrans2D1">
    <dgm:fillClrLst meth="repeat">
      <a:schemeClr val="accent1">
        <a:tint val="60000"/>
      </a:schemeClr>
    </dgm:fillClrLst>
    <dgm:linClrLst meth="repeat">
      <a:schemeClr val="accent1">
        <a:tint val="60000"/>
      </a:schemeClr>
    </dgm:linClrLst>
    <dgm:effectClrLst/>
    <dgm:txLinClrLst/>
    <dgm:txFillClrLst meth="repeat">
      <a:schemeClr val="lt1"/>
    </dgm:txFillClrLst>
    <dgm:txEffectClrLst/>
  </dgm:styleLbl>
  <dgm:styleLbl name="parChTrans2D2">
    <dgm:fillClrLst meth="repeat">
      <a:schemeClr val="accent1"/>
    </dgm:fillClrLst>
    <dgm:linClrLst meth="repeat">
      <a:schemeClr val="accent1"/>
    </dgm:linClrLst>
    <dgm:effectClrLst/>
    <dgm:txLinClrLst/>
    <dgm:txFillClrLst meth="repeat">
      <a:schemeClr val="lt1"/>
    </dgm:txFillClrLst>
    <dgm:txEffectClrLst/>
  </dgm:styleLbl>
  <dgm:styleLbl name="parChTrans2D3">
    <dgm:fillClrLst meth="repeat">
      <a:schemeClr val="accent1"/>
    </dgm:fillClrLst>
    <dgm:linClrLst meth="repeat">
      <a:schemeClr val="accent1"/>
    </dgm:linClrLst>
    <dgm:effectClrLst/>
    <dgm:txLinClrLst/>
    <dgm:txFillClrLst meth="repeat">
      <a:schemeClr val="lt1"/>
    </dgm:txFillClrLst>
    <dgm:txEffectClrLst/>
  </dgm:styleLbl>
  <dgm:styleLbl name="parChTrans2D4">
    <dgm:fillClrLst meth="repeat">
      <a:schemeClr val="accent1"/>
    </dgm:fillClrLst>
    <dgm:linClrLst meth="repeat">
      <a:schemeClr val="accent1"/>
    </dgm:linClrLst>
    <dgm:effectClrLst/>
    <dgm:txLinClrLst/>
    <dgm:txFillClrLst meth="repeat">
      <a:schemeClr val="lt1"/>
    </dgm:txFillClrLst>
    <dgm:txEffectClrLst/>
  </dgm:styleLbl>
  <dgm:styleLbl name="parChTrans1D1">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2">
    <dgm:fillClrLst meth="repeat">
      <a:schemeClr val="accent1"/>
    </dgm:fillClrLst>
    <dgm:linClrLst meth="repeat">
      <a:schemeClr val="accent1">
        <a:shade val="60000"/>
      </a:schemeClr>
    </dgm:linClrLst>
    <dgm:effectClrLst/>
    <dgm:txLinClrLst/>
    <dgm:txFillClrLst meth="repeat">
      <a:schemeClr val="tx1"/>
    </dgm:txFillClrLst>
    <dgm:txEffectClrLst/>
  </dgm:styleLbl>
  <dgm:styleLbl name="parChTrans1D3">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parChTrans1D4">
    <dgm:fillClrLst meth="repeat">
      <a:schemeClr val="accent1"/>
    </dgm:fillClrLst>
    <dgm:linClrLst meth="repeat">
      <a:schemeClr val="accent1">
        <a:shade val="80000"/>
      </a:schemeClr>
    </dgm:linClrLst>
    <dgm:effectClrLst/>
    <dgm:txLinClrLst/>
    <dgm:txFillClrLst meth="repeat">
      <a:schemeClr val="tx1"/>
    </dgm:txFillClrLst>
    <dgm:txEffectClrLst/>
  </dgm:styleLbl>
  <dgm:styleLbl name="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conF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align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trAlignAcc1">
    <dgm:fillClrLst meth="repeat">
      <a:schemeClr val="lt1">
        <a:alpha val="40000"/>
      </a:schemeClr>
    </dgm:fillClrLst>
    <dgm:linClrLst meth="repeat">
      <a:schemeClr val="accent1"/>
    </dgm:linClrLst>
    <dgm:effectClrLst/>
    <dgm:txLinClrLst/>
    <dgm:txFillClrLst meth="repeat">
      <a:schemeClr val="dk1"/>
    </dgm:txFillClrLst>
    <dgm:txEffectClrLst/>
  </dgm:styleLbl>
  <dgm:styleLbl name="bgAcc1">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solidFgAcc1">
    <dgm:fillClrLst meth="repeat">
      <a:schemeClr val="lt1"/>
    </dgm:fillClrLst>
    <dgm:linClrLst meth="repeat">
      <a:schemeClr val="accent1"/>
    </dgm:linClrLst>
    <dgm:effectClrLst/>
    <dgm:txLinClrLst/>
    <dgm:txFillClrLst meth="repeat">
      <a:schemeClr val="dk1"/>
    </dgm:txFillClrLst>
    <dgm:txEffectClrLst/>
  </dgm:styleLbl>
  <dgm:styleLbl name="solidAlignAcc1">
    <dgm:fillClrLst meth="repeat">
      <a:schemeClr val="lt1"/>
    </dgm:fillClrLst>
    <dgm:linClrLst meth="repeat">
      <a:schemeClr val="accent1"/>
    </dgm:linClrLst>
    <dgm:effectClrLst/>
    <dgm:txLinClrLst/>
    <dgm:txFillClrLst meth="repeat">
      <a:schemeClr val="dk1"/>
    </dgm:txFillClrLst>
    <dgm:txEffectClrLst/>
  </dgm:styleLbl>
  <dgm:styleLbl name="solidBgAcc1">
    <dgm:fillClrLst meth="repeat">
      <a:schemeClr val="lt1"/>
    </dgm:fillClrLst>
    <dgm:linClrLst meth="repeat">
      <a:schemeClr val="accent1"/>
    </dgm:linClrLst>
    <dgm:effectClrLst/>
    <dgm:txLinClrLst/>
    <dgm:txFillClrLst meth="repeat">
      <a:schemeClr val="dk1"/>
    </dgm:txFillClrLst>
    <dgm:txEffectClrLst/>
  </dgm:styleLbl>
  <dgm:styleLbl name="f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align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bgAccFollowNode1">
    <dgm:fillClrLst meth="repeat">
      <a:schemeClr val="accent1">
        <a:alpha val="90000"/>
        <a:tint val="40000"/>
      </a:schemeClr>
    </dgm:fillClrLst>
    <dgm:linClrLst meth="repeat">
      <a:schemeClr val="accent1">
        <a:alpha val="90000"/>
        <a:tint val="40000"/>
      </a:schemeClr>
    </dgm:linClrLst>
    <dgm:effectClrLst/>
    <dgm:txLinClrLst/>
    <dgm:txFillClrLst meth="repeat">
      <a:schemeClr val="dk1"/>
    </dgm:txFillClrLst>
    <dgm:txEffectClrLst/>
  </dgm:styleLbl>
  <dgm:styleLbl name="fgAcc0">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2">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3">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fgAcc4">
    <dgm:fillClrLst meth="repeat">
      <a:schemeClr val="lt1">
        <a:alpha val="90000"/>
      </a:schemeClr>
    </dgm:fillClrLst>
    <dgm:linClrLst meth="repeat">
      <a:schemeClr val="accent1"/>
    </dgm:linClrLst>
    <dgm:effectClrLst/>
    <dgm:txLinClrLst/>
    <dgm:txFillClrLst meth="repeat">
      <a:schemeClr val="dk1"/>
    </dgm:txFillClrLst>
    <dgm:txEffectClrLst/>
  </dgm:styleLbl>
  <dgm:styleLbl name="bgShp">
    <dgm:fillClrLst meth="repeat">
      <a:schemeClr val="accent1">
        <a:tint val="40000"/>
      </a:schemeClr>
    </dgm:fillClrLst>
    <dgm:linClrLst meth="repeat">
      <a:schemeClr val="accent1"/>
    </dgm:linClrLst>
    <dgm:effectClrLst/>
    <dgm:txLinClrLst/>
    <dgm:txFillClrLst meth="repeat">
      <a:schemeClr val="dk1"/>
    </dgm:txFillClrLst>
    <dgm:txEffectClrLst/>
  </dgm:styleLbl>
  <dgm:styleLbl name="dkBgShp">
    <dgm:fillClrLst meth="repeat">
      <a:schemeClr val="accent1">
        <a:shade val="80000"/>
      </a:schemeClr>
    </dgm:fillClrLst>
    <dgm:linClrLst meth="repeat">
      <a:schemeClr val="accent1"/>
    </dgm:linClrLst>
    <dgm:effectClrLst/>
    <dgm:txLinClrLst/>
    <dgm:txFillClrLst meth="repeat">
      <a:schemeClr val="lt1"/>
    </dgm:txFillClrLst>
    <dgm:txEffectClrLst/>
  </dgm:styleLbl>
  <dgm:styleLbl name="trBgShp">
    <dgm:fillClrLst meth="repeat">
      <a:schemeClr val="accent1">
        <a:tint val="50000"/>
        <a:alpha val="40000"/>
      </a:schemeClr>
    </dgm:fillClrLst>
    <dgm:linClrLst meth="repeat">
      <a:schemeClr val="accent1"/>
    </dgm:linClrLst>
    <dgm:effectClrLst/>
    <dgm:txLinClrLst/>
    <dgm:txFillClrLst meth="repeat">
      <a:schemeClr val="lt1"/>
    </dgm:txFillClrLst>
    <dgm:txEffectClrLst/>
  </dgm:styleLbl>
  <dgm:styleLbl name="fgShp">
    <dgm:fillClrLst meth="repeat">
      <a:schemeClr val="accent1">
        <a:tint val="60000"/>
      </a:schemeClr>
    </dgm:fillClrLst>
    <dgm:linClrLst meth="repeat">
      <a:schemeClr val="lt1"/>
    </dgm:linClrLst>
    <dgm:effectClrLst/>
    <dgm:txLinClrLst/>
    <dgm:txFillClrLst meth="repeat">
      <a:schemeClr val="dk1"/>
    </dgm:txFillClrLst>
    <dgm:txEffectClrLst/>
  </dgm:styleLbl>
  <dgm:styleLbl name="revTx">
    <dgm:fillClrLst meth="repeat">
      <a:schemeClr val="lt1">
        <a:alpha val="0"/>
      </a:schemeClr>
    </dgm:fillClrLst>
    <dgm:linClrLst meth="repeat">
      <a:schemeClr val="dk1">
        <a:alpha val="0"/>
      </a:schemeClr>
    </dgm:linClrLst>
    <dgm:effectClrLst/>
    <dgm:txLinClrLst/>
    <dgm:txFillClrLst meth="repeat">
      <a:schemeClr val="tx1"/>
    </dgm:txFillClrLst>
    <dgm:txEffectClrLst/>
  </dgm:styleLbl>
</dgm:colorsDef>
</file>

<file path=ppt/diagrams/data1.xml><?xml version="1.0" encoding="utf-8"?>
<dgm:dataModel xmlns:dgm="http://schemas.openxmlformats.org/drawingml/2006/diagram" xmlns:a="http://schemas.openxmlformats.org/drawingml/2006/main">
  <dgm:ptLst>
    <dgm:pt modelId="{163FDB38-55E1-42A3-A825-0F7ACDCFCE3D}" type="doc">
      <dgm:prSet loTypeId="urn:microsoft.com/office/officeart/2005/8/layout/vList5" loCatId="list" qsTypeId="urn:microsoft.com/office/officeart/2005/8/quickstyle/simple1" qsCatId="simple" csTypeId="urn:microsoft.com/office/officeart/2005/8/colors/accent1_2" csCatId="accent1"/>
      <dgm:spPr/>
      <dgm:t>
        <a:bodyPr/>
        <a:lstStyle/>
        <a:p>
          <a:endParaRPr lang="en-US"/>
        </a:p>
      </dgm:t>
    </dgm:pt>
    <dgm:pt modelId="{87059055-95DF-43FE-A973-7FD5EB083F7E}">
      <dgm:prSet/>
      <dgm:spPr/>
      <dgm:t>
        <a:bodyPr/>
        <a:lstStyle/>
        <a:p>
          <a:pPr rtl="0"/>
          <a:r>
            <a:rPr lang="en-US" smtClean="0"/>
            <a:t>Basics of LPS &amp; Probate Conservatorships</a:t>
          </a:r>
          <a:endParaRPr lang="en-US"/>
        </a:p>
      </dgm:t>
    </dgm:pt>
    <dgm:pt modelId="{B88C9399-D056-483A-81D2-8E0B7B684D90}" type="parTrans" cxnId="{45104809-3B20-4D01-B6B7-498C0E7AF13E}">
      <dgm:prSet/>
      <dgm:spPr/>
      <dgm:t>
        <a:bodyPr/>
        <a:lstStyle/>
        <a:p>
          <a:endParaRPr lang="en-US"/>
        </a:p>
      </dgm:t>
    </dgm:pt>
    <dgm:pt modelId="{5196B896-4794-41BD-AEAA-D42AAC086AB3}" type="sibTrans" cxnId="{45104809-3B20-4D01-B6B7-498C0E7AF13E}">
      <dgm:prSet/>
      <dgm:spPr/>
      <dgm:t>
        <a:bodyPr/>
        <a:lstStyle/>
        <a:p>
          <a:endParaRPr lang="en-US"/>
        </a:p>
      </dgm:t>
    </dgm:pt>
    <dgm:pt modelId="{4B53644E-1CCE-446E-8B7B-70E8F239C759}">
      <dgm:prSet/>
      <dgm:spPr/>
      <dgm:t>
        <a:bodyPr/>
        <a:lstStyle/>
        <a:p>
          <a:pPr rtl="0"/>
          <a:r>
            <a:rPr lang="en-US" smtClean="0"/>
            <a:t>Major Difference between LPS &amp; Probate</a:t>
          </a:r>
          <a:endParaRPr lang="en-US"/>
        </a:p>
      </dgm:t>
    </dgm:pt>
    <dgm:pt modelId="{70AFFEDC-45AC-45B4-9AE7-3D1C816885B9}" type="parTrans" cxnId="{6EC8D6B1-FF0C-4B71-A0E7-3CF8CB3E96BA}">
      <dgm:prSet/>
      <dgm:spPr/>
      <dgm:t>
        <a:bodyPr/>
        <a:lstStyle/>
        <a:p>
          <a:endParaRPr lang="en-US"/>
        </a:p>
      </dgm:t>
    </dgm:pt>
    <dgm:pt modelId="{EDF0FEC4-7166-4E7E-87A7-81D9DA095898}" type="sibTrans" cxnId="{6EC8D6B1-FF0C-4B71-A0E7-3CF8CB3E96BA}">
      <dgm:prSet/>
      <dgm:spPr/>
      <dgm:t>
        <a:bodyPr/>
        <a:lstStyle/>
        <a:p>
          <a:endParaRPr lang="en-US"/>
        </a:p>
      </dgm:t>
    </dgm:pt>
    <dgm:pt modelId="{EC59A3BB-45D0-41D3-A102-461BA79AD0CC}">
      <dgm:prSet/>
      <dgm:spPr/>
      <dgm:t>
        <a:bodyPr/>
        <a:lstStyle/>
        <a:p>
          <a:pPr rtl="0"/>
          <a:r>
            <a:rPr lang="en-US" smtClean="0"/>
            <a:t>Good To Know Basics</a:t>
          </a:r>
          <a:endParaRPr lang="en-US"/>
        </a:p>
      </dgm:t>
    </dgm:pt>
    <dgm:pt modelId="{2E142D52-F499-458E-90EF-9047E280F50D}" type="parTrans" cxnId="{E29379F0-7185-41D5-A236-9DCA8348A21F}">
      <dgm:prSet/>
      <dgm:spPr/>
      <dgm:t>
        <a:bodyPr/>
        <a:lstStyle/>
        <a:p>
          <a:endParaRPr lang="en-US"/>
        </a:p>
      </dgm:t>
    </dgm:pt>
    <dgm:pt modelId="{2FAD08E0-943A-4AB7-8B09-00B37D2BA08F}" type="sibTrans" cxnId="{E29379F0-7185-41D5-A236-9DCA8348A21F}">
      <dgm:prSet/>
      <dgm:spPr/>
      <dgm:t>
        <a:bodyPr/>
        <a:lstStyle/>
        <a:p>
          <a:endParaRPr lang="en-US"/>
        </a:p>
      </dgm:t>
    </dgm:pt>
    <dgm:pt modelId="{ED8B99E9-AF10-4DC9-9B60-3B0D6D64B99F}">
      <dgm:prSet/>
      <dgm:spPr/>
      <dgm:t>
        <a:bodyPr/>
        <a:lstStyle/>
        <a:p>
          <a:pPr rtl="0"/>
          <a:r>
            <a:rPr lang="en-US" smtClean="0"/>
            <a:t>Best Practices</a:t>
          </a:r>
          <a:endParaRPr lang="en-US"/>
        </a:p>
      </dgm:t>
    </dgm:pt>
    <dgm:pt modelId="{E626CAF0-761C-4950-A346-2CC7693AC218}" type="parTrans" cxnId="{7CEDFD2C-9E08-41DA-AEBF-86C6DF73D8D9}">
      <dgm:prSet/>
      <dgm:spPr/>
      <dgm:t>
        <a:bodyPr/>
        <a:lstStyle/>
        <a:p>
          <a:endParaRPr lang="en-US"/>
        </a:p>
      </dgm:t>
    </dgm:pt>
    <dgm:pt modelId="{2F7DD37C-6634-4FEE-9283-AB746E9404EF}" type="sibTrans" cxnId="{7CEDFD2C-9E08-41DA-AEBF-86C6DF73D8D9}">
      <dgm:prSet/>
      <dgm:spPr/>
      <dgm:t>
        <a:bodyPr/>
        <a:lstStyle/>
        <a:p>
          <a:endParaRPr lang="en-US"/>
        </a:p>
      </dgm:t>
    </dgm:pt>
    <dgm:pt modelId="{B4081656-087B-49D4-82B7-1B5DA0701592}">
      <dgm:prSet/>
      <dgm:spPr/>
      <dgm:t>
        <a:bodyPr/>
        <a:lstStyle/>
        <a:p>
          <a:pPr rtl="0"/>
          <a:r>
            <a:rPr lang="en-US" smtClean="0"/>
            <a:t>Value of Standards &amp; Certification</a:t>
          </a:r>
          <a:endParaRPr lang="en-US"/>
        </a:p>
      </dgm:t>
    </dgm:pt>
    <dgm:pt modelId="{6356997E-C031-42D0-B0AD-64A06037B15C}" type="parTrans" cxnId="{412C5949-201B-48DC-8CE5-F049D3776454}">
      <dgm:prSet/>
      <dgm:spPr/>
      <dgm:t>
        <a:bodyPr/>
        <a:lstStyle/>
        <a:p>
          <a:endParaRPr lang="en-US"/>
        </a:p>
      </dgm:t>
    </dgm:pt>
    <dgm:pt modelId="{AD36DD0C-DCC3-4D88-9316-AB8D50F679CA}" type="sibTrans" cxnId="{412C5949-201B-48DC-8CE5-F049D3776454}">
      <dgm:prSet/>
      <dgm:spPr/>
      <dgm:t>
        <a:bodyPr/>
        <a:lstStyle/>
        <a:p>
          <a:endParaRPr lang="en-US"/>
        </a:p>
      </dgm:t>
    </dgm:pt>
    <dgm:pt modelId="{5A84CC58-62DF-494A-BC04-E7186753E9B8}">
      <dgm:prSet/>
      <dgm:spPr/>
      <dgm:t>
        <a:bodyPr/>
        <a:lstStyle/>
        <a:p>
          <a:pPr rtl="0"/>
          <a:r>
            <a:rPr lang="en-US" smtClean="0"/>
            <a:t>Cons. of Person Best Practices (deputy level)</a:t>
          </a:r>
          <a:endParaRPr lang="en-US"/>
        </a:p>
      </dgm:t>
    </dgm:pt>
    <dgm:pt modelId="{9544EF69-6A68-4A27-A77B-135361955A90}" type="parTrans" cxnId="{6B6309AF-30D4-494F-B296-6A3ABBC2FF41}">
      <dgm:prSet/>
      <dgm:spPr/>
      <dgm:t>
        <a:bodyPr/>
        <a:lstStyle/>
        <a:p>
          <a:endParaRPr lang="en-US"/>
        </a:p>
      </dgm:t>
    </dgm:pt>
    <dgm:pt modelId="{20598951-05A1-4546-B37C-E5EE8844E4DC}" type="sibTrans" cxnId="{6B6309AF-30D4-494F-B296-6A3ABBC2FF41}">
      <dgm:prSet/>
      <dgm:spPr/>
      <dgm:t>
        <a:bodyPr/>
        <a:lstStyle/>
        <a:p>
          <a:endParaRPr lang="en-US"/>
        </a:p>
      </dgm:t>
    </dgm:pt>
    <dgm:pt modelId="{D0D55F15-DBBD-4B97-84F3-46A2D6FCA9B9}">
      <dgm:prSet/>
      <dgm:spPr/>
      <dgm:t>
        <a:bodyPr/>
        <a:lstStyle/>
        <a:p>
          <a:pPr rtl="0"/>
          <a:r>
            <a:rPr lang="en-US" smtClean="0"/>
            <a:t>Cons. of Estate Best Practices (deputy level)</a:t>
          </a:r>
          <a:endParaRPr lang="en-US"/>
        </a:p>
      </dgm:t>
    </dgm:pt>
    <dgm:pt modelId="{50880820-2884-4598-BF4C-504594E6F84C}" type="parTrans" cxnId="{26B33AFF-1AC6-4788-8994-D6C65C2EF5AB}">
      <dgm:prSet/>
      <dgm:spPr/>
      <dgm:t>
        <a:bodyPr/>
        <a:lstStyle/>
        <a:p>
          <a:endParaRPr lang="en-US"/>
        </a:p>
      </dgm:t>
    </dgm:pt>
    <dgm:pt modelId="{DD14AD40-6625-498D-BD40-203B993EAE22}" type="sibTrans" cxnId="{26B33AFF-1AC6-4788-8994-D6C65C2EF5AB}">
      <dgm:prSet/>
      <dgm:spPr/>
      <dgm:t>
        <a:bodyPr/>
        <a:lstStyle/>
        <a:p>
          <a:endParaRPr lang="en-US"/>
        </a:p>
      </dgm:t>
    </dgm:pt>
    <dgm:pt modelId="{2579A396-8491-420E-B416-EA3E444687D2}">
      <dgm:prSet/>
      <dgm:spPr/>
      <dgm:t>
        <a:bodyPr/>
        <a:lstStyle/>
        <a:p>
          <a:pPr rtl="0"/>
          <a:r>
            <a:rPr lang="en-US" dirty="0" smtClean="0"/>
            <a:t>Management Best Practices – Critical Oversight Recommendations</a:t>
          </a:r>
          <a:endParaRPr lang="en-US" dirty="0"/>
        </a:p>
      </dgm:t>
    </dgm:pt>
    <dgm:pt modelId="{A0043048-3E43-4947-846A-E6712A7256F4}" type="parTrans" cxnId="{428BAB96-21B1-4A07-903D-D8402E6947DA}">
      <dgm:prSet/>
      <dgm:spPr/>
      <dgm:t>
        <a:bodyPr/>
        <a:lstStyle/>
        <a:p>
          <a:endParaRPr lang="en-US"/>
        </a:p>
      </dgm:t>
    </dgm:pt>
    <dgm:pt modelId="{9EC7A9F4-928B-46E8-838E-39E8313558A9}" type="sibTrans" cxnId="{428BAB96-21B1-4A07-903D-D8402E6947DA}">
      <dgm:prSet/>
      <dgm:spPr/>
      <dgm:t>
        <a:bodyPr/>
        <a:lstStyle/>
        <a:p>
          <a:endParaRPr lang="en-US"/>
        </a:p>
      </dgm:t>
    </dgm:pt>
    <dgm:pt modelId="{A76CF8FC-2BC2-4133-ABC7-5524AE5CF127}" type="pres">
      <dgm:prSet presAssocID="{163FDB38-55E1-42A3-A825-0F7ACDCFCE3D}" presName="Name0" presStyleCnt="0">
        <dgm:presLayoutVars>
          <dgm:dir/>
          <dgm:animLvl val="lvl"/>
          <dgm:resizeHandles val="exact"/>
        </dgm:presLayoutVars>
      </dgm:prSet>
      <dgm:spPr/>
      <dgm:t>
        <a:bodyPr/>
        <a:lstStyle/>
        <a:p>
          <a:endParaRPr lang="en-US"/>
        </a:p>
      </dgm:t>
    </dgm:pt>
    <dgm:pt modelId="{640C9904-4A09-4F66-8C02-A8FB99D7E1D7}" type="pres">
      <dgm:prSet presAssocID="{87059055-95DF-43FE-A973-7FD5EB083F7E}" presName="linNode" presStyleCnt="0"/>
      <dgm:spPr/>
    </dgm:pt>
    <dgm:pt modelId="{46A84CAC-875F-4A56-886E-0042077305CE}" type="pres">
      <dgm:prSet presAssocID="{87059055-95DF-43FE-A973-7FD5EB083F7E}" presName="parentText" presStyleLbl="node1" presStyleIdx="0" presStyleCnt="2">
        <dgm:presLayoutVars>
          <dgm:chMax val="1"/>
          <dgm:bulletEnabled val="1"/>
        </dgm:presLayoutVars>
      </dgm:prSet>
      <dgm:spPr/>
      <dgm:t>
        <a:bodyPr/>
        <a:lstStyle/>
        <a:p>
          <a:endParaRPr lang="en-US"/>
        </a:p>
      </dgm:t>
    </dgm:pt>
    <dgm:pt modelId="{3276D214-E693-4C81-BD1A-D1671603C08E}" type="pres">
      <dgm:prSet presAssocID="{87059055-95DF-43FE-A973-7FD5EB083F7E}" presName="descendantText" presStyleLbl="alignAccFollowNode1" presStyleIdx="0" presStyleCnt="2">
        <dgm:presLayoutVars>
          <dgm:bulletEnabled val="1"/>
        </dgm:presLayoutVars>
      </dgm:prSet>
      <dgm:spPr/>
      <dgm:t>
        <a:bodyPr/>
        <a:lstStyle/>
        <a:p>
          <a:endParaRPr lang="en-US"/>
        </a:p>
      </dgm:t>
    </dgm:pt>
    <dgm:pt modelId="{325CD17F-6B86-4127-905F-B7FDFBFAA5C1}" type="pres">
      <dgm:prSet presAssocID="{5196B896-4794-41BD-AEAA-D42AAC086AB3}" presName="sp" presStyleCnt="0"/>
      <dgm:spPr/>
    </dgm:pt>
    <dgm:pt modelId="{9EC265B9-2DAC-4A55-90C5-09D583904845}" type="pres">
      <dgm:prSet presAssocID="{ED8B99E9-AF10-4DC9-9B60-3B0D6D64B99F}" presName="linNode" presStyleCnt="0"/>
      <dgm:spPr/>
    </dgm:pt>
    <dgm:pt modelId="{D53D3351-DD9E-44D1-9D52-F7664D72E2C1}" type="pres">
      <dgm:prSet presAssocID="{ED8B99E9-AF10-4DC9-9B60-3B0D6D64B99F}" presName="parentText" presStyleLbl="node1" presStyleIdx="1" presStyleCnt="2">
        <dgm:presLayoutVars>
          <dgm:chMax val="1"/>
          <dgm:bulletEnabled val="1"/>
        </dgm:presLayoutVars>
      </dgm:prSet>
      <dgm:spPr/>
      <dgm:t>
        <a:bodyPr/>
        <a:lstStyle/>
        <a:p>
          <a:endParaRPr lang="en-US"/>
        </a:p>
      </dgm:t>
    </dgm:pt>
    <dgm:pt modelId="{A7446059-793B-43AD-9FEC-D1036CB1F26F}" type="pres">
      <dgm:prSet presAssocID="{ED8B99E9-AF10-4DC9-9B60-3B0D6D64B99F}" presName="descendantText" presStyleLbl="alignAccFollowNode1" presStyleIdx="1" presStyleCnt="2">
        <dgm:presLayoutVars>
          <dgm:bulletEnabled val="1"/>
        </dgm:presLayoutVars>
      </dgm:prSet>
      <dgm:spPr/>
      <dgm:t>
        <a:bodyPr/>
        <a:lstStyle/>
        <a:p>
          <a:endParaRPr lang="en-US"/>
        </a:p>
      </dgm:t>
    </dgm:pt>
  </dgm:ptLst>
  <dgm:cxnLst>
    <dgm:cxn modelId="{0E568E36-4B8C-465A-99DE-CDDC79E61F67}" type="presOf" srcId="{163FDB38-55E1-42A3-A825-0F7ACDCFCE3D}" destId="{A76CF8FC-2BC2-4133-ABC7-5524AE5CF127}" srcOrd="0" destOrd="0" presId="urn:microsoft.com/office/officeart/2005/8/layout/vList5"/>
    <dgm:cxn modelId="{10CC4FF8-69FD-4AB1-9667-F0D685CFF2A6}" type="presOf" srcId="{D0D55F15-DBBD-4B97-84F3-46A2D6FCA9B9}" destId="{A7446059-793B-43AD-9FEC-D1036CB1F26F}" srcOrd="0" destOrd="2" presId="urn:microsoft.com/office/officeart/2005/8/layout/vList5"/>
    <dgm:cxn modelId="{428BAB96-21B1-4A07-903D-D8402E6947DA}" srcId="{ED8B99E9-AF10-4DC9-9B60-3B0D6D64B99F}" destId="{2579A396-8491-420E-B416-EA3E444687D2}" srcOrd="3" destOrd="0" parTransId="{A0043048-3E43-4947-846A-E6712A7256F4}" sibTransId="{9EC7A9F4-928B-46E8-838E-39E8313558A9}"/>
    <dgm:cxn modelId="{7CEDFD2C-9E08-41DA-AEBF-86C6DF73D8D9}" srcId="{163FDB38-55E1-42A3-A825-0F7ACDCFCE3D}" destId="{ED8B99E9-AF10-4DC9-9B60-3B0D6D64B99F}" srcOrd="1" destOrd="0" parTransId="{E626CAF0-761C-4950-A346-2CC7693AC218}" sibTransId="{2F7DD37C-6634-4FEE-9283-AB746E9404EF}"/>
    <dgm:cxn modelId="{9D476039-FF02-415A-A7A7-C1C8CA948CD9}" type="presOf" srcId="{EC59A3BB-45D0-41D3-A102-461BA79AD0CC}" destId="{3276D214-E693-4C81-BD1A-D1671603C08E}" srcOrd="0" destOrd="1" presId="urn:microsoft.com/office/officeart/2005/8/layout/vList5"/>
    <dgm:cxn modelId="{F617F25D-B2C2-4A79-A515-FA78FC7EFD33}" type="presOf" srcId="{ED8B99E9-AF10-4DC9-9B60-3B0D6D64B99F}" destId="{D53D3351-DD9E-44D1-9D52-F7664D72E2C1}" srcOrd="0" destOrd="0" presId="urn:microsoft.com/office/officeart/2005/8/layout/vList5"/>
    <dgm:cxn modelId="{6EC8D6B1-FF0C-4B71-A0E7-3CF8CB3E96BA}" srcId="{87059055-95DF-43FE-A973-7FD5EB083F7E}" destId="{4B53644E-1CCE-446E-8B7B-70E8F239C759}" srcOrd="0" destOrd="0" parTransId="{70AFFEDC-45AC-45B4-9AE7-3D1C816885B9}" sibTransId="{EDF0FEC4-7166-4E7E-87A7-81D9DA095898}"/>
    <dgm:cxn modelId="{EE8E757B-9947-4CA7-AB83-3E7EB974DEB0}" type="presOf" srcId="{5A84CC58-62DF-494A-BC04-E7186753E9B8}" destId="{A7446059-793B-43AD-9FEC-D1036CB1F26F}" srcOrd="0" destOrd="1" presId="urn:microsoft.com/office/officeart/2005/8/layout/vList5"/>
    <dgm:cxn modelId="{45104809-3B20-4D01-B6B7-498C0E7AF13E}" srcId="{163FDB38-55E1-42A3-A825-0F7ACDCFCE3D}" destId="{87059055-95DF-43FE-A973-7FD5EB083F7E}" srcOrd="0" destOrd="0" parTransId="{B88C9399-D056-483A-81D2-8E0B7B684D90}" sibTransId="{5196B896-4794-41BD-AEAA-D42AAC086AB3}"/>
    <dgm:cxn modelId="{2286E4AC-A2F2-496B-BB12-236684DE1461}" type="presOf" srcId="{B4081656-087B-49D4-82B7-1B5DA0701592}" destId="{A7446059-793B-43AD-9FEC-D1036CB1F26F}" srcOrd="0" destOrd="0" presId="urn:microsoft.com/office/officeart/2005/8/layout/vList5"/>
    <dgm:cxn modelId="{412C5949-201B-48DC-8CE5-F049D3776454}" srcId="{ED8B99E9-AF10-4DC9-9B60-3B0D6D64B99F}" destId="{B4081656-087B-49D4-82B7-1B5DA0701592}" srcOrd="0" destOrd="0" parTransId="{6356997E-C031-42D0-B0AD-64A06037B15C}" sibTransId="{AD36DD0C-DCC3-4D88-9316-AB8D50F679CA}"/>
    <dgm:cxn modelId="{E29379F0-7185-41D5-A236-9DCA8348A21F}" srcId="{87059055-95DF-43FE-A973-7FD5EB083F7E}" destId="{EC59A3BB-45D0-41D3-A102-461BA79AD0CC}" srcOrd="1" destOrd="0" parTransId="{2E142D52-F499-458E-90EF-9047E280F50D}" sibTransId="{2FAD08E0-943A-4AB7-8B09-00B37D2BA08F}"/>
    <dgm:cxn modelId="{26B33AFF-1AC6-4788-8994-D6C65C2EF5AB}" srcId="{ED8B99E9-AF10-4DC9-9B60-3B0D6D64B99F}" destId="{D0D55F15-DBBD-4B97-84F3-46A2D6FCA9B9}" srcOrd="2" destOrd="0" parTransId="{50880820-2884-4598-BF4C-504594E6F84C}" sibTransId="{DD14AD40-6625-498D-BD40-203B993EAE22}"/>
    <dgm:cxn modelId="{4D9BA614-9868-4375-BF2C-DC391886C298}" type="presOf" srcId="{4B53644E-1CCE-446E-8B7B-70E8F239C759}" destId="{3276D214-E693-4C81-BD1A-D1671603C08E}" srcOrd="0" destOrd="0" presId="urn:microsoft.com/office/officeart/2005/8/layout/vList5"/>
    <dgm:cxn modelId="{6DF1A9C4-D6E6-4FFF-BE1B-7EB318681332}" type="presOf" srcId="{2579A396-8491-420E-B416-EA3E444687D2}" destId="{A7446059-793B-43AD-9FEC-D1036CB1F26F}" srcOrd="0" destOrd="3" presId="urn:microsoft.com/office/officeart/2005/8/layout/vList5"/>
    <dgm:cxn modelId="{F730FCDB-8639-4EA0-8055-75ED36CE51EA}" type="presOf" srcId="{87059055-95DF-43FE-A973-7FD5EB083F7E}" destId="{46A84CAC-875F-4A56-886E-0042077305CE}" srcOrd="0" destOrd="0" presId="urn:microsoft.com/office/officeart/2005/8/layout/vList5"/>
    <dgm:cxn modelId="{6B6309AF-30D4-494F-B296-6A3ABBC2FF41}" srcId="{ED8B99E9-AF10-4DC9-9B60-3B0D6D64B99F}" destId="{5A84CC58-62DF-494A-BC04-E7186753E9B8}" srcOrd="1" destOrd="0" parTransId="{9544EF69-6A68-4A27-A77B-135361955A90}" sibTransId="{20598951-05A1-4546-B37C-E5EE8844E4DC}"/>
    <dgm:cxn modelId="{8CB8E60A-65E3-4944-8975-D36F8C79492E}" type="presParOf" srcId="{A76CF8FC-2BC2-4133-ABC7-5524AE5CF127}" destId="{640C9904-4A09-4F66-8C02-A8FB99D7E1D7}" srcOrd="0" destOrd="0" presId="urn:microsoft.com/office/officeart/2005/8/layout/vList5"/>
    <dgm:cxn modelId="{58A3A5A0-3E6A-48CF-983D-99BCFF2BA354}" type="presParOf" srcId="{640C9904-4A09-4F66-8C02-A8FB99D7E1D7}" destId="{46A84CAC-875F-4A56-886E-0042077305CE}" srcOrd="0" destOrd="0" presId="urn:microsoft.com/office/officeart/2005/8/layout/vList5"/>
    <dgm:cxn modelId="{57808AB8-3498-44C6-AC33-AD1F77B84E31}" type="presParOf" srcId="{640C9904-4A09-4F66-8C02-A8FB99D7E1D7}" destId="{3276D214-E693-4C81-BD1A-D1671603C08E}" srcOrd="1" destOrd="0" presId="urn:microsoft.com/office/officeart/2005/8/layout/vList5"/>
    <dgm:cxn modelId="{9110D468-A1BA-4A1F-A7A9-AC5028DD33AE}" type="presParOf" srcId="{A76CF8FC-2BC2-4133-ABC7-5524AE5CF127}" destId="{325CD17F-6B86-4127-905F-B7FDFBFAA5C1}" srcOrd="1" destOrd="0" presId="urn:microsoft.com/office/officeart/2005/8/layout/vList5"/>
    <dgm:cxn modelId="{BD1091D6-73F9-4703-A681-BD02669F71F1}" type="presParOf" srcId="{A76CF8FC-2BC2-4133-ABC7-5524AE5CF127}" destId="{9EC265B9-2DAC-4A55-90C5-09D583904845}" srcOrd="2" destOrd="0" presId="urn:microsoft.com/office/officeart/2005/8/layout/vList5"/>
    <dgm:cxn modelId="{07BD3864-5950-4D99-A930-8D5CD95D0934}" type="presParOf" srcId="{9EC265B9-2DAC-4A55-90C5-09D583904845}" destId="{D53D3351-DD9E-44D1-9D52-F7664D72E2C1}" srcOrd="0" destOrd="0" presId="urn:microsoft.com/office/officeart/2005/8/layout/vList5"/>
    <dgm:cxn modelId="{E8B8D3B6-84EE-43AE-AD8D-A24185769C20}" type="presParOf" srcId="{9EC265B9-2DAC-4A55-90C5-09D583904845}" destId="{A7446059-793B-43AD-9FEC-D1036CB1F26F}" srcOrd="1" destOrd="0" presId="urn:microsoft.com/office/officeart/2005/8/layout/vList5"/>
  </dgm:cxnLst>
  <dgm:bg/>
  <dgm:whole/>
  <dgm:extLst>
    <a:ext uri="http://schemas.microsoft.com/office/drawing/2008/diagram">
      <dsp:dataModelExt xmlns:dsp="http://schemas.microsoft.com/office/drawing/2008/diagram" relId="rId7" minVer="http://schemas.openxmlformats.org/drawingml/2006/diagram"/>
    </a:ext>
  </dgm:extLst>
</dgm:dataModel>
</file>

<file path=ppt/diagrams/data10.xml><?xml version="1.0" encoding="utf-8"?>
<dgm:dataModel xmlns:dgm="http://schemas.openxmlformats.org/drawingml/2006/diagram" xmlns:a="http://schemas.openxmlformats.org/drawingml/2006/main">
  <dgm:ptLst>
    <dgm:pt modelId="{235F4B68-D984-4CBC-8DED-2580823733E3}"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345227C7-D1EF-4144-8344-C018D0DB10E1}">
      <dgm:prSet/>
      <dgm:spPr/>
      <dgm:t>
        <a:bodyPr/>
        <a:lstStyle/>
        <a:p>
          <a:pPr rtl="0"/>
          <a:r>
            <a:rPr lang="en-US" dirty="0" smtClean="0"/>
            <a:t>Must file an I&amp;A within 90 days of appt.</a:t>
          </a:r>
          <a:endParaRPr lang="en-US" dirty="0"/>
        </a:p>
      </dgm:t>
    </dgm:pt>
    <dgm:pt modelId="{8AD606C5-0094-4969-9026-82B1FE1FA0DB}" type="parTrans" cxnId="{E5F4D103-0C03-4F6E-88EB-EC7A4D113FD7}">
      <dgm:prSet/>
      <dgm:spPr/>
      <dgm:t>
        <a:bodyPr/>
        <a:lstStyle/>
        <a:p>
          <a:endParaRPr lang="en-US"/>
        </a:p>
      </dgm:t>
    </dgm:pt>
    <dgm:pt modelId="{B053AB8C-D743-4BA8-A693-1C84D2C2F4A2}" type="sibTrans" cxnId="{E5F4D103-0C03-4F6E-88EB-EC7A4D113FD7}">
      <dgm:prSet/>
      <dgm:spPr/>
      <dgm:t>
        <a:bodyPr/>
        <a:lstStyle/>
        <a:p>
          <a:endParaRPr lang="en-US"/>
        </a:p>
      </dgm:t>
    </dgm:pt>
    <dgm:pt modelId="{7C059B99-A58F-4ADB-8593-B88C2F07C8E2}">
      <dgm:prSet/>
      <dgm:spPr/>
      <dgm:t>
        <a:bodyPr/>
        <a:lstStyle/>
        <a:p>
          <a:pPr rtl="0"/>
          <a:r>
            <a:rPr lang="en-US" dirty="0" smtClean="0"/>
            <a:t>Court Accountings (PC §2620)</a:t>
          </a:r>
          <a:endParaRPr lang="en-US" dirty="0"/>
        </a:p>
      </dgm:t>
    </dgm:pt>
    <dgm:pt modelId="{82E32E55-E876-4CEE-8145-7DDE0941E47C}" type="parTrans" cxnId="{2C1C1FDF-B975-473B-A179-43575F04CB43}">
      <dgm:prSet/>
      <dgm:spPr/>
      <dgm:t>
        <a:bodyPr/>
        <a:lstStyle/>
        <a:p>
          <a:endParaRPr lang="en-US"/>
        </a:p>
      </dgm:t>
    </dgm:pt>
    <dgm:pt modelId="{E7062367-874F-4395-8C10-537CFB210706}" type="sibTrans" cxnId="{2C1C1FDF-B975-473B-A179-43575F04CB43}">
      <dgm:prSet/>
      <dgm:spPr/>
      <dgm:t>
        <a:bodyPr/>
        <a:lstStyle/>
        <a:p>
          <a:endParaRPr lang="en-US"/>
        </a:p>
      </dgm:t>
    </dgm:pt>
    <dgm:pt modelId="{068362D2-3767-4AD8-BE62-B5A6915E033B}">
      <dgm:prSet/>
      <dgm:spPr/>
      <dgm:t>
        <a:bodyPr/>
        <a:lstStyle/>
        <a:p>
          <a:pPr rtl="0"/>
          <a:r>
            <a:rPr lang="en-US" dirty="0" smtClean="0"/>
            <a:t>One year after appointment</a:t>
          </a:r>
          <a:endParaRPr lang="en-US" dirty="0"/>
        </a:p>
      </dgm:t>
    </dgm:pt>
    <dgm:pt modelId="{C164F4F3-A751-4A04-AC65-FA2637E97436}" type="parTrans" cxnId="{ABBB2073-88F1-4D2D-A5DF-393471E8BDEC}">
      <dgm:prSet/>
      <dgm:spPr/>
      <dgm:t>
        <a:bodyPr/>
        <a:lstStyle/>
        <a:p>
          <a:endParaRPr lang="en-US"/>
        </a:p>
      </dgm:t>
    </dgm:pt>
    <dgm:pt modelId="{FB6B99C4-953B-4A52-BC18-8CCD2B884A7A}" type="sibTrans" cxnId="{ABBB2073-88F1-4D2D-A5DF-393471E8BDEC}">
      <dgm:prSet/>
      <dgm:spPr/>
      <dgm:t>
        <a:bodyPr/>
        <a:lstStyle/>
        <a:p>
          <a:endParaRPr lang="en-US"/>
        </a:p>
      </dgm:t>
    </dgm:pt>
    <dgm:pt modelId="{DEB6BBA9-1386-482C-8727-EEF8F9434D12}">
      <dgm:prSet/>
      <dgm:spPr/>
      <dgm:t>
        <a:bodyPr/>
        <a:lstStyle/>
        <a:p>
          <a:pPr rtl="0"/>
          <a:r>
            <a:rPr lang="en-US" dirty="0" smtClean="0"/>
            <a:t>Every two years thereafter (bi-annually)</a:t>
          </a:r>
          <a:endParaRPr lang="en-US" dirty="0"/>
        </a:p>
      </dgm:t>
    </dgm:pt>
    <dgm:pt modelId="{5619603D-D589-441E-9DC6-77508AC12E0F}" type="parTrans" cxnId="{A0E65AA2-8926-4A61-8CAE-6086DB328F30}">
      <dgm:prSet/>
      <dgm:spPr/>
      <dgm:t>
        <a:bodyPr/>
        <a:lstStyle/>
        <a:p>
          <a:endParaRPr lang="en-US"/>
        </a:p>
      </dgm:t>
    </dgm:pt>
    <dgm:pt modelId="{3A7DFA78-AC2C-4804-AA0F-79CDCFC360D1}" type="sibTrans" cxnId="{A0E65AA2-8926-4A61-8CAE-6086DB328F30}">
      <dgm:prSet/>
      <dgm:spPr/>
      <dgm:t>
        <a:bodyPr/>
        <a:lstStyle/>
        <a:p>
          <a:endParaRPr lang="en-US"/>
        </a:p>
      </dgm:t>
    </dgm:pt>
    <dgm:pt modelId="{1EB4DE15-39F6-4F2C-B0FA-A082C75DA809}">
      <dgm:prSet/>
      <dgm:spPr/>
      <dgm:t>
        <a:bodyPr/>
        <a:lstStyle/>
        <a:p>
          <a:pPr rtl="0"/>
          <a:r>
            <a:rPr lang="en-US" dirty="0" smtClean="0"/>
            <a:t>Final accounting required after termination</a:t>
          </a:r>
          <a:endParaRPr lang="en-US" dirty="0"/>
        </a:p>
      </dgm:t>
    </dgm:pt>
    <dgm:pt modelId="{A4E97679-A286-452F-9096-1E2D67227EFA}" type="parTrans" cxnId="{198C5406-81AC-4EAC-83F3-68BE66098169}">
      <dgm:prSet/>
      <dgm:spPr/>
      <dgm:t>
        <a:bodyPr/>
        <a:lstStyle/>
        <a:p>
          <a:endParaRPr lang="en-US"/>
        </a:p>
      </dgm:t>
    </dgm:pt>
    <dgm:pt modelId="{89BFFCDB-A7C2-439C-988D-447EE6493754}" type="sibTrans" cxnId="{198C5406-81AC-4EAC-83F3-68BE66098169}">
      <dgm:prSet/>
      <dgm:spPr/>
      <dgm:t>
        <a:bodyPr/>
        <a:lstStyle/>
        <a:p>
          <a:endParaRPr lang="en-US"/>
        </a:p>
      </dgm:t>
    </dgm:pt>
    <dgm:pt modelId="{8A3CC532-F163-424C-87ED-A238FAA68CB1}">
      <dgm:prSet/>
      <dgm:spPr/>
      <dgm:t>
        <a:bodyPr/>
        <a:lstStyle/>
        <a:p>
          <a:pPr rtl="0"/>
          <a:r>
            <a:rPr lang="en-US" dirty="0" smtClean="0"/>
            <a:t>Court may waive requirement</a:t>
          </a:r>
          <a:endParaRPr lang="en-US" dirty="0"/>
        </a:p>
      </dgm:t>
    </dgm:pt>
    <dgm:pt modelId="{48DA504F-8405-42B3-89C7-E7829ED730CA}" type="parTrans" cxnId="{EB82A92A-26A4-4233-9336-45BC67C725A5}">
      <dgm:prSet/>
      <dgm:spPr/>
      <dgm:t>
        <a:bodyPr/>
        <a:lstStyle/>
        <a:p>
          <a:endParaRPr lang="en-US"/>
        </a:p>
      </dgm:t>
    </dgm:pt>
    <dgm:pt modelId="{8BD88881-BF5E-4264-9B3D-EB18566591B6}" type="sibTrans" cxnId="{EB82A92A-26A4-4233-9336-45BC67C725A5}">
      <dgm:prSet/>
      <dgm:spPr/>
      <dgm:t>
        <a:bodyPr/>
        <a:lstStyle/>
        <a:p>
          <a:endParaRPr lang="en-US"/>
        </a:p>
      </dgm:t>
    </dgm:pt>
    <dgm:pt modelId="{71919E92-CBB5-4ED0-83BB-6E6A54A64938}">
      <dgm:prSet/>
      <dgm:spPr/>
      <dgm:t>
        <a:bodyPr/>
        <a:lstStyle/>
        <a:p>
          <a:pPr rtl="0"/>
          <a:r>
            <a:rPr lang="en-US" dirty="0" smtClean="0"/>
            <a:t>Court </a:t>
          </a:r>
          <a:r>
            <a:rPr lang="en-US" i="1" u="sng" dirty="0" smtClean="0"/>
            <a:t>must</a:t>
          </a:r>
          <a:r>
            <a:rPr lang="en-US" dirty="0" smtClean="0"/>
            <a:t> issue a written notice to Cons. if Accounting is not filed timely (PC §2620.2.</a:t>
          </a:r>
          <a:endParaRPr lang="en-US" dirty="0"/>
        </a:p>
      </dgm:t>
    </dgm:pt>
    <dgm:pt modelId="{F632F9B0-7932-43A4-A11F-E52368EF4A68}" type="parTrans" cxnId="{EB7DFCFB-22FF-4A2B-8FBD-6658F604F58B}">
      <dgm:prSet/>
      <dgm:spPr/>
      <dgm:t>
        <a:bodyPr/>
        <a:lstStyle/>
        <a:p>
          <a:endParaRPr lang="en-US"/>
        </a:p>
      </dgm:t>
    </dgm:pt>
    <dgm:pt modelId="{E143D70E-894C-4214-B568-BEC138E10CE2}" type="sibTrans" cxnId="{EB7DFCFB-22FF-4A2B-8FBD-6658F604F58B}">
      <dgm:prSet/>
      <dgm:spPr/>
      <dgm:t>
        <a:bodyPr/>
        <a:lstStyle/>
        <a:p>
          <a:endParaRPr lang="en-US"/>
        </a:p>
      </dgm:t>
    </dgm:pt>
    <dgm:pt modelId="{8476363F-50D0-43FD-8C75-3BCE31DAA4ED}" type="pres">
      <dgm:prSet presAssocID="{235F4B68-D984-4CBC-8DED-2580823733E3}" presName="linear" presStyleCnt="0">
        <dgm:presLayoutVars>
          <dgm:animLvl val="lvl"/>
          <dgm:resizeHandles val="exact"/>
        </dgm:presLayoutVars>
      </dgm:prSet>
      <dgm:spPr/>
      <dgm:t>
        <a:bodyPr/>
        <a:lstStyle/>
        <a:p>
          <a:endParaRPr lang="en-US"/>
        </a:p>
      </dgm:t>
    </dgm:pt>
    <dgm:pt modelId="{63814A89-A731-4B4E-8480-C5B8EDEAF80E}" type="pres">
      <dgm:prSet presAssocID="{345227C7-D1EF-4144-8344-C018D0DB10E1}" presName="parentText" presStyleLbl="node1" presStyleIdx="0" presStyleCnt="2">
        <dgm:presLayoutVars>
          <dgm:chMax val="0"/>
          <dgm:bulletEnabled val="1"/>
        </dgm:presLayoutVars>
      </dgm:prSet>
      <dgm:spPr/>
      <dgm:t>
        <a:bodyPr/>
        <a:lstStyle/>
        <a:p>
          <a:endParaRPr lang="en-US"/>
        </a:p>
      </dgm:t>
    </dgm:pt>
    <dgm:pt modelId="{A9E3A505-A4B8-4EA0-8D9B-3F8BD3708D1A}" type="pres">
      <dgm:prSet presAssocID="{B053AB8C-D743-4BA8-A693-1C84D2C2F4A2}" presName="spacer" presStyleCnt="0"/>
      <dgm:spPr/>
    </dgm:pt>
    <dgm:pt modelId="{8D131FCB-AA64-4E56-B89E-1E3B55B89EE7}" type="pres">
      <dgm:prSet presAssocID="{7C059B99-A58F-4ADB-8593-B88C2F07C8E2}" presName="parentText" presStyleLbl="node1" presStyleIdx="1" presStyleCnt="2">
        <dgm:presLayoutVars>
          <dgm:chMax val="0"/>
          <dgm:bulletEnabled val="1"/>
        </dgm:presLayoutVars>
      </dgm:prSet>
      <dgm:spPr/>
      <dgm:t>
        <a:bodyPr/>
        <a:lstStyle/>
        <a:p>
          <a:endParaRPr lang="en-US"/>
        </a:p>
      </dgm:t>
    </dgm:pt>
    <dgm:pt modelId="{1E90D250-4E7C-4AFD-9044-C0DAAFF09A05}" type="pres">
      <dgm:prSet presAssocID="{7C059B99-A58F-4ADB-8593-B88C2F07C8E2}" presName="childText" presStyleLbl="revTx" presStyleIdx="0" presStyleCnt="1">
        <dgm:presLayoutVars>
          <dgm:bulletEnabled val="1"/>
        </dgm:presLayoutVars>
      </dgm:prSet>
      <dgm:spPr/>
      <dgm:t>
        <a:bodyPr/>
        <a:lstStyle/>
        <a:p>
          <a:endParaRPr lang="en-US"/>
        </a:p>
      </dgm:t>
    </dgm:pt>
  </dgm:ptLst>
  <dgm:cxnLst>
    <dgm:cxn modelId="{EB7DFCFB-22FF-4A2B-8FBD-6658F604F58B}" srcId="{7C059B99-A58F-4ADB-8593-B88C2F07C8E2}" destId="{71919E92-CBB5-4ED0-83BB-6E6A54A64938}" srcOrd="4" destOrd="0" parTransId="{F632F9B0-7932-43A4-A11F-E52368EF4A68}" sibTransId="{E143D70E-894C-4214-B568-BEC138E10CE2}"/>
    <dgm:cxn modelId="{4CFF7C9D-5F7D-451F-9E49-C7E0C96BB37A}" type="presOf" srcId="{8A3CC532-F163-424C-87ED-A238FAA68CB1}" destId="{1E90D250-4E7C-4AFD-9044-C0DAAFF09A05}" srcOrd="0" destOrd="3" presId="urn:microsoft.com/office/officeart/2005/8/layout/vList2"/>
    <dgm:cxn modelId="{E5F4D103-0C03-4F6E-88EB-EC7A4D113FD7}" srcId="{235F4B68-D984-4CBC-8DED-2580823733E3}" destId="{345227C7-D1EF-4144-8344-C018D0DB10E1}" srcOrd="0" destOrd="0" parTransId="{8AD606C5-0094-4969-9026-82B1FE1FA0DB}" sibTransId="{B053AB8C-D743-4BA8-A693-1C84D2C2F4A2}"/>
    <dgm:cxn modelId="{C834BBAA-3AD6-4DBB-BCAE-00360BA3CD1D}" type="presOf" srcId="{068362D2-3767-4AD8-BE62-B5A6915E033B}" destId="{1E90D250-4E7C-4AFD-9044-C0DAAFF09A05}" srcOrd="0" destOrd="0" presId="urn:microsoft.com/office/officeart/2005/8/layout/vList2"/>
    <dgm:cxn modelId="{EB82A92A-26A4-4233-9336-45BC67C725A5}" srcId="{7C059B99-A58F-4ADB-8593-B88C2F07C8E2}" destId="{8A3CC532-F163-424C-87ED-A238FAA68CB1}" srcOrd="3" destOrd="0" parTransId="{48DA504F-8405-42B3-89C7-E7829ED730CA}" sibTransId="{8BD88881-BF5E-4264-9B3D-EB18566591B6}"/>
    <dgm:cxn modelId="{729C3736-44D4-4F66-9E5D-979C1F050A8E}" type="presOf" srcId="{1EB4DE15-39F6-4F2C-B0FA-A082C75DA809}" destId="{1E90D250-4E7C-4AFD-9044-C0DAAFF09A05}" srcOrd="0" destOrd="2" presId="urn:microsoft.com/office/officeart/2005/8/layout/vList2"/>
    <dgm:cxn modelId="{7FAB4580-1D64-4382-A020-51E5F8CAFB7B}" type="presOf" srcId="{DEB6BBA9-1386-482C-8727-EEF8F9434D12}" destId="{1E90D250-4E7C-4AFD-9044-C0DAAFF09A05}" srcOrd="0" destOrd="1" presId="urn:microsoft.com/office/officeart/2005/8/layout/vList2"/>
    <dgm:cxn modelId="{ABBB2073-88F1-4D2D-A5DF-393471E8BDEC}" srcId="{7C059B99-A58F-4ADB-8593-B88C2F07C8E2}" destId="{068362D2-3767-4AD8-BE62-B5A6915E033B}" srcOrd="0" destOrd="0" parTransId="{C164F4F3-A751-4A04-AC65-FA2637E97436}" sibTransId="{FB6B99C4-953B-4A52-BC18-8CCD2B884A7A}"/>
    <dgm:cxn modelId="{198C5406-81AC-4EAC-83F3-68BE66098169}" srcId="{7C059B99-A58F-4ADB-8593-B88C2F07C8E2}" destId="{1EB4DE15-39F6-4F2C-B0FA-A082C75DA809}" srcOrd="2" destOrd="0" parTransId="{A4E97679-A286-452F-9096-1E2D67227EFA}" sibTransId="{89BFFCDB-A7C2-439C-988D-447EE6493754}"/>
    <dgm:cxn modelId="{A0E65AA2-8926-4A61-8CAE-6086DB328F30}" srcId="{7C059B99-A58F-4ADB-8593-B88C2F07C8E2}" destId="{DEB6BBA9-1386-482C-8727-EEF8F9434D12}" srcOrd="1" destOrd="0" parTransId="{5619603D-D589-441E-9DC6-77508AC12E0F}" sibTransId="{3A7DFA78-AC2C-4804-AA0F-79CDCFC360D1}"/>
    <dgm:cxn modelId="{2C1C1FDF-B975-473B-A179-43575F04CB43}" srcId="{235F4B68-D984-4CBC-8DED-2580823733E3}" destId="{7C059B99-A58F-4ADB-8593-B88C2F07C8E2}" srcOrd="1" destOrd="0" parTransId="{82E32E55-E876-4CEE-8145-7DDE0941E47C}" sibTransId="{E7062367-874F-4395-8C10-537CFB210706}"/>
    <dgm:cxn modelId="{5510A61E-CF90-451D-AFEA-B379F30B137B}" type="presOf" srcId="{7C059B99-A58F-4ADB-8593-B88C2F07C8E2}" destId="{8D131FCB-AA64-4E56-B89E-1E3B55B89EE7}" srcOrd="0" destOrd="0" presId="urn:microsoft.com/office/officeart/2005/8/layout/vList2"/>
    <dgm:cxn modelId="{76D9534F-96B4-41D5-A403-6FD078A666D1}" type="presOf" srcId="{235F4B68-D984-4CBC-8DED-2580823733E3}" destId="{8476363F-50D0-43FD-8C75-3BCE31DAA4ED}" srcOrd="0" destOrd="0" presId="urn:microsoft.com/office/officeart/2005/8/layout/vList2"/>
    <dgm:cxn modelId="{FDD49AEE-E6AC-4A91-96A2-DDEE3764249B}" type="presOf" srcId="{345227C7-D1EF-4144-8344-C018D0DB10E1}" destId="{63814A89-A731-4B4E-8480-C5B8EDEAF80E}" srcOrd="0" destOrd="0" presId="urn:microsoft.com/office/officeart/2005/8/layout/vList2"/>
    <dgm:cxn modelId="{9E52E90E-0FCD-4700-A2DD-912605BA4C49}" type="presOf" srcId="{71919E92-CBB5-4ED0-83BB-6E6A54A64938}" destId="{1E90D250-4E7C-4AFD-9044-C0DAAFF09A05}" srcOrd="0" destOrd="4" presId="urn:microsoft.com/office/officeart/2005/8/layout/vList2"/>
    <dgm:cxn modelId="{BD6CE652-5EFA-41F3-8A0C-F8411415CB5C}" type="presParOf" srcId="{8476363F-50D0-43FD-8C75-3BCE31DAA4ED}" destId="{63814A89-A731-4B4E-8480-C5B8EDEAF80E}" srcOrd="0" destOrd="0" presId="urn:microsoft.com/office/officeart/2005/8/layout/vList2"/>
    <dgm:cxn modelId="{580A6AB5-811F-40F6-A742-3651710E837D}" type="presParOf" srcId="{8476363F-50D0-43FD-8C75-3BCE31DAA4ED}" destId="{A9E3A505-A4B8-4EA0-8D9B-3F8BD3708D1A}" srcOrd="1" destOrd="0" presId="urn:microsoft.com/office/officeart/2005/8/layout/vList2"/>
    <dgm:cxn modelId="{E8AB9F5C-99A1-4D07-8EAE-A1CEC3014080}" type="presParOf" srcId="{8476363F-50D0-43FD-8C75-3BCE31DAA4ED}" destId="{8D131FCB-AA64-4E56-B89E-1E3B55B89EE7}" srcOrd="2" destOrd="0" presId="urn:microsoft.com/office/officeart/2005/8/layout/vList2"/>
    <dgm:cxn modelId="{BFD977D5-9645-4402-8577-1EB8B6C82D84}" type="presParOf" srcId="{8476363F-50D0-43FD-8C75-3BCE31DAA4ED}" destId="{1E90D250-4E7C-4AFD-9044-C0DAAFF09A05}" srcOrd="3"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1.xml><?xml version="1.0" encoding="utf-8"?>
<dgm:dataModel xmlns:dgm="http://schemas.openxmlformats.org/drawingml/2006/diagram" xmlns:a="http://schemas.openxmlformats.org/drawingml/2006/main">
  <dgm:ptLst>
    <dgm:pt modelId="{E8F3D50F-145E-4A5C-B56F-013197659861}"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49042FCA-D655-4DC9-B4E9-6F0F7D7CDC72}">
      <dgm:prSet/>
      <dgm:spPr/>
      <dgm:t>
        <a:bodyPr/>
        <a:lstStyle/>
        <a:p>
          <a:pPr rtl="0"/>
          <a:r>
            <a:rPr lang="en-US" dirty="0" smtClean="0"/>
            <a:t>PG/PC must place the Conservatee in the least restrictive appropriate placement–PC §2352 (a) (b)</a:t>
          </a:r>
          <a:endParaRPr lang="en-US" dirty="0"/>
        </a:p>
      </dgm:t>
    </dgm:pt>
    <dgm:pt modelId="{100BAD2D-9F3C-4712-A414-C2DDCAE548B3}" type="parTrans" cxnId="{37EC19FD-CEDE-4576-8E64-6B72D79EA1EC}">
      <dgm:prSet/>
      <dgm:spPr/>
      <dgm:t>
        <a:bodyPr/>
        <a:lstStyle/>
        <a:p>
          <a:endParaRPr lang="en-US"/>
        </a:p>
      </dgm:t>
    </dgm:pt>
    <dgm:pt modelId="{89D48884-D5F7-4883-BE8D-0B0593C93892}" type="sibTrans" cxnId="{37EC19FD-CEDE-4576-8E64-6B72D79EA1EC}">
      <dgm:prSet/>
      <dgm:spPr/>
      <dgm:t>
        <a:bodyPr/>
        <a:lstStyle/>
        <a:p>
          <a:endParaRPr lang="en-US"/>
        </a:p>
      </dgm:t>
    </dgm:pt>
    <dgm:pt modelId="{67E41F70-567C-44EA-9126-FD99C4D2BA81}">
      <dgm:prSet/>
      <dgm:spPr/>
      <dgm:t>
        <a:bodyPr/>
        <a:lstStyle/>
        <a:p>
          <a:pPr rtl="0"/>
          <a:r>
            <a:rPr lang="en-US" dirty="0" smtClean="0"/>
            <a:t>PG/PC is required to have a photograph of all Conservatees, and it must be updated annually–PC §2360</a:t>
          </a:r>
          <a:endParaRPr lang="en-US" dirty="0"/>
        </a:p>
      </dgm:t>
    </dgm:pt>
    <dgm:pt modelId="{AC1CC128-E03B-4D67-AAF6-3702722E7CB2}" type="parTrans" cxnId="{F5B50F6B-BCBD-45C7-B606-419C07880276}">
      <dgm:prSet/>
      <dgm:spPr/>
      <dgm:t>
        <a:bodyPr/>
        <a:lstStyle/>
        <a:p>
          <a:endParaRPr lang="en-US"/>
        </a:p>
      </dgm:t>
    </dgm:pt>
    <dgm:pt modelId="{CA405185-E9FB-4FC0-881E-AAF98E18DE37}" type="sibTrans" cxnId="{F5B50F6B-BCBD-45C7-B606-419C07880276}">
      <dgm:prSet/>
      <dgm:spPr/>
      <dgm:t>
        <a:bodyPr/>
        <a:lstStyle/>
        <a:p>
          <a:endParaRPr lang="en-US"/>
        </a:p>
      </dgm:t>
    </dgm:pt>
    <dgm:pt modelId="{37A4BD42-676F-4967-ADC1-03CC0B8EC14E}">
      <dgm:prSet/>
      <dgm:spPr/>
      <dgm:t>
        <a:bodyPr/>
        <a:lstStyle/>
        <a:p>
          <a:pPr rtl="0"/>
          <a:r>
            <a:rPr lang="en-US" dirty="0" smtClean="0"/>
            <a:t>PG/PC’s authority ends at the state line</a:t>
          </a:r>
          <a:r>
            <a:rPr lang="en-US" b="1" dirty="0" smtClean="0"/>
            <a:t> </a:t>
          </a:r>
          <a:endParaRPr lang="en-US" dirty="0"/>
        </a:p>
      </dgm:t>
    </dgm:pt>
    <dgm:pt modelId="{599A1F87-7A46-4ECF-82E4-B8DFA041B7B4}" type="parTrans" cxnId="{8EB80ADB-1533-46EA-9E48-ED71ED236E75}">
      <dgm:prSet/>
      <dgm:spPr/>
      <dgm:t>
        <a:bodyPr/>
        <a:lstStyle/>
        <a:p>
          <a:endParaRPr lang="en-US"/>
        </a:p>
      </dgm:t>
    </dgm:pt>
    <dgm:pt modelId="{D136BA87-A624-4761-95C4-8607720C7C7D}" type="sibTrans" cxnId="{8EB80ADB-1533-46EA-9E48-ED71ED236E75}">
      <dgm:prSet/>
      <dgm:spPr/>
      <dgm:t>
        <a:bodyPr/>
        <a:lstStyle/>
        <a:p>
          <a:endParaRPr lang="en-US"/>
        </a:p>
      </dgm:t>
    </dgm:pt>
    <dgm:pt modelId="{A92C8004-06C1-45A3-A48A-4082EDEB3AC8}" type="pres">
      <dgm:prSet presAssocID="{E8F3D50F-145E-4A5C-B56F-013197659861}" presName="linear" presStyleCnt="0">
        <dgm:presLayoutVars>
          <dgm:animLvl val="lvl"/>
          <dgm:resizeHandles val="exact"/>
        </dgm:presLayoutVars>
      </dgm:prSet>
      <dgm:spPr/>
      <dgm:t>
        <a:bodyPr/>
        <a:lstStyle/>
        <a:p>
          <a:endParaRPr lang="en-US"/>
        </a:p>
      </dgm:t>
    </dgm:pt>
    <dgm:pt modelId="{6FC1574B-0787-4EBA-8DB3-8CF7EA2B4C6F}" type="pres">
      <dgm:prSet presAssocID="{49042FCA-D655-4DC9-B4E9-6F0F7D7CDC72}" presName="parentText" presStyleLbl="node1" presStyleIdx="0" presStyleCnt="3">
        <dgm:presLayoutVars>
          <dgm:chMax val="0"/>
          <dgm:bulletEnabled val="1"/>
        </dgm:presLayoutVars>
      </dgm:prSet>
      <dgm:spPr/>
      <dgm:t>
        <a:bodyPr/>
        <a:lstStyle/>
        <a:p>
          <a:endParaRPr lang="en-US"/>
        </a:p>
      </dgm:t>
    </dgm:pt>
    <dgm:pt modelId="{4AD28579-E8B7-451D-A15D-248C108015CB}" type="pres">
      <dgm:prSet presAssocID="{89D48884-D5F7-4883-BE8D-0B0593C93892}" presName="spacer" presStyleCnt="0"/>
      <dgm:spPr/>
    </dgm:pt>
    <dgm:pt modelId="{F6ADF7DD-129A-4244-870D-03E47B2B4229}" type="pres">
      <dgm:prSet presAssocID="{67E41F70-567C-44EA-9126-FD99C4D2BA81}" presName="parentText" presStyleLbl="node1" presStyleIdx="1" presStyleCnt="3">
        <dgm:presLayoutVars>
          <dgm:chMax val="0"/>
          <dgm:bulletEnabled val="1"/>
        </dgm:presLayoutVars>
      </dgm:prSet>
      <dgm:spPr/>
      <dgm:t>
        <a:bodyPr/>
        <a:lstStyle/>
        <a:p>
          <a:endParaRPr lang="en-US"/>
        </a:p>
      </dgm:t>
    </dgm:pt>
    <dgm:pt modelId="{F4AE136A-1B11-4BBB-9FB6-8535A7B155A2}" type="pres">
      <dgm:prSet presAssocID="{CA405185-E9FB-4FC0-881E-AAF98E18DE37}" presName="spacer" presStyleCnt="0"/>
      <dgm:spPr/>
    </dgm:pt>
    <dgm:pt modelId="{6B9361AB-BC63-4378-8375-1A7261D80D50}" type="pres">
      <dgm:prSet presAssocID="{37A4BD42-676F-4967-ADC1-03CC0B8EC14E}" presName="parentText" presStyleLbl="node1" presStyleIdx="2" presStyleCnt="3">
        <dgm:presLayoutVars>
          <dgm:chMax val="0"/>
          <dgm:bulletEnabled val="1"/>
        </dgm:presLayoutVars>
      </dgm:prSet>
      <dgm:spPr/>
      <dgm:t>
        <a:bodyPr/>
        <a:lstStyle/>
        <a:p>
          <a:endParaRPr lang="en-US"/>
        </a:p>
      </dgm:t>
    </dgm:pt>
  </dgm:ptLst>
  <dgm:cxnLst>
    <dgm:cxn modelId="{F5B50F6B-BCBD-45C7-B606-419C07880276}" srcId="{E8F3D50F-145E-4A5C-B56F-013197659861}" destId="{67E41F70-567C-44EA-9126-FD99C4D2BA81}" srcOrd="1" destOrd="0" parTransId="{AC1CC128-E03B-4D67-AAF6-3702722E7CB2}" sibTransId="{CA405185-E9FB-4FC0-881E-AAF98E18DE37}"/>
    <dgm:cxn modelId="{D7965476-AB2C-460A-9007-46EAFDABE976}" type="presOf" srcId="{67E41F70-567C-44EA-9126-FD99C4D2BA81}" destId="{F6ADF7DD-129A-4244-870D-03E47B2B4229}" srcOrd="0" destOrd="0" presId="urn:microsoft.com/office/officeart/2005/8/layout/vList2"/>
    <dgm:cxn modelId="{8EB80ADB-1533-46EA-9E48-ED71ED236E75}" srcId="{E8F3D50F-145E-4A5C-B56F-013197659861}" destId="{37A4BD42-676F-4967-ADC1-03CC0B8EC14E}" srcOrd="2" destOrd="0" parTransId="{599A1F87-7A46-4ECF-82E4-B8DFA041B7B4}" sibTransId="{D136BA87-A624-4761-95C4-8607720C7C7D}"/>
    <dgm:cxn modelId="{46A90B44-46D5-4E4B-9839-20966C64BDDC}" type="presOf" srcId="{37A4BD42-676F-4967-ADC1-03CC0B8EC14E}" destId="{6B9361AB-BC63-4378-8375-1A7261D80D50}" srcOrd="0" destOrd="0" presId="urn:microsoft.com/office/officeart/2005/8/layout/vList2"/>
    <dgm:cxn modelId="{37EC19FD-CEDE-4576-8E64-6B72D79EA1EC}" srcId="{E8F3D50F-145E-4A5C-B56F-013197659861}" destId="{49042FCA-D655-4DC9-B4E9-6F0F7D7CDC72}" srcOrd="0" destOrd="0" parTransId="{100BAD2D-9F3C-4712-A414-C2DDCAE548B3}" sibTransId="{89D48884-D5F7-4883-BE8D-0B0593C93892}"/>
    <dgm:cxn modelId="{88C80A0B-92DA-4303-8E44-51335C79F323}" type="presOf" srcId="{49042FCA-D655-4DC9-B4E9-6F0F7D7CDC72}" destId="{6FC1574B-0787-4EBA-8DB3-8CF7EA2B4C6F}" srcOrd="0" destOrd="0" presId="urn:microsoft.com/office/officeart/2005/8/layout/vList2"/>
    <dgm:cxn modelId="{857CAEF2-1561-4F51-A088-60053C6686EB}" type="presOf" srcId="{E8F3D50F-145E-4A5C-B56F-013197659861}" destId="{A92C8004-06C1-45A3-A48A-4082EDEB3AC8}" srcOrd="0" destOrd="0" presId="urn:microsoft.com/office/officeart/2005/8/layout/vList2"/>
    <dgm:cxn modelId="{CCD31232-2880-4DC5-95C0-DDA969451051}" type="presParOf" srcId="{A92C8004-06C1-45A3-A48A-4082EDEB3AC8}" destId="{6FC1574B-0787-4EBA-8DB3-8CF7EA2B4C6F}" srcOrd="0" destOrd="0" presId="urn:microsoft.com/office/officeart/2005/8/layout/vList2"/>
    <dgm:cxn modelId="{542EF3C7-44CE-4E7F-AC0A-A1C73E4E2542}" type="presParOf" srcId="{A92C8004-06C1-45A3-A48A-4082EDEB3AC8}" destId="{4AD28579-E8B7-451D-A15D-248C108015CB}" srcOrd="1" destOrd="0" presId="urn:microsoft.com/office/officeart/2005/8/layout/vList2"/>
    <dgm:cxn modelId="{0AC2D042-47B6-4E74-AE56-E8650AD42F30}" type="presParOf" srcId="{A92C8004-06C1-45A3-A48A-4082EDEB3AC8}" destId="{F6ADF7DD-129A-4244-870D-03E47B2B4229}" srcOrd="2" destOrd="0" presId="urn:microsoft.com/office/officeart/2005/8/layout/vList2"/>
    <dgm:cxn modelId="{1C964698-434C-4B7E-A99A-B48C677DE8C3}" type="presParOf" srcId="{A92C8004-06C1-45A3-A48A-4082EDEB3AC8}" destId="{F4AE136A-1B11-4BBB-9FB6-8535A7B155A2}" srcOrd="3" destOrd="0" presId="urn:microsoft.com/office/officeart/2005/8/layout/vList2"/>
    <dgm:cxn modelId="{2FFD432E-CA4D-4707-899C-A5FEF39105DB}" type="presParOf" srcId="{A92C8004-06C1-45A3-A48A-4082EDEB3AC8}" destId="{6B9361AB-BC63-4378-8375-1A7261D80D50}" srcOrd="4"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2.xml><?xml version="1.0" encoding="utf-8"?>
<dgm:dataModel xmlns:dgm="http://schemas.openxmlformats.org/drawingml/2006/diagram" xmlns:a="http://schemas.openxmlformats.org/drawingml/2006/main">
  <dgm:ptLst>
    <dgm:pt modelId="{33FAEA80-2B9C-4273-9DA5-086ECF7E7D62}" type="doc">
      <dgm:prSet loTypeId="urn:microsoft.com/office/officeart/2005/8/layout/vList2" loCatId="list" qsTypeId="urn:microsoft.com/office/officeart/2005/8/quickstyle/simple1" qsCatId="simple" csTypeId="urn:microsoft.com/office/officeart/2005/8/colors/accent1_2" csCatId="accent1"/>
      <dgm:spPr/>
      <dgm:t>
        <a:bodyPr/>
        <a:lstStyle/>
        <a:p>
          <a:endParaRPr lang="en-US"/>
        </a:p>
      </dgm:t>
    </dgm:pt>
    <dgm:pt modelId="{AC3EE58A-EF72-48B6-989D-DBB14B2D812D}">
      <dgm:prSet/>
      <dgm:spPr/>
      <dgm:t>
        <a:bodyPr/>
        <a:lstStyle/>
        <a:p>
          <a:pPr rtl="0"/>
          <a:r>
            <a:rPr lang="en-US" dirty="0" smtClean="0"/>
            <a:t>Probate Code §2900 &amp; §2901 </a:t>
          </a:r>
          <a:endParaRPr lang="en-US" dirty="0"/>
        </a:p>
      </dgm:t>
    </dgm:pt>
    <dgm:pt modelId="{8F917AA3-D91C-46CD-996F-AE8F18DBC074}" type="parTrans" cxnId="{8DE889F3-8998-49F3-B6B6-FCE1C492A050}">
      <dgm:prSet/>
      <dgm:spPr/>
      <dgm:t>
        <a:bodyPr/>
        <a:lstStyle/>
        <a:p>
          <a:endParaRPr lang="en-US"/>
        </a:p>
      </dgm:t>
    </dgm:pt>
    <dgm:pt modelId="{9649A8E4-2CD7-4725-BE63-3FEC6C004907}" type="sibTrans" cxnId="{8DE889F3-8998-49F3-B6B6-FCE1C492A050}">
      <dgm:prSet/>
      <dgm:spPr/>
      <dgm:t>
        <a:bodyPr/>
        <a:lstStyle/>
        <a:p>
          <a:endParaRPr lang="en-US"/>
        </a:p>
      </dgm:t>
    </dgm:pt>
    <dgm:pt modelId="{3C43F6A3-9D81-4203-8A4A-32BA5C1136B9}">
      <dgm:prSet/>
      <dgm:spPr/>
      <dgm:t>
        <a:bodyPr/>
        <a:lstStyle/>
        <a:p>
          <a:pPr rtl="0"/>
          <a:r>
            <a:rPr lang="en-US" dirty="0" smtClean="0"/>
            <a:t>Power unique to PG/PC</a:t>
          </a:r>
          <a:endParaRPr lang="en-US" dirty="0"/>
        </a:p>
      </dgm:t>
    </dgm:pt>
    <dgm:pt modelId="{C1F7E091-7924-4524-A53E-D43012DD7B83}" type="parTrans" cxnId="{EE6106C9-85CF-4F26-8A80-08EC200E2764}">
      <dgm:prSet/>
      <dgm:spPr/>
      <dgm:t>
        <a:bodyPr/>
        <a:lstStyle/>
        <a:p>
          <a:endParaRPr lang="en-US"/>
        </a:p>
      </dgm:t>
    </dgm:pt>
    <dgm:pt modelId="{66C1AF56-9D08-4D56-859D-0027B73DDF5C}" type="sibTrans" cxnId="{EE6106C9-85CF-4F26-8A80-08EC200E2764}">
      <dgm:prSet/>
      <dgm:spPr/>
      <dgm:t>
        <a:bodyPr/>
        <a:lstStyle/>
        <a:p>
          <a:endParaRPr lang="en-US"/>
        </a:p>
      </dgm:t>
    </dgm:pt>
    <dgm:pt modelId="{2D583A85-81CD-4FA4-88B9-89EDD67E830A}">
      <dgm:prSet/>
      <dgm:spPr/>
      <dgm:t>
        <a:bodyPr/>
        <a:lstStyle/>
        <a:p>
          <a:pPr rtl="0"/>
          <a:r>
            <a:rPr lang="en-US" dirty="0" smtClean="0"/>
            <a:t>Power to marshal real or personal property prior to appointment</a:t>
          </a:r>
          <a:endParaRPr lang="en-US" dirty="0"/>
        </a:p>
      </dgm:t>
    </dgm:pt>
    <dgm:pt modelId="{192C26F5-16DF-4807-8E4B-8F21F8EC8329}" type="parTrans" cxnId="{83660F78-419B-4EF2-B67A-BE3ADA166996}">
      <dgm:prSet/>
      <dgm:spPr/>
      <dgm:t>
        <a:bodyPr/>
        <a:lstStyle/>
        <a:p>
          <a:endParaRPr lang="en-US"/>
        </a:p>
      </dgm:t>
    </dgm:pt>
    <dgm:pt modelId="{6B0D9A55-3102-49D7-B6A9-530A93BA61DB}" type="sibTrans" cxnId="{83660F78-419B-4EF2-B67A-BE3ADA166996}">
      <dgm:prSet/>
      <dgm:spPr/>
      <dgm:t>
        <a:bodyPr/>
        <a:lstStyle/>
        <a:p>
          <a:endParaRPr lang="en-US"/>
        </a:p>
      </dgm:t>
    </dgm:pt>
    <dgm:pt modelId="{C8AA0539-4F38-4A2E-99AC-FCDA1722A23C}">
      <dgm:prSet/>
      <dgm:spPr/>
      <dgm:t>
        <a:bodyPr/>
        <a:lstStyle/>
        <a:p>
          <a:pPr rtl="0"/>
          <a:r>
            <a:rPr lang="en-US" dirty="0" smtClean="0"/>
            <a:t>Power to restrain the transfer, encumbering or disposal of trust assets prior to appointment</a:t>
          </a:r>
          <a:endParaRPr lang="en-US" dirty="0"/>
        </a:p>
      </dgm:t>
    </dgm:pt>
    <dgm:pt modelId="{63FC02F6-823E-4C3A-B55C-58F8B5564E29}" type="parTrans" cxnId="{CFE79985-BC13-43F0-8E37-CEB1A453816C}">
      <dgm:prSet/>
      <dgm:spPr/>
      <dgm:t>
        <a:bodyPr/>
        <a:lstStyle/>
        <a:p>
          <a:endParaRPr lang="en-US"/>
        </a:p>
      </dgm:t>
    </dgm:pt>
    <dgm:pt modelId="{39BB8936-2371-4922-BAAB-355AB3F288E6}" type="sibTrans" cxnId="{CFE79985-BC13-43F0-8E37-CEB1A453816C}">
      <dgm:prSet/>
      <dgm:spPr/>
      <dgm:t>
        <a:bodyPr/>
        <a:lstStyle/>
        <a:p>
          <a:endParaRPr lang="en-US"/>
        </a:p>
      </dgm:t>
    </dgm:pt>
    <dgm:pt modelId="{0CE7101F-0785-4877-992E-76EA851F403A}">
      <dgm:prSet/>
      <dgm:spPr/>
      <dgm:t>
        <a:bodyPr/>
        <a:lstStyle/>
        <a:p>
          <a:pPr rtl="0"/>
          <a:r>
            <a:rPr lang="en-US" dirty="0" smtClean="0"/>
            <a:t>Purpose – to safeguard assets </a:t>
          </a:r>
          <a:endParaRPr lang="en-US" dirty="0"/>
        </a:p>
      </dgm:t>
    </dgm:pt>
    <dgm:pt modelId="{227610F4-C76C-458F-8988-70F03DA43FA7}" type="parTrans" cxnId="{899ED178-E785-47D4-954B-DF4B3F43318A}">
      <dgm:prSet/>
      <dgm:spPr/>
      <dgm:t>
        <a:bodyPr/>
        <a:lstStyle/>
        <a:p>
          <a:endParaRPr lang="en-US"/>
        </a:p>
      </dgm:t>
    </dgm:pt>
    <dgm:pt modelId="{071F9EF5-753A-49E4-B95D-AC13F237DC03}" type="sibTrans" cxnId="{899ED178-E785-47D4-954B-DF4B3F43318A}">
      <dgm:prSet/>
      <dgm:spPr/>
      <dgm:t>
        <a:bodyPr/>
        <a:lstStyle/>
        <a:p>
          <a:endParaRPr lang="en-US"/>
        </a:p>
      </dgm:t>
    </dgm:pt>
    <dgm:pt modelId="{2EA8743A-099B-4CD4-9CF0-6356B1038926}">
      <dgm:prSet/>
      <dgm:spPr/>
      <dgm:t>
        <a:bodyPr/>
        <a:lstStyle/>
        <a:p>
          <a:pPr rtl="0"/>
          <a:r>
            <a:rPr lang="en-US" dirty="0" smtClean="0"/>
            <a:t>Assets must be subject to loss, injury, waste or misappropriation</a:t>
          </a:r>
          <a:endParaRPr lang="en-US" dirty="0"/>
        </a:p>
      </dgm:t>
    </dgm:pt>
    <dgm:pt modelId="{1E97FBAA-BB18-4048-A5E0-9BF96DF9D337}" type="parTrans" cxnId="{DB77710F-2B6B-4546-AA54-07EBE5D2A2A1}">
      <dgm:prSet/>
      <dgm:spPr/>
      <dgm:t>
        <a:bodyPr/>
        <a:lstStyle/>
        <a:p>
          <a:endParaRPr lang="en-US"/>
        </a:p>
      </dgm:t>
    </dgm:pt>
    <dgm:pt modelId="{76B38A22-A566-41A3-AD16-218088C44B97}" type="sibTrans" cxnId="{DB77710F-2B6B-4546-AA54-07EBE5D2A2A1}">
      <dgm:prSet/>
      <dgm:spPr/>
      <dgm:t>
        <a:bodyPr/>
        <a:lstStyle/>
        <a:p>
          <a:endParaRPr lang="en-US"/>
        </a:p>
      </dgm:t>
    </dgm:pt>
    <dgm:pt modelId="{2FAD3783-0C36-4D89-BC98-8D6626466256}">
      <dgm:prSet/>
      <dgm:spPr/>
      <dgm:t>
        <a:bodyPr/>
        <a:lstStyle/>
        <a:p>
          <a:pPr rtl="0"/>
          <a:r>
            <a:rPr lang="en-US" dirty="0" smtClean="0"/>
            <a:t>Must intend to file a petition (within 15 days)</a:t>
          </a:r>
          <a:endParaRPr lang="en-US" dirty="0"/>
        </a:p>
      </dgm:t>
    </dgm:pt>
    <dgm:pt modelId="{8F360198-DB11-4A7A-B81C-38F7AD315510}" type="parTrans" cxnId="{082B05A5-BA4D-4771-BDAE-77DEE8EF43DE}">
      <dgm:prSet/>
      <dgm:spPr/>
      <dgm:t>
        <a:bodyPr/>
        <a:lstStyle/>
        <a:p>
          <a:endParaRPr lang="en-US"/>
        </a:p>
      </dgm:t>
    </dgm:pt>
    <dgm:pt modelId="{0C38DB92-78C2-4658-BB53-B5AFA10058AE}" type="sibTrans" cxnId="{082B05A5-BA4D-4771-BDAE-77DEE8EF43DE}">
      <dgm:prSet/>
      <dgm:spPr/>
      <dgm:t>
        <a:bodyPr/>
        <a:lstStyle/>
        <a:p>
          <a:endParaRPr lang="en-US"/>
        </a:p>
      </dgm:t>
    </dgm:pt>
    <dgm:pt modelId="{C6A6BECC-AB4F-4ED5-9920-22299B947894}">
      <dgm:prSet/>
      <dgm:spPr/>
      <dgm:t>
        <a:bodyPr/>
        <a:lstStyle/>
        <a:p>
          <a:pPr rtl="0"/>
          <a:r>
            <a:rPr lang="en-US" dirty="0" smtClean="0"/>
            <a:t>Written certificate needed </a:t>
          </a:r>
          <a:endParaRPr lang="en-US" dirty="0"/>
        </a:p>
      </dgm:t>
    </dgm:pt>
    <dgm:pt modelId="{42EFEEF3-D225-48FB-8A10-9888E1E1D867}" type="parTrans" cxnId="{160A2EA7-6BE9-4738-841C-531BFE05182C}">
      <dgm:prSet/>
      <dgm:spPr/>
      <dgm:t>
        <a:bodyPr/>
        <a:lstStyle/>
        <a:p>
          <a:endParaRPr lang="en-US"/>
        </a:p>
      </dgm:t>
    </dgm:pt>
    <dgm:pt modelId="{3D67C4DB-ADB8-4380-97AB-CC7FE7A24837}" type="sibTrans" cxnId="{160A2EA7-6BE9-4738-841C-531BFE05182C}">
      <dgm:prSet/>
      <dgm:spPr/>
      <dgm:t>
        <a:bodyPr/>
        <a:lstStyle/>
        <a:p>
          <a:endParaRPr lang="en-US"/>
        </a:p>
      </dgm:t>
    </dgm:pt>
    <dgm:pt modelId="{8E5D08D6-7E63-495A-9873-8E3695DC2C93}">
      <dgm:prSet/>
      <dgm:spPr/>
      <dgm:t>
        <a:bodyPr/>
        <a:lstStyle/>
        <a:p>
          <a:pPr rtl="0"/>
          <a:r>
            <a:rPr lang="en-US" dirty="0" smtClean="0"/>
            <a:t>Consult your County Counsel</a:t>
          </a:r>
          <a:endParaRPr lang="en-US" dirty="0"/>
        </a:p>
      </dgm:t>
    </dgm:pt>
    <dgm:pt modelId="{CC39A73B-72E2-42E4-BA44-F1AE72723DBB}" type="parTrans" cxnId="{B6C568EC-3D71-415D-99C9-5ED9076BB1C0}">
      <dgm:prSet/>
      <dgm:spPr/>
      <dgm:t>
        <a:bodyPr/>
        <a:lstStyle/>
        <a:p>
          <a:endParaRPr lang="en-US"/>
        </a:p>
      </dgm:t>
    </dgm:pt>
    <dgm:pt modelId="{D390FC89-7B5F-4363-AF2C-52157E5272F5}" type="sibTrans" cxnId="{B6C568EC-3D71-415D-99C9-5ED9076BB1C0}">
      <dgm:prSet/>
      <dgm:spPr/>
      <dgm:t>
        <a:bodyPr/>
        <a:lstStyle/>
        <a:p>
          <a:endParaRPr lang="en-US"/>
        </a:p>
      </dgm:t>
    </dgm:pt>
    <dgm:pt modelId="{9E822AC7-5F23-4BBB-BFA8-4A9C7796B3EC}" type="pres">
      <dgm:prSet presAssocID="{33FAEA80-2B9C-4273-9DA5-086ECF7E7D62}" presName="linear" presStyleCnt="0">
        <dgm:presLayoutVars>
          <dgm:animLvl val="lvl"/>
          <dgm:resizeHandles val="exact"/>
        </dgm:presLayoutVars>
      </dgm:prSet>
      <dgm:spPr/>
      <dgm:t>
        <a:bodyPr/>
        <a:lstStyle/>
        <a:p>
          <a:endParaRPr lang="en-US"/>
        </a:p>
      </dgm:t>
    </dgm:pt>
    <dgm:pt modelId="{3AA7A3AB-15D5-4D27-849E-1580CB6070E0}" type="pres">
      <dgm:prSet presAssocID="{AC3EE58A-EF72-48B6-989D-DBB14B2D812D}" presName="parentText" presStyleLbl="node1" presStyleIdx="0" presStyleCnt="1">
        <dgm:presLayoutVars>
          <dgm:chMax val="0"/>
          <dgm:bulletEnabled val="1"/>
        </dgm:presLayoutVars>
      </dgm:prSet>
      <dgm:spPr/>
      <dgm:t>
        <a:bodyPr/>
        <a:lstStyle/>
        <a:p>
          <a:endParaRPr lang="en-US"/>
        </a:p>
      </dgm:t>
    </dgm:pt>
    <dgm:pt modelId="{EA7E2879-0391-4D0B-B8D2-FC0CD7FCD142}" type="pres">
      <dgm:prSet presAssocID="{AC3EE58A-EF72-48B6-989D-DBB14B2D812D}" presName="childText" presStyleLbl="revTx" presStyleIdx="0" presStyleCnt="1">
        <dgm:presLayoutVars>
          <dgm:bulletEnabled val="1"/>
        </dgm:presLayoutVars>
      </dgm:prSet>
      <dgm:spPr/>
      <dgm:t>
        <a:bodyPr/>
        <a:lstStyle/>
        <a:p>
          <a:endParaRPr lang="en-US"/>
        </a:p>
      </dgm:t>
    </dgm:pt>
  </dgm:ptLst>
  <dgm:cxnLst>
    <dgm:cxn modelId="{8DE889F3-8998-49F3-B6B6-FCE1C492A050}" srcId="{33FAEA80-2B9C-4273-9DA5-086ECF7E7D62}" destId="{AC3EE58A-EF72-48B6-989D-DBB14B2D812D}" srcOrd="0" destOrd="0" parTransId="{8F917AA3-D91C-46CD-996F-AE8F18DBC074}" sibTransId="{9649A8E4-2CD7-4725-BE63-3FEC6C004907}"/>
    <dgm:cxn modelId="{CFE79985-BC13-43F0-8E37-CEB1A453816C}" srcId="{AC3EE58A-EF72-48B6-989D-DBB14B2D812D}" destId="{C8AA0539-4F38-4A2E-99AC-FCDA1722A23C}" srcOrd="2" destOrd="0" parTransId="{63FC02F6-823E-4C3A-B55C-58F8B5564E29}" sibTransId="{39BB8936-2371-4922-BAAB-355AB3F288E6}"/>
    <dgm:cxn modelId="{928B29E1-4B8F-4A61-8955-FA885BC5FF63}" type="presOf" srcId="{33FAEA80-2B9C-4273-9DA5-086ECF7E7D62}" destId="{9E822AC7-5F23-4BBB-BFA8-4A9C7796B3EC}" srcOrd="0" destOrd="0" presId="urn:microsoft.com/office/officeart/2005/8/layout/vList2"/>
    <dgm:cxn modelId="{8C016A20-69FD-4AFA-810E-ED7AFD277875}" type="presOf" srcId="{3C43F6A3-9D81-4203-8A4A-32BA5C1136B9}" destId="{EA7E2879-0391-4D0B-B8D2-FC0CD7FCD142}" srcOrd="0" destOrd="0" presId="urn:microsoft.com/office/officeart/2005/8/layout/vList2"/>
    <dgm:cxn modelId="{082B05A5-BA4D-4771-BDAE-77DEE8EF43DE}" srcId="{AC3EE58A-EF72-48B6-989D-DBB14B2D812D}" destId="{2FAD3783-0C36-4D89-BC98-8D6626466256}" srcOrd="5" destOrd="0" parTransId="{8F360198-DB11-4A7A-B81C-38F7AD315510}" sibTransId="{0C38DB92-78C2-4658-BB53-B5AFA10058AE}"/>
    <dgm:cxn modelId="{BA4A4EA9-33A8-4D96-A5F0-B92A137C783D}" type="presOf" srcId="{AC3EE58A-EF72-48B6-989D-DBB14B2D812D}" destId="{3AA7A3AB-15D5-4D27-849E-1580CB6070E0}" srcOrd="0" destOrd="0" presId="urn:microsoft.com/office/officeart/2005/8/layout/vList2"/>
    <dgm:cxn modelId="{338B201C-15E9-488A-8C2A-DD31F2B41A40}" type="presOf" srcId="{C8AA0539-4F38-4A2E-99AC-FCDA1722A23C}" destId="{EA7E2879-0391-4D0B-B8D2-FC0CD7FCD142}" srcOrd="0" destOrd="2" presId="urn:microsoft.com/office/officeart/2005/8/layout/vList2"/>
    <dgm:cxn modelId="{15D80139-31F0-429E-8DEE-90E88FFE380D}" type="presOf" srcId="{2FAD3783-0C36-4D89-BC98-8D6626466256}" destId="{EA7E2879-0391-4D0B-B8D2-FC0CD7FCD142}" srcOrd="0" destOrd="5" presId="urn:microsoft.com/office/officeart/2005/8/layout/vList2"/>
    <dgm:cxn modelId="{72155B65-DDDC-49F1-A61F-1DD2A9C6B259}" type="presOf" srcId="{C6A6BECC-AB4F-4ED5-9920-22299B947894}" destId="{EA7E2879-0391-4D0B-B8D2-FC0CD7FCD142}" srcOrd="0" destOrd="6" presId="urn:microsoft.com/office/officeart/2005/8/layout/vList2"/>
    <dgm:cxn modelId="{B6C568EC-3D71-415D-99C9-5ED9076BB1C0}" srcId="{AC3EE58A-EF72-48B6-989D-DBB14B2D812D}" destId="{8E5D08D6-7E63-495A-9873-8E3695DC2C93}" srcOrd="7" destOrd="0" parTransId="{CC39A73B-72E2-42E4-BA44-F1AE72723DBB}" sibTransId="{D390FC89-7B5F-4363-AF2C-52157E5272F5}"/>
    <dgm:cxn modelId="{903DA7DA-21F4-407A-A6A0-D19AE5C6D653}" type="presOf" srcId="{0CE7101F-0785-4877-992E-76EA851F403A}" destId="{EA7E2879-0391-4D0B-B8D2-FC0CD7FCD142}" srcOrd="0" destOrd="3" presId="urn:microsoft.com/office/officeart/2005/8/layout/vList2"/>
    <dgm:cxn modelId="{160A2EA7-6BE9-4738-841C-531BFE05182C}" srcId="{AC3EE58A-EF72-48B6-989D-DBB14B2D812D}" destId="{C6A6BECC-AB4F-4ED5-9920-22299B947894}" srcOrd="6" destOrd="0" parTransId="{42EFEEF3-D225-48FB-8A10-9888E1E1D867}" sibTransId="{3D67C4DB-ADB8-4380-97AB-CC7FE7A24837}"/>
    <dgm:cxn modelId="{DB77710F-2B6B-4546-AA54-07EBE5D2A2A1}" srcId="{AC3EE58A-EF72-48B6-989D-DBB14B2D812D}" destId="{2EA8743A-099B-4CD4-9CF0-6356B1038926}" srcOrd="4" destOrd="0" parTransId="{1E97FBAA-BB18-4048-A5E0-9BF96DF9D337}" sibTransId="{76B38A22-A566-41A3-AD16-218088C44B97}"/>
    <dgm:cxn modelId="{EE6106C9-85CF-4F26-8A80-08EC200E2764}" srcId="{AC3EE58A-EF72-48B6-989D-DBB14B2D812D}" destId="{3C43F6A3-9D81-4203-8A4A-32BA5C1136B9}" srcOrd="0" destOrd="0" parTransId="{C1F7E091-7924-4524-A53E-D43012DD7B83}" sibTransId="{66C1AF56-9D08-4D56-859D-0027B73DDF5C}"/>
    <dgm:cxn modelId="{899ED178-E785-47D4-954B-DF4B3F43318A}" srcId="{AC3EE58A-EF72-48B6-989D-DBB14B2D812D}" destId="{0CE7101F-0785-4877-992E-76EA851F403A}" srcOrd="3" destOrd="0" parTransId="{227610F4-C76C-458F-8988-70F03DA43FA7}" sibTransId="{071F9EF5-753A-49E4-B95D-AC13F237DC03}"/>
    <dgm:cxn modelId="{4046F650-C331-4F65-BDE4-6E6E066E2E76}" type="presOf" srcId="{2D583A85-81CD-4FA4-88B9-89EDD67E830A}" destId="{EA7E2879-0391-4D0B-B8D2-FC0CD7FCD142}" srcOrd="0" destOrd="1" presId="urn:microsoft.com/office/officeart/2005/8/layout/vList2"/>
    <dgm:cxn modelId="{83660F78-419B-4EF2-B67A-BE3ADA166996}" srcId="{AC3EE58A-EF72-48B6-989D-DBB14B2D812D}" destId="{2D583A85-81CD-4FA4-88B9-89EDD67E830A}" srcOrd="1" destOrd="0" parTransId="{192C26F5-16DF-4807-8E4B-8F21F8EC8329}" sibTransId="{6B0D9A55-3102-49D7-B6A9-530A93BA61DB}"/>
    <dgm:cxn modelId="{655869F4-8D8A-4C28-A076-C182B57EF236}" type="presOf" srcId="{2EA8743A-099B-4CD4-9CF0-6356B1038926}" destId="{EA7E2879-0391-4D0B-B8D2-FC0CD7FCD142}" srcOrd="0" destOrd="4" presId="urn:microsoft.com/office/officeart/2005/8/layout/vList2"/>
    <dgm:cxn modelId="{BC6F4736-2E8F-402C-933B-8EF276D196F0}" type="presOf" srcId="{8E5D08D6-7E63-495A-9873-8E3695DC2C93}" destId="{EA7E2879-0391-4D0B-B8D2-FC0CD7FCD142}" srcOrd="0" destOrd="7" presId="urn:microsoft.com/office/officeart/2005/8/layout/vList2"/>
    <dgm:cxn modelId="{34B86DF8-5F0F-4844-B6D7-6149473FABE3}" type="presParOf" srcId="{9E822AC7-5F23-4BBB-BFA8-4A9C7796B3EC}" destId="{3AA7A3AB-15D5-4D27-849E-1580CB6070E0}" srcOrd="0" destOrd="0" presId="urn:microsoft.com/office/officeart/2005/8/layout/vList2"/>
    <dgm:cxn modelId="{2D0B9A4B-A918-4301-9AF4-97D5D38F88C4}" type="presParOf" srcId="{9E822AC7-5F23-4BBB-BFA8-4A9C7796B3EC}" destId="{EA7E2879-0391-4D0B-B8D2-FC0CD7FCD142}" srcOrd="1"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3.xml><?xml version="1.0" encoding="utf-8"?>
<dgm:dataModel xmlns:dgm="http://schemas.openxmlformats.org/drawingml/2006/diagram" xmlns:a="http://schemas.openxmlformats.org/drawingml/2006/main">
  <dgm:ptLst>
    <dgm:pt modelId="{3B9EBC74-3B4A-4585-A784-1AC1AE371168}" type="doc">
      <dgm:prSet loTypeId="urn:microsoft.com/office/officeart/2005/8/layout/vList2" loCatId="list" qsTypeId="urn:microsoft.com/office/officeart/2005/8/quickstyle/simple1" qsCatId="simple" csTypeId="urn:microsoft.com/office/officeart/2005/8/colors/accent1_2" csCatId="accent1" phldr="1"/>
      <dgm:spPr/>
      <dgm:t>
        <a:bodyPr/>
        <a:lstStyle/>
        <a:p>
          <a:endParaRPr lang="en-US"/>
        </a:p>
      </dgm:t>
    </dgm:pt>
    <dgm:pt modelId="{8BDAF9B2-77E9-4CAF-935A-6ED2DA9F76BC}">
      <dgm:prSet/>
      <dgm:spPr/>
      <dgm:t>
        <a:bodyPr/>
        <a:lstStyle/>
        <a:p>
          <a:pPr rtl="0"/>
          <a:r>
            <a:rPr lang="en-US" dirty="0" smtClean="0"/>
            <a:t>Creates a PA/PC/PG professional identify</a:t>
          </a:r>
          <a:endParaRPr lang="en-US" dirty="0"/>
        </a:p>
      </dgm:t>
    </dgm:pt>
    <dgm:pt modelId="{47E2136D-E437-484B-A542-84E3AF0C3397}" type="parTrans" cxnId="{C5AFD673-9D06-43D1-AEE8-4C70BFCB3133}">
      <dgm:prSet/>
      <dgm:spPr/>
      <dgm:t>
        <a:bodyPr/>
        <a:lstStyle/>
        <a:p>
          <a:endParaRPr lang="en-US"/>
        </a:p>
      </dgm:t>
    </dgm:pt>
    <dgm:pt modelId="{D68A96E1-446A-46B6-8547-574E71AEC35C}" type="sibTrans" cxnId="{C5AFD673-9D06-43D1-AEE8-4C70BFCB3133}">
      <dgm:prSet/>
      <dgm:spPr/>
      <dgm:t>
        <a:bodyPr/>
        <a:lstStyle/>
        <a:p>
          <a:endParaRPr lang="en-US"/>
        </a:p>
      </dgm:t>
    </dgm:pt>
    <dgm:pt modelId="{73BD6F61-A00B-4EB9-A80A-71DE304B908E}">
      <dgm:prSet/>
      <dgm:spPr/>
      <dgm:t>
        <a:bodyPr/>
        <a:lstStyle/>
        <a:p>
          <a:pPr rtl="0"/>
          <a:r>
            <a:rPr lang="en-US" dirty="0" smtClean="0"/>
            <a:t>Ensures PA/PG/PC staff receive specialized &amp; on-going training</a:t>
          </a:r>
          <a:endParaRPr lang="en-US" dirty="0"/>
        </a:p>
      </dgm:t>
    </dgm:pt>
    <dgm:pt modelId="{5A5E93A9-A57F-4146-AE29-DB5E3314953E}" type="parTrans" cxnId="{87FC1888-BB1A-4AFE-A41C-0F69044A6A32}">
      <dgm:prSet/>
      <dgm:spPr/>
      <dgm:t>
        <a:bodyPr/>
        <a:lstStyle/>
        <a:p>
          <a:endParaRPr lang="en-US"/>
        </a:p>
      </dgm:t>
    </dgm:pt>
    <dgm:pt modelId="{FB117F6B-E107-480F-A6E3-9C0C852479A8}" type="sibTrans" cxnId="{87FC1888-BB1A-4AFE-A41C-0F69044A6A32}">
      <dgm:prSet/>
      <dgm:spPr/>
      <dgm:t>
        <a:bodyPr/>
        <a:lstStyle/>
        <a:p>
          <a:endParaRPr lang="en-US"/>
        </a:p>
      </dgm:t>
    </dgm:pt>
    <dgm:pt modelId="{51FEE141-EF1A-4FA3-8603-B5187310108D}">
      <dgm:prSet/>
      <dgm:spPr/>
      <dgm:t>
        <a:bodyPr/>
        <a:lstStyle/>
        <a:p>
          <a:pPr rtl="0"/>
          <a:r>
            <a:rPr lang="en-US" dirty="0" smtClean="0"/>
            <a:t>Continuing education requirement is a hallmark of every quality profession</a:t>
          </a:r>
          <a:endParaRPr lang="en-US" dirty="0"/>
        </a:p>
      </dgm:t>
    </dgm:pt>
    <dgm:pt modelId="{DF1D0C62-5A8D-4BDF-A924-C991C91AAA1A}" type="parTrans" cxnId="{151A846D-527F-449D-80C0-17192C12CAD2}">
      <dgm:prSet/>
      <dgm:spPr/>
      <dgm:t>
        <a:bodyPr/>
        <a:lstStyle/>
        <a:p>
          <a:endParaRPr lang="en-US"/>
        </a:p>
      </dgm:t>
    </dgm:pt>
    <dgm:pt modelId="{2E1BB61E-43A8-4B75-AB5C-2D9C8E10DC28}" type="sibTrans" cxnId="{151A846D-527F-449D-80C0-17192C12CAD2}">
      <dgm:prSet/>
      <dgm:spPr/>
      <dgm:t>
        <a:bodyPr/>
        <a:lstStyle/>
        <a:p>
          <a:endParaRPr lang="en-US"/>
        </a:p>
      </dgm:t>
    </dgm:pt>
    <dgm:pt modelId="{062A0BF1-BCEC-4FC5-833C-E05385B8BE5F}">
      <dgm:prSet/>
      <dgm:spPr/>
      <dgm:t>
        <a:bodyPr/>
        <a:lstStyle/>
        <a:p>
          <a:pPr rtl="0"/>
          <a:r>
            <a:rPr lang="en-US" dirty="0" smtClean="0"/>
            <a:t>Reduces variability in service delivery standards</a:t>
          </a:r>
          <a:endParaRPr lang="en-US" dirty="0"/>
        </a:p>
      </dgm:t>
    </dgm:pt>
    <dgm:pt modelId="{928B6B1B-32B0-4566-8A9D-A512E8413239}" type="parTrans" cxnId="{E269D25E-FDB6-40CF-9BEB-820CCDB123DE}">
      <dgm:prSet/>
      <dgm:spPr/>
      <dgm:t>
        <a:bodyPr/>
        <a:lstStyle/>
        <a:p>
          <a:endParaRPr lang="en-US"/>
        </a:p>
      </dgm:t>
    </dgm:pt>
    <dgm:pt modelId="{51C18F50-18E2-4BC8-AD50-9FFCDA46C855}" type="sibTrans" cxnId="{E269D25E-FDB6-40CF-9BEB-820CCDB123DE}">
      <dgm:prSet/>
      <dgm:spPr/>
      <dgm:t>
        <a:bodyPr/>
        <a:lstStyle/>
        <a:p>
          <a:endParaRPr lang="en-US"/>
        </a:p>
      </dgm:t>
    </dgm:pt>
    <dgm:pt modelId="{2096B315-0EDD-45DB-BB57-57FB74DFF768}" type="pres">
      <dgm:prSet presAssocID="{3B9EBC74-3B4A-4585-A784-1AC1AE371168}" presName="linear" presStyleCnt="0">
        <dgm:presLayoutVars>
          <dgm:animLvl val="lvl"/>
          <dgm:resizeHandles val="exact"/>
        </dgm:presLayoutVars>
      </dgm:prSet>
      <dgm:spPr/>
      <dgm:t>
        <a:bodyPr/>
        <a:lstStyle/>
        <a:p>
          <a:endParaRPr lang="en-US"/>
        </a:p>
      </dgm:t>
    </dgm:pt>
    <dgm:pt modelId="{0940A7DD-9667-43D0-809A-59955F8E91B8}" type="pres">
      <dgm:prSet presAssocID="{8BDAF9B2-77E9-4CAF-935A-6ED2DA9F76BC}" presName="parentText" presStyleLbl="node1" presStyleIdx="0" presStyleCnt="4">
        <dgm:presLayoutVars>
          <dgm:chMax val="0"/>
          <dgm:bulletEnabled val="1"/>
        </dgm:presLayoutVars>
      </dgm:prSet>
      <dgm:spPr/>
      <dgm:t>
        <a:bodyPr/>
        <a:lstStyle/>
        <a:p>
          <a:endParaRPr lang="en-US"/>
        </a:p>
      </dgm:t>
    </dgm:pt>
    <dgm:pt modelId="{BC91837D-C3FA-49CC-B565-5A54296E0BE3}" type="pres">
      <dgm:prSet presAssocID="{D68A96E1-446A-46B6-8547-574E71AEC35C}" presName="spacer" presStyleCnt="0"/>
      <dgm:spPr/>
    </dgm:pt>
    <dgm:pt modelId="{6A51446C-ABC5-4E9E-858D-6117AF327BF9}" type="pres">
      <dgm:prSet presAssocID="{73BD6F61-A00B-4EB9-A80A-71DE304B908E}" presName="parentText" presStyleLbl="node1" presStyleIdx="1" presStyleCnt="4">
        <dgm:presLayoutVars>
          <dgm:chMax val="0"/>
          <dgm:bulletEnabled val="1"/>
        </dgm:presLayoutVars>
      </dgm:prSet>
      <dgm:spPr/>
      <dgm:t>
        <a:bodyPr/>
        <a:lstStyle/>
        <a:p>
          <a:endParaRPr lang="en-US"/>
        </a:p>
      </dgm:t>
    </dgm:pt>
    <dgm:pt modelId="{0C84F05D-C009-4AFE-8C8C-28D0295CC7A0}" type="pres">
      <dgm:prSet presAssocID="{FB117F6B-E107-480F-A6E3-9C0C852479A8}" presName="spacer" presStyleCnt="0"/>
      <dgm:spPr/>
    </dgm:pt>
    <dgm:pt modelId="{30CEDE26-876D-4318-BFA5-6B5629AD66E4}" type="pres">
      <dgm:prSet presAssocID="{51FEE141-EF1A-4FA3-8603-B5187310108D}" presName="parentText" presStyleLbl="node1" presStyleIdx="2" presStyleCnt="4">
        <dgm:presLayoutVars>
          <dgm:chMax val="0"/>
          <dgm:bulletEnabled val="1"/>
        </dgm:presLayoutVars>
      </dgm:prSet>
      <dgm:spPr/>
      <dgm:t>
        <a:bodyPr/>
        <a:lstStyle/>
        <a:p>
          <a:endParaRPr lang="en-US"/>
        </a:p>
      </dgm:t>
    </dgm:pt>
    <dgm:pt modelId="{D597EBA3-E4E6-4CB1-BB81-07AFC855CE9D}" type="pres">
      <dgm:prSet presAssocID="{2E1BB61E-43A8-4B75-AB5C-2D9C8E10DC28}" presName="spacer" presStyleCnt="0"/>
      <dgm:spPr/>
    </dgm:pt>
    <dgm:pt modelId="{137F156A-2504-4EED-A516-E50A5A47D908}" type="pres">
      <dgm:prSet presAssocID="{062A0BF1-BCEC-4FC5-833C-E05385B8BE5F}" presName="parentText" presStyleLbl="node1" presStyleIdx="3" presStyleCnt="4">
        <dgm:presLayoutVars>
          <dgm:chMax val="0"/>
          <dgm:bulletEnabled val="1"/>
        </dgm:presLayoutVars>
      </dgm:prSet>
      <dgm:spPr/>
      <dgm:t>
        <a:bodyPr/>
        <a:lstStyle/>
        <a:p>
          <a:endParaRPr lang="en-US"/>
        </a:p>
      </dgm:t>
    </dgm:pt>
  </dgm:ptLst>
  <dgm:cxnLst>
    <dgm:cxn modelId="{C376EF79-D872-4630-8E87-031DC4438B38}" type="presOf" srcId="{062A0BF1-BCEC-4FC5-833C-E05385B8BE5F}" destId="{137F156A-2504-4EED-A516-E50A5A47D908}" srcOrd="0" destOrd="0" presId="urn:microsoft.com/office/officeart/2005/8/layout/vList2"/>
    <dgm:cxn modelId="{E269D25E-FDB6-40CF-9BEB-820CCDB123DE}" srcId="{3B9EBC74-3B4A-4585-A784-1AC1AE371168}" destId="{062A0BF1-BCEC-4FC5-833C-E05385B8BE5F}" srcOrd="3" destOrd="0" parTransId="{928B6B1B-32B0-4566-8A9D-A512E8413239}" sibTransId="{51C18F50-18E2-4BC8-AD50-9FFCDA46C855}"/>
    <dgm:cxn modelId="{0683A2BB-3620-43D3-B8B0-8E4514D2164A}" type="presOf" srcId="{51FEE141-EF1A-4FA3-8603-B5187310108D}" destId="{30CEDE26-876D-4318-BFA5-6B5629AD66E4}" srcOrd="0" destOrd="0" presId="urn:microsoft.com/office/officeart/2005/8/layout/vList2"/>
    <dgm:cxn modelId="{5C792975-C18D-4C22-B36C-62E505C1FAD5}" type="presOf" srcId="{8BDAF9B2-77E9-4CAF-935A-6ED2DA9F76BC}" destId="{0940A7DD-9667-43D0-809A-59955F8E91B8}" srcOrd="0" destOrd="0" presId="urn:microsoft.com/office/officeart/2005/8/layout/vList2"/>
    <dgm:cxn modelId="{628320FE-B144-4D4A-816A-B72D2580F71B}" type="presOf" srcId="{3B9EBC74-3B4A-4585-A784-1AC1AE371168}" destId="{2096B315-0EDD-45DB-BB57-57FB74DFF768}" srcOrd="0" destOrd="0" presId="urn:microsoft.com/office/officeart/2005/8/layout/vList2"/>
    <dgm:cxn modelId="{C5AFD673-9D06-43D1-AEE8-4C70BFCB3133}" srcId="{3B9EBC74-3B4A-4585-A784-1AC1AE371168}" destId="{8BDAF9B2-77E9-4CAF-935A-6ED2DA9F76BC}" srcOrd="0" destOrd="0" parTransId="{47E2136D-E437-484B-A542-84E3AF0C3397}" sibTransId="{D68A96E1-446A-46B6-8547-574E71AEC35C}"/>
    <dgm:cxn modelId="{151A846D-527F-449D-80C0-17192C12CAD2}" srcId="{3B9EBC74-3B4A-4585-A784-1AC1AE371168}" destId="{51FEE141-EF1A-4FA3-8603-B5187310108D}" srcOrd="2" destOrd="0" parTransId="{DF1D0C62-5A8D-4BDF-A924-C991C91AAA1A}" sibTransId="{2E1BB61E-43A8-4B75-AB5C-2D9C8E10DC28}"/>
    <dgm:cxn modelId="{87FC1888-BB1A-4AFE-A41C-0F69044A6A32}" srcId="{3B9EBC74-3B4A-4585-A784-1AC1AE371168}" destId="{73BD6F61-A00B-4EB9-A80A-71DE304B908E}" srcOrd="1" destOrd="0" parTransId="{5A5E93A9-A57F-4146-AE29-DB5E3314953E}" sibTransId="{FB117F6B-E107-480F-A6E3-9C0C852479A8}"/>
    <dgm:cxn modelId="{6E018749-B904-4716-944B-8A48B1A4AF88}" type="presOf" srcId="{73BD6F61-A00B-4EB9-A80A-71DE304B908E}" destId="{6A51446C-ABC5-4E9E-858D-6117AF327BF9}" srcOrd="0" destOrd="0" presId="urn:microsoft.com/office/officeart/2005/8/layout/vList2"/>
    <dgm:cxn modelId="{95782390-5E08-40A5-92CA-813CB8AF5BA8}" type="presParOf" srcId="{2096B315-0EDD-45DB-BB57-57FB74DFF768}" destId="{0940A7DD-9667-43D0-809A-59955F8E91B8}" srcOrd="0" destOrd="0" presId="urn:microsoft.com/office/officeart/2005/8/layout/vList2"/>
    <dgm:cxn modelId="{23B5AEB8-33F6-4B5B-9B22-483AB9E9ABFC}" type="presParOf" srcId="{2096B315-0EDD-45DB-BB57-57FB74DFF768}" destId="{BC91837D-C3FA-49CC-B565-5A54296E0BE3}" srcOrd="1" destOrd="0" presId="urn:microsoft.com/office/officeart/2005/8/layout/vList2"/>
    <dgm:cxn modelId="{E848DD9A-E0AC-4358-BE50-320AA4D4B959}" type="presParOf" srcId="{2096B315-0EDD-45DB-BB57-57FB74DFF768}" destId="{6A51446C-ABC5-4E9E-858D-6117AF327BF9}" srcOrd="2" destOrd="0" presId="urn:microsoft.com/office/officeart/2005/8/layout/vList2"/>
    <dgm:cxn modelId="{F8C3B86C-6342-462A-A6B9-BD4D0DDEE6D3}" type="presParOf" srcId="{2096B315-0EDD-45DB-BB57-57FB74DFF768}" destId="{0C84F05D-C009-4AFE-8C8C-28D0295CC7A0}" srcOrd="3" destOrd="0" presId="urn:microsoft.com/office/officeart/2005/8/layout/vList2"/>
    <dgm:cxn modelId="{BC6A5318-1742-47DB-96F9-DDF5DA9E0CDC}" type="presParOf" srcId="{2096B315-0EDD-45DB-BB57-57FB74DFF768}" destId="{30CEDE26-876D-4318-BFA5-6B5629AD66E4}" srcOrd="4" destOrd="0" presId="urn:microsoft.com/office/officeart/2005/8/layout/vList2"/>
    <dgm:cxn modelId="{D22879A6-9BDC-4488-9F34-56B94E8BC6B8}" type="presParOf" srcId="{2096B315-0EDD-45DB-BB57-57FB74DFF768}" destId="{D597EBA3-E4E6-4CB1-BB81-07AFC855CE9D}" srcOrd="5" destOrd="0" presId="urn:microsoft.com/office/officeart/2005/8/layout/vList2"/>
    <dgm:cxn modelId="{4B5BCB81-D207-4C2A-8CE2-208F09EDA6BE}" type="presParOf" srcId="{2096B315-0EDD-45DB-BB57-57FB74DFF768}" destId="{137F156A-2504-4EED-A516-E50A5A47D908}" srcOrd="6" destOrd="0" presId="urn:microsoft.com/office/officeart/2005/8/layout/vList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4.xml><?xml version="1.0" encoding="utf-8"?>
<dgm:dataModel xmlns:dgm="http://schemas.openxmlformats.org/drawingml/2006/diagram" xmlns:a="http://schemas.openxmlformats.org/drawingml/2006/main">
  <dgm:ptLst>
    <dgm:pt modelId="{C44C9E7B-F528-4BCF-9C2E-DD7706D222D7}"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9FB2ED33-70A7-4E89-A275-AF1DF9EF5075}">
      <dgm:prSet custT="1"/>
      <dgm:spPr/>
      <dgm:t>
        <a:bodyPr/>
        <a:lstStyle/>
        <a:p>
          <a:pPr rtl="0"/>
          <a:r>
            <a:rPr lang="en-US" sz="3200" dirty="0" smtClean="0"/>
            <a:t>Face to face visits</a:t>
          </a:r>
          <a:endParaRPr lang="en-US" sz="3200" dirty="0"/>
        </a:p>
      </dgm:t>
    </dgm:pt>
    <dgm:pt modelId="{8A0EA381-3B1F-4442-AE18-D9F99BEA77A7}" type="parTrans" cxnId="{CAC3E9A9-740A-4216-8856-033BEE8D23FF}">
      <dgm:prSet/>
      <dgm:spPr/>
      <dgm:t>
        <a:bodyPr/>
        <a:lstStyle/>
        <a:p>
          <a:endParaRPr lang="en-US"/>
        </a:p>
      </dgm:t>
    </dgm:pt>
    <dgm:pt modelId="{2A6E7523-232B-436E-B403-65CF2A3E2E89}" type="sibTrans" cxnId="{CAC3E9A9-740A-4216-8856-033BEE8D23FF}">
      <dgm:prSet/>
      <dgm:spPr/>
      <dgm:t>
        <a:bodyPr/>
        <a:lstStyle/>
        <a:p>
          <a:endParaRPr lang="en-US"/>
        </a:p>
      </dgm:t>
    </dgm:pt>
    <dgm:pt modelId="{E9816B73-0CA2-42CF-AA48-CC0BDDBFEFFA}">
      <dgm:prSet custT="1"/>
      <dgm:spPr/>
      <dgm:t>
        <a:bodyPr/>
        <a:lstStyle/>
        <a:p>
          <a:pPr rtl="0"/>
          <a:r>
            <a:rPr lang="en-US" sz="1800" dirty="0" smtClean="0"/>
            <a:t>Frequency – minimum every 90 days</a:t>
          </a:r>
          <a:endParaRPr lang="en-US" sz="1800" dirty="0"/>
        </a:p>
      </dgm:t>
    </dgm:pt>
    <dgm:pt modelId="{869CBEB5-540A-4F4F-966A-D82A725B1BDF}" type="parTrans" cxnId="{BD719FB2-7AB3-408C-A7A7-8A8F6E770474}">
      <dgm:prSet/>
      <dgm:spPr/>
      <dgm:t>
        <a:bodyPr/>
        <a:lstStyle/>
        <a:p>
          <a:endParaRPr lang="en-US"/>
        </a:p>
      </dgm:t>
    </dgm:pt>
    <dgm:pt modelId="{A8B72417-0FE6-4163-8FAB-E21E4C60D22D}" type="sibTrans" cxnId="{BD719FB2-7AB3-408C-A7A7-8A8F6E770474}">
      <dgm:prSet/>
      <dgm:spPr/>
      <dgm:t>
        <a:bodyPr/>
        <a:lstStyle/>
        <a:p>
          <a:endParaRPr lang="en-US"/>
        </a:p>
      </dgm:t>
    </dgm:pt>
    <dgm:pt modelId="{779A6EF2-5483-4156-A34F-41CC37D4F065}">
      <dgm:prSet custT="1"/>
      <dgm:spPr/>
      <dgm:t>
        <a:bodyPr/>
        <a:lstStyle/>
        <a:p>
          <a:pPr rtl="0"/>
          <a:r>
            <a:rPr lang="en-US" sz="1800" dirty="0" smtClean="0"/>
            <a:t>Monthly collateral contacts </a:t>
          </a:r>
          <a:endParaRPr lang="en-US" sz="1800" dirty="0"/>
        </a:p>
      </dgm:t>
    </dgm:pt>
    <dgm:pt modelId="{2D5F648F-B2A2-4F26-A123-3F92AA2D24CE}" type="parTrans" cxnId="{3315813B-3955-4B70-AAA5-C2AC05C37F9F}">
      <dgm:prSet/>
      <dgm:spPr/>
      <dgm:t>
        <a:bodyPr/>
        <a:lstStyle/>
        <a:p>
          <a:endParaRPr lang="en-US"/>
        </a:p>
      </dgm:t>
    </dgm:pt>
    <dgm:pt modelId="{F97B11BF-B567-4ACD-AFFA-BA672EB037B4}" type="sibTrans" cxnId="{3315813B-3955-4B70-AAA5-C2AC05C37F9F}">
      <dgm:prSet/>
      <dgm:spPr/>
      <dgm:t>
        <a:bodyPr/>
        <a:lstStyle/>
        <a:p>
          <a:endParaRPr lang="en-US"/>
        </a:p>
      </dgm:t>
    </dgm:pt>
    <dgm:pt modelId="{E017289C-B26D-494E-A265-7C901DE8AC5A}">
      <dgm:prSet/>
      <dgm:spPr/>
      <dgm:t>
        <a:bodyPr/>
        <a:lstStyle/>
        <a:p>
          <a:pPr rtl="0"/>
          <a:r>
            <a:rPr lang="en-US" sz="1600" dirty="0" smtClean="0"/>
            <a:t>Phone calls to facility</a:t>
          </a:r>
          <a:endParaRPr lang="en-US" sz="1600" dirty="0"/>
        </a:p>
      </dgm:t>
    </dgm:pt>
    <dgm:pt modelId="{A2285DFF-E8CD-4A66-8167-D420240CFA71}" type="parTrans" cxnId="{2172955E-DDB2-4A1B-B794-E5334A7A4CA9}">
      <dgm:prSet/>
      <dgm:spPr/>
      <dgm:t>
        <a:bodyPr/>
        <a:lstStyle/>
        <a:p>
          <a:endParaRPr lang="en-US"/>
        </a:p>
      </dgm:t>
    </dgm:pt>
    <dgm:pt modelId="{C54813FB-93C7-4317-9214-5DF1B0CCC2A8}" type="sibTrans" cxnId="{2172955E-DDB2-4A1B-B794-E5334A7A4CA9}">
      <dgm:prSet/>
      <dgm:spPr/>
      <dgm:t>
        <a:bodyPr/>
        <a:lstStyle/>
        <a:p>
          <a:endParaRPr lang="en-US"/>
        </a:p>
      </dgm:t>
    </dgm:pt>
    <dgm:pt modelId="{54793428-907F-4772-B72A-CB95EFEB632B}">
      <dgm:prSet/>
      <dgm:spPr/>
      <dgm:t>
        <a:bodyPr/>
        <a:lstStyle/>
        <a:p>
          <a:pPr rtl="0"/>
          <a:r>
            <a:rPr lang="en-US" sz="1600" dirty="0" smtClean="0"/>
            <a:t>Visit by another agency (BHS), family, friends</a:t>
          </a:r>
          <a:endParaRPr lang="en-US" sz="1600" dirty="0"/>
        </a:p>
      </dgm:t>
    </dgm:pt>
    <dgm:pt modelId="{4CE6E818-EB5F-4FF8-9904-11D76FE92817}" type="parTrans" cxnId="{60AD9818-D0C0-4D81-A6FD-4643D696B238}">
      <dgm:prSet/>
      <dgm:spPr/>
      <dgm:t>
        <a:bodyPr/>
        <a:lstStyle/>
        <a:p>
          <a:endParaRPr lang="en-US"/>
        </a:p>
      </dgm:t>
    </dgm:pt>
    <dgm:pt modelId="{4B8FF221-894A-400A-BEDB-BB9D7D93193C}" type="sibTrans" cxnId="{60AD9818-D0C0-4D81-A6FD-4643D696B238}">
      <dgm:prSet/>
      <dgm:spPr/>
      <dgm:t>
        <a:bodyPr/>
        <a:lstStyle/>
        <a:p>
          <a:endParaRPr lang="en-US"/>
        </a:p>
      </dgm:t>
    </dgm:pt>
    <dgm:pt modelId="{DB768D55-DE34-42F9-AF6A-4569E360FA75}">
      <dgm:prSet custT="1"/>
      <dgm:spPr/>
      <dgm:t>
        <a:bodyPr/>
        <a:lstStyle/>
        <a:p>
          <a:pPr rtl="0"/>
          <a:r>
            <a:rPr lang="en-US" sz="3200" dirty="0" smtClean="0"/>
            <a:t>Monitoring care </a:t>
          </a:r>
          <a:endParaRPr lang="en-US" sz="3200" dirty="0"/>
        </a:p>
      </dgm:t>
    </dgm:pt>
    <dgm:pt modelId="{BA83883B-C50D-4C47-8626-01BBB0966F82}" type="parTrans" cxnId="{9FE4368C-FFC5-42C4-9242-DBC6DAEE07D1}">
      <dgm:prSet/>
      <dgm:spPr/>
      <dgm:t>
        <a:bodyPr/>
        <a:lstStyle/>
        <a:p>
          <a:endParaRPr lang="en-US"/>
        </a:p>
      </dgm:t>
    </dgm:pt>
    <dgm:pt modelId="{053746AF-E765-40C4-BAD1-072DCBA06C61}" type="sibTrans" cxnId="{9FE4368C-FFC5-42C4-9242-DBC6DAEE07D1}">
      <dgm:prSet/>
      <dgm:spPr/>
      <dgm:t>
        <a:bodyPr/>
        <a:lstStyle/>
        <a:p>
          <a:endParaRPr lang="en-US"/>
        </a:p>
      </dgm:t>
    </dgm:pt>
    <dgm:pt modelId="{96B4E887-3A99-4114-B23F-8894B127D75D}">
      <dgm:prSet custT="1"/>
      <dgm:spPr/>
      <dgm:t>
        <a:bodyPr/>
        <a:lstStyle/>
        <a:p>
          <a:pPr rtl="0"/>
          <a:r>
            <a:rPr lang="en-US" sz="1800" dirty="0" smtClean="0"/>
            <a:t>Physical/emotional health &amp; well being - check</a:t>
          </a:r>
          <a:endParaRPr lang="en-US" sz="1800" dirty="0"/>
        </a:p>
      </dgm:t>
    </dgm:pt>
    <dgm:pt modelId="{EEDE90B5-B70D-4784-9C38-2A3250558A90}" type="parTrans" cxnId="{96213705-4F07-4C1C-9693-1B210FBB760F}">
      <dgm:prSet/>
      <dgm:spPr/>
      <dgm:t>
        <a:bodyPr/>
        <a:lstStyle/>
        <a:p>
          <a:endParaRPr lang="en-US"/>
        </a:p>
      </dgm:t>
    </dgm:pt>
    <dgm:pt modelId="{A67D0FDA-23C7-4567-8F2D-30D8BC4374FD}" type="sibTrans" cxnId="{96213705-4F07-4C1C-9693-1B210FBB760F}">
      <dgm:prSet/>
      <dgm:spPr/>
      <dgm:t>
        <a:bodyPr/>
        <a:lstStyle/>
        <a:p>
          <a:endParaRPr lang="en-US"/>
        </a:p>
      </dgm:t>
    </dgm:pt>
    <dgm:pt modelId="{5AFBD749-DB27-471F-9F1B-2F3BFA6E2415}">
      <dgm:prSet/>
      <dgm:spPr/>
      <dgm:t>
        <a:bodyPr/>
        <a:lstStyle/>
        <a:p>
          <a:pPr rtl="0"/>
          <a:r>
            <a:rPr lang="en-US" sz="1600" dirty="0" smtClean="0"/>
            <a:t>Hygiene</a:t>
          </a:r>
          <a:endParaRPr lang="en-US" sz="1600" dirty="0"/>
        </a:p>
      </dgm:t>
    </dgm:pt>
    <dgm:pt modelId="{7DFBDE70-7BD6-48FB-87C9-EDEDD4DD234B}" type="parTrans" cxnId="{C1B59CE1-9229-41CF-8127-F000DCAF2082}">
      <dgm:prSet/>
      <dgm:spPr/>
      <dgm:t>
        <a:bodyPr/>
        <a:lstStyle/>
        <a:p>
          <a:endParaRPr lang="en-US"/>
        </a:p>
      </dgm:t>
    </dgm:pt>
    <dgm:pt modelId="{07CC05C7-8599-44EA-A1B3-E35E1FD6C72F}" type="sibTrans" cxnId="{C1B59CE1-9229-41CF-8127-F000DCAF2082}">
      <dgm:prSet/>
      <dgm:spPr/>
      <dgm:t>
        <a:bodyPr/>
        <a:lstStyle/>
        <a:p>
          <a:endParaRPr lang="en-US"/>
        </a:p>
      </dgm:t>
    </dgm:pt>
    <dgm:pt modelId="{38A4E1B6-3254-4708-B706-AF978EF20333}">
      <dgm:prSet/>
      <dgm:spPr/>
      <dgm:t>
        <a:bodyPr/>
        <a:lstStyle/>
        <a:p>
          <a:pPr rtl="0"/>
          <a:r>
            <a:rPr lang="en-US" sz="1600" dirty="0" smtClean="0"/>
            <a:t>Weight (loss/gain)</a:t>
          </a:r>
          <a:endParaRPr lang="en-US" sz="1600" dirty="0"/>
        </a:p>
      </dgm:t>
    </dgm:pt>
    <dgm:pt modelId="{DE5B90B8-7B11-4AF6-BEB7-E34C9DEC738C}" type="parTrans" cxnId="{41C20372-4C02-450F-B75E-FD32A47A2459}">
      <dgm:prSet/>
      <dgm:spPr/>
      <dgm:t>
        <a:bodyPr/>
        <a:lstStyle/>
        <a:p>
          <a:endParaRPr lang="en-US"/>
        </a:p>
      </dgm:t>
    </dgm:pt>
    <dgm:pt modelId="{56704D25-66A8-4CFC-B8EA-1B9B2EF4E8C3}" type="sibTrans" cxnId="{41C20372-4C02-450F-B75E-FD32A47A2459}">
      <dgm:prSet/>
      <dgm:spPr/>
      <dgm:t>
        <a:bodyPr/>
        <a:lstStyle/>
        <a:p>
          <a:endParaRPr lang="en-US"/>
        </a:p>
      </dgm:t>
    </dgm:pt>
    <dgm:pt modelId="{38534F5F-EA20-4689-B3BE-42E32203699E}">
      <dgm:prSet/>
      <dgm:spPr/>
      <dgm:t>
        <a:bodyPr/>
        <a:lstStyle/>
        <a:p>
          <a:pPr rtl="0"/>
          <a:r>
            <a:rPr lang="en-US" sz="1600" dirty="0" smtClean="0"/>
            <a:t>Skin (decubitus </a:t>
          </a:r>
          <a:endParaRPr lang="en-US" sz="1600" dirty="0"/>
        </a:p>
      </dgm:t>
    </dgm:pt>
    <dgm:pt modelId="{8723BEA6-2EB9-46B0-BD51-62C7AB70E472}" type="parTrans" cxnId="{57348B33-1070-40F2-BD82-173187293C55}">
      <dgm:prSet/>
      <dgm:spPr/>
      <dgm:t>
        <a:bodyPr/>
        <a:lstStyle/>
        <a:p>
          <a:endParaRPr lang="en-US"/>
        </a:p>
      </dgm:t>
    </dgm:pt>
    <dgm:pt modelId="{8DB42EE4-9C83-4038-B4DC-97E534B29456}" type="sibTrans" cxnId="{57348B33-1070-40F2-BD82-173187293C55}">
      <dgm:prSet/>
      <dgm:spPr/>
      <dgm:t>
        <a:bodyPr/>
        <a:lstStyle/>
        <a:p>
          <a:endParaRPr lang="en-US"/>
        </a:p>
      </dgm:t>
    </dgm:pt>
    <dgm:pt modelId="{E9F93E68-9F9C-461C-86D2-B3CE1106E68D}">
      <dgm:prSet/>
      <dgm:spPr/>
      <dgm:t>
        <a:bodyPr/>
        <a:lstStyle/>
        <a:p>
          <a:pPr rtl="0"/>
          <a:r>
            <a:rPr lang="en-US" sz="1600" dirty="0" smtClean="0"/>
            <a:t>Podiatry needs/nails/hair </a:t>
          </a:r>
          <a:endParaRPr lang="en-US" sz="1600" dirty="0"/>
        </a:p>
      </dgm:t>
    </dgm:pt>
    <dgm:pt modelId="{C9597DD8-7F09-48D6-9B3C-B52EA0FDC8B8}" type="parTrans" cxnId="{C3C926FD-A22E-4BBF-8651-238C5129D576}">
      <dgm:prSet/>
      <dgm:spPr/>
      <dgm:t>
        <a:bodyPr/>
        <a:lstStyle/>
        <a:p>
          <a:endParaRPr lang="en-US"/>
        </a:p>
      </dgm:t>
    </dgm:pt>
    <dgm:pt modelId="{7E172422-4BF0-4B03-BE9E-DE6BAEED7ACC}" type="sibTrans" cxnId="{C3C926FD-A22E-4BBF-8651-238C5129D576}">
      <dgm:prSet/>
      <dgm:spPr/>
      <dgm:t>
        <a:bodyPr/>
        <a:lstStyle/>
        <a:p>
          <a:endParaRPr lang="en-US"/>
        </a:p>
      </dgm:t>
    </dgm:pt>
    <dgm:pt modelId="{5BB0161F-CB1D-4D35-B93F-BF92811CF355}">
      <dgm:prSet/>
      <dgm:spPr/>
      <dgm:t>
        <a:bodyPr/>
        <a:lstStyle/>
        <a:p>
          <a:pPr rtl="0"/>
          <a:r>
            <a:rPr lang="en-US" sz="1600" dirty="0" smtClean="0"/>
            <a:t>Participation is leisure activities/depression</a:t>
          </a:r>
          <a:endParaRPr lang="en-US" sz="1600" dirty="0"/>
        </a:p>
      </dgm:t>
    </dgm:pt>
    <dgm:pt modelId="{22059AD3-3CB0-4403-B4C8-6D899B55852D}" type="parTrans" cxnId="{A22B5754-8DBA-40E3-812A-CFA39998CE6A}">
      <dgm:prSet/>
      <dgm:spPr/>
      <dgm:t>
        <a:bodyPr/>
        <a:lstStyle/>
        <a:p>
          <a:endParaRPr lang="en-US"/>
        </a:p>
      </dgm:t>
    </dgm:pt>
    <dgm:pt modelId="{57FEF420-7176-491E-B160-1EDB72276E28}" type="sibTrans" cxnId="{A22B5754-8DBA-40E3-812A-CFA39998CE6A}">
      <dgm:prSet/>
      <dgm:spPr/>
      <dgm:t>
        <a:bodyPr/>
        <a:lstStyle/>
        <a:p>
          <a:endParaRPr lang="en-US"/>
        </a:p>
      </dgm:t>
    </dgm:pt>
    <dgm:pt modelId="{456A47E9-0DD9-4E96-9E97-558152CC37DC}">
      <dgm:prSet/>
      <dgm:spPr/>
      <dgm:t>
        <a:bodyPr/>
        <a:lstStyle/>
        <a:p>
          <a:pPr rtl="0"/>
          <a:r>
            <a:rPr lang="en-US" sz="1600" dirty="0" smtClean="0"/>
            <a:t>Medication issues (side effects/compliance?)</a:t>
          </a:r>
          <a:endParaRPr lang="en-US" sz="1600" dirty="0"/>
        </a:p>
      </dgm:t>
    </dgm:pt>
    <dgm:pt modelId="{68B3DF0D-7848-48B4-B890-693E036D9CEC}" type="parTrans" cxnId="{501371C8-3AC1-4B78-A3D0-1D4230ABAA74}">
      <dgm:prSet/>
      <dgm:spPr/>
      <dgm:t>
        <a:bodyPr/>
        <a:lstStyle/>
        <a:p>
          <a:endParaRPr lang="en-US"/>
        </a:p>
      </dgm:t>
    </dgm:pt>
    <dgm:pt modelId="{A7D20046-52B5-4A23-AC9E-5E2413A723CC}" type="sibTrans" cxnId="{501371C8-3AC1-4B78-A3D0-1D4230ABAA74}">
      <dgm:prSet/>
      <dgm:spPr/>
      <dgm:t>
        <a:bodyPr/>
        <a:lstStyle/>
        <a:p>
          <a:endParaRPr lang="en-US"/>
        </a:p>
      </dgm:t>
    </dgm:pt>
    <dgm:pt modelId="{1AC95178-42B0-4C44-A3E5-08A056291BD0}">
      <dgm:prSet/>
      <dgm:spPr/>
      <dgm:t>
        <a:bodyPr/>
        <a:lstStyle/>
        <a:p>
          <a:pPr rtl="0"/>
          <a:endParaRPr lang="en-US" sz="1600" dirty="0"/>
        </a:p>
      </dgm:t>
    </dgm:pt>
    <dgm:pt modelId="{FFAC4892-8FA4-4130-BC74-B757D4145003}" type="parTrans" cxnId="{05F28CD2-2C58-44A2-B35E-37B532F829F9}">
      <dgm:prSet/>
      <dgm:spPr/>
      <dgm:t>
        <a:bodyPr/>
        <a:lstStyle/>
        <a:p>
          <a:endParaRPr lang="en-US"/>
        </a:p>
      </dgm:t>
    </dgm:pt>
    <dgm:pt modelId="{1FFCF67E-139A-4EDD-8CC3-10BDBCD45BE2}" type="sibTrans" cxnId="{05F28CD2-2C58-44A2-B35E-37B532F829F9}">
      <dgm:prSet/>
      <dgm:spPr/>
      <dgm:t>
        <a:bodyPr/>
        <a:lstStyle/>
        <a:p>
          <a:endParaRPr lang="en-US"/>
        </a:p>
      </dgm:t>
    </dgm:pt>
    <dgm:pt modelId="{E524F662-D866-4D5E-B125-4B0D9C81AD00}" type="pres">
      <dgm:prSet presAssocID="{C44C9E7B-F528-4BCF-9C2E-DD7706D222D7}" presName="Name0" presStyleCnt="0">
        <dgm:presLayoutVars>
          <dgm:dir/>
          <dgm:animLvl val="lvl"/>
          <dgm:resizeHandles val="exact"/>
        </dgm:presLayoutVars>
      </dgm:prSet>
      <dgm:spPr/>
      <dgm:t>
        <a:bodyPr/>
        <a:lstStyle/>
        <a:p>
          <a:endParaRPr lang="en-US"/>
        </a:p>
      </dgm:t>
    </dgm:pt>
    <dgm:pt modelId="{92A32B41-B45D-48A6-9F5B-4F47E789931D}" type="pres">
      <dgm:prSet presAssocID="{9FB2ED33-70A7-4E89-A275-AF1DF9EF5075}" presName="linNode" presStyleCnt="0"/>
      <dgm:spPr/>
    </dgm:pt>
    <dgm:pt modelId="{BD2FB12E-040D-420A-9021-A1A35EB0111E}" type="pres">
      <dgm:prSet presAssocID="{9FB2ED33-70A7-4E89-A275-AF1DF9EF5075}" presName="parentText" presStyleLbl="node1" presStyleIdx="0" presStyleCnt="2">
        <dgm:presLayoutVars>
          <dgm:chMax val="1"/>
          <dgm:bulletEnabled val="1"/>
        </dgm:presLayoutVars>
      </dgm:prSet>
      <dgm:spPr/>
      <dgm:t>
        <a:bodyPr/>
        <a:lstStyle/>
        <a:p>
          <a:endParaRPr lang="en-US"/>
        </a:p>
      </dgm:t>
    </dgm:pt>
    <dgm:pt modelId="{D513FFE1-86FA-4E88-80EE-6FFE2239D5A4}" type="pres">
      <dgm:prSet presAssocID="{9FB2ED33-70A7-4E89-A275-AF1DF9EF5075}" presName="descendantText" presStyleLbl="alignAccFollowNode1" presStyleIdx="0" presStyleCnt="2">
        <dgm:presLayoutVars>
          <dgm:bulletEnabled val="1"/>
        </dgm:presLayoutVars>
      </dgm:prSet>
      <dgm:spPr/>
      <dgm:t>
        <a:bodyPr/>
        <a:lstStyle/>
        <a:p>
          <a:endParaRPr lang="en-US"/>
        </a:p>
      </dgm:t>
    </dgm:pt>
    <dgm:pt modelId="{2625B45A-97C2-43D1-9FC1-8FD3BBF9EEA0}" type="pres">
      <dgm:prSet presAssocID="{2A6E7523-232B-436E-B403-65CF2A3E2E89}" presName="sp" presStyleCnt="0"/>
      <dgm:spPr/>
    </dgm:pt>
    <dgm:pt modelId="{197756CA-B1FB-4489-885C-284B0B3FAD33}" type="pres">
      <dgm:prSet presAssocID="{DB768D55-DE34-42F9-AF6A-4569E360FA75}" presName="linNode" presStyleCnt="0"/>
      <dgm:spPr/>
    </dgm:pt>
    <dgm:pt modelId="{1CA919B4-09F8-40E6-9A53-AB9C2B08A641}" type="pres">
      <dgm:prSet presAssocID="{DB768D55-DE34-42F9-AF6A-4569E360FA75}" presName="parentText" presStyleLbl="node1" presStyleIdx="1" presStyleCnt="2">
        <dgm:presLayoutVars>
          <dgm:chMax val="1"/>
          <dgm:bulletEnabled val="1"/>
        </dgm:presLayoutVars>
      </dgm:prSet>
      <dgm:spPr/>
      <dgm:t>
        <a:bodyPr/>
        <a:lstStyle/>
        <a:p>
          <a:endParaRPr lang="en-US"/>
        </a:p>
      </dgm:t>
    </dgm:pt>
    <dgm:pt modelId="{B96A3AEB-6F8C-4249-8BFA-ED5947C5393E}" type="pres">
      <dgm:prSet presAssocID="{DB768D55-DE34-42F9-AF6A-4569E360FA75}" presName="descendantText" presStyleLbl="alignAccFollowNode1" presStyleIdx="1" presStyleCnt="2" custScaleY="132353">
        <dgm:presLayoutVars>
          <dgm:bulletEnabled val="1"/>
        </dgm:presLayoutVars>
      </dgm:prSet>
      <dgm:spPr/>
      <dgm:t>
        <a:bodyPr/>
        <a:lstStyle/>
        <a:p>
          <a:endParaRPr lang="en-US"/>
        </a:p>
      </dgm:t>
    </dgm:pt>
  </dgm:ptLst>
  <dgm:cxnLst>
    <dgm:cxn modelId="{21131A1A-D9C7-4E2A-9AD9-37F4AA28D05A}" type="presOf" srcId="{E017289C-B26D-494E-A265-7C901DE8AC5A}" destId="{D513FFE1-86FA-4E88-80EE-6FFE2239D5A4}" srcOrd="0" destOrd="2" presId="urn:microsoft.com/office/officeart/2005/8/layout/vList5"/>
    <dgm:cxn modelId="{BD719FB2-7AB3-408C-A7A7-8A8F6E770474}" srcId="{9FB2ED33-70A7-4E89-A275-AF1DF9EF5075}" destId="{E9816B73-0CA2-42CF-AA48-CC0BDDBFEFFA}" srcOrd="0" destOrd="0" parTransId="{869CBEB5-540A-4F4F-966A-D82A725B1BDF}" sibTransId="{A8B72417-0FE6-4163-8FAB-E21E4C60D22D}"/>
    <dgm:cxn modelId="{EBEEAAF5-75DA-490B-9B64-68E7541FD1B1}" type="presOf" srcId="{96B4E887-3A99-4114-B23F-8894B127D75D}" destId="{B96A3AEB-6F8C-4249-8BFA-ED5947C5393E}" srcOrd="0" destOrd="0" presId="urn:microsoft.com/office/officeart/2005/8/layout/vList5"/>
    <dgm:cxn modelId="{B9A56429-B26D-46FB-94BD-D6B0BE3E7EC5}" type="presOf" srcId="{1AC95178-42B0-4C44-A3E5-08A056291BD0}" destId="{B96A3AEB-6F8C-4249-8BFA-ED5947C5393E}" srcOrd="0" destOrd="7" presId="urn:microsoft.com/office/officeart/2005/8/layout/vList5"/>
    <dgm:cxn modelId="{11829001-83F8-44F9-85FE-2799A36BA4C7}" type="presOf" srcId="{E9F93E68-9F9C-461C-86D2-B3CE1106E68D}" destId="{B96A3AEB-6F8C-4249-8BFA-ED5947C5393E}" srcOrd="0" destOrd="4" presId="urn:microsoft.com/office/officeart/2005/8/layout/vList5"/>
    <dgm:cxn modelId="{501371C8-3AC1-4B78-A3D0-1D4230ABAA74}" srcId="{96B4E887-3A99-4114-B23F-8894B127D75D}" destId="{456A47E9-0DD9-4E96-9E97-558152CC37DC}" srcOrd="5" destOrd="0" parTransId="{68B3DF0D-7848-48B4-B890-693E036D9CEC}" sibTransId="{A7D20046-52B5-4A23-AC9E-5E2413A723CC}"/>
    <dgm:cxn modelId="{A8532544-FD3C-47F0-A277-D95B4C4C64C0}" type="presOf" srcId="{38A4E1B6-3254-4708-B706-AF978EF20333}" destId="{B96A3AEB-6F8C-4249-8BFA-ED5947C5393E}" srcOrd="0" destOrd="2" presId="urn:microsoft.com/office/officeart/2005/8/layout/vList5"/>
    <dgm:cxn modelId="{AA7B2B6C-FCA9-4A64-BB8A-ECEF2E7AC098}" type="presOf" srcId="{54793428-907F-4772-B72A-CB95EFEB632B}" destId="{D513FFE1-86FA-4E88-80EE-6FFE2239D5A4}" srcOrd="0" destOrd="3" presId="urn:microsoft.com/office/officeart/2005/8/layout/vList5"/>
    <dgm:cxn modelId="{57348B33-1070-40F2-BD82-173187293C55}" srcId="{96B4E887-3A99-4114-B23F-8894B127D75D}" destId="{38534F5F-EA20-4689-B3BE-42E32203699E}" srcOrd="2" destOrd="0" parTransId="{8723BEA6-2EB9-46B0-BD51-62C7AB70E472}" sibTransId="{8DB42EE4-9C83-4038-B4DC-97E534B29456}"/>
    <dgm:cxn modelId="{28091DBA-F345-45B6-BAFA-25BA1E225D96}" type="presOf" srcId="{E9816B73-0CA2-42CF-AA48-CC0BDDBFEFFA}" destId="{D513FFE1-86FA-4E88-80EE-6FFE2239D5A4}" srcOrd="0" destOrd="0" presId="urn:microsoft.com/office/officeart/2005/8/layout/vList5"/>
    <dgm:cxn modelId="{9FE4368C-FFC5-42C4-9242-DBC6DAEE07D1}" srcId="{C44C9E7B-F528-4BCF-9C2E-DD7706D222D7}" destId="{DB768D55-DE34-42F9-AF6A-4569E360FA75}" srcOrd="1" destOrd="0" parTransId="{BA83883B-C50D-4C47-8626-01BBB0966F82}" sibTransId="{053746AF-E765-40C4-BAD1-072DCBA06C61}"/>
    <dgm:cxn modelId="{8F3FE1C6-682B-432E-ACD1-2672BE8B0038}" type="presOf" srcId="{38534F5F-EA20-4689-B3BE-42E32203699E}" destId="{B96A3AEB-6F8C-4249-8BFA-ED5947C5393E}" srcOrd="0" destOrd="3" presId="urn:microsoft.com/office/officeart/2005/8/layout/vList5"/>
    <dgm:cxn modelId="{EDF0170A-99BF-425D-8425-138FA215A93D}" type="presOf" srcId="{C44C9E7B-F528-4BCF-9C2E-DD7706D222D7}" destId="{E524F662-D866-4D5E-B125-4B0D9C81AD00}" srcOrd="0" destOrd="0" presId="urn:microsoft.com/office/officeart/2005/8/layout/vList5"/>
    <dgm:cxn modelId="{41C20372-4C02-450F-B75E-FD32A47A2459}" srcId="{96B4E887-3A99-4114-B23F-8894B127D75D}" destId="{38A4E1B6-3254-4708-B706-AF978EF20333}" srcOrd="1" destOrd="0" parTransId="{DE5B90B8-7B11-4AF6-BEB7-E34C9DEC738C}" sibTransId="{56704D25-66A8-4CFC-B8EA-1B9B2EF4E8C3}"/>
    <dgm:cxn modelId="{45FEAD76-10C1-406B-A5D5-978B22C2100E}" type="presOf" srcId="{5AFBD749-DB27-471F-9F1B-2F3BFA6E2415}" destId="{B96A3AEB-6F8C-4249-8BFA-ED5947C5393E}" srcOrd="0" destOrd="1" presId="urn:microsoft.com/office/officeart/2005/8/layout/vList5"/>
    <dgm:cxn modelId="{C3C926FD-A22E-4BBF-8651-238C5129D576}" srcId="{96B4E887-3A99-4114-B23F-8894B127D75D}" destId="{E9F93E68-9F9C-461C-86D2-B3CE1106E68D}" srcOrd="3" destOrd="0" parTransId="{C9597DD8-7F09-48D6-9B3C-B52EA0FDC8B8}" sibTransId="{7E172422-4BF0-4B03-BE9E-DE6BAEED7ACC}"/>
    <dgm:cxn modelId="{88A180FB-68C0-421B-88BE-55E415C65D31}" type="presOf" srcId="{779A6EF2-5483-4156-A34F-41CC37D4F065}" destId="{D513FFE1-86FA-4E88-80EE-6FFE2239D5A4}" srcOrd="0" destOrd="1" presId="urn:microsoft.com/office/officeart/2005/8/layout/vList5"/>
    <dgm:cxn modelId="{655FF4D1-D18B-4F45-AC2D-94FC99909014}" type="presOf" srcId="{9FB2ED33-70A7-4E89-A275-AF1DF9EF5075}" destId="{BD2FB12E-040D-420A-9021-A1A35EB0111E}" srcOrd="0" destOrd="0" presId="urn:microsoft.com/office/officeart/2005/8/layout/vList5"/>
    <dgm:cxn modelId="{28984FF0-8021-4233-B746-8344FF5F41B8}" type="presOf" srcId="{DB768D55-DE34-42F9-AF6A-4569E360FA75}" destId="{1CA919B4-09F8-40E6-9A53-AB9C2B08A641}" srcOrd="0" destOrd="0" presId="urn:microsoft.com/office/officeart/2005/8/layout/vList5"/>
    <dgm:cxn modelId="{CAC3E9A9-740A-4216-8856-033BEE8D23FF}" srcId="{C44C9E7B-F528-4BCF-9C2E-DD7706D222D7}" destId="{9FB2ED33-70A7-4E89-A275-AF1DF9EF5075}" srcOrd="0" destOrd="0" parTransId="{8A0EA381-3B1F-4442-AE18-D9F99BEA77A7}" sibTransId="{2A6E7523-232B-436E-B403-65CF2A3E2E89}"/>
    <dgm:cxn modelId="{3075994F-2EDF-46AC-A9B9-806F9A947B6E}" type="presOf" srcId="{456A47E9-0DD9-4E96-9E97-558152CC37DC}" destId="{B96A3AEB-6F8C-4249-8BFA-ED5947C5393E}" srcOrd="0" destOrd="6" presId="urn:microsoft.com/office/officeart/2005/8/layout/vList5"/>
    <dgm:cxn modelId="{60AD9818-D0C0-4D81-A6FD-4643D696B238}" srcId="{779A6EF2-5483-4156-A34F-41CC37D4F065}" destId="{54793428-907F-4772-B72A-CB95EFEB632B}" srcOrd="1" destOrd="0" parTransId="{4CE6E818-EB5F-4FF8-9904-11D76FE92817}" sibTransId="{4B8FF221-894A-400A-BEDB-BB9D7D93193C}"/>
    <dgm:cxn modelId="{96213705-4F07-4C1C-9693-1B210FBB760F}" srcId="{DB768D55-DE34-42F9-AF6A-4569E360FA75}" destId="{96B4E887-3A99-4114-B23F-8894B127D75D}" srcOrd="0" destOrd="0" parTransId="{EEDE90B5-B70D-4784-9C38-2A3250558A90}" sibTransId="{A67D0FDA-23C7-4567-8F2D-30D8BC4374FD}"/>
    <dgm:cxn modelId="{2172955E-DDB2-4A1B-B794-E5334A7A4CA9}" srcId="{779A6EF2-5483-4156-A34F-41CC37D4F065}" destId="{E017289C-B26D-494E-A265-7C901DE8AC5A}" srcOrd="0" destOrd="0" parTransId="{A2285DFF-E8CD-4A66-8167-D420240CFA71}" sibTransId="{C54813FB-93C7-4317-9214-5DF1B0CCC2A8}"/>
    <dgm:cxn modelId="{A22B5754-8DBA-40E3-812A-CFA39998CE6A}" srcId="{96B4E887-3A99-4114-B23F-8894B127D75D}" destId="{5BB0161F-CB1D-4D35-B93F-BF92811CF355}" srcOrd="4" destOrd="0" parTransId="{22059AD3-3CB0-4403-B4C8-6D899B55852D}" sibTransId="{57FEF420-7176-491E-B160-1EDB72276E28}"/>
    <dgm:cxn modelId="{AFF201D3-2DDC-4AD9-B8C0-6F34AD35AD93}" type="presOf" srcId="{5BB0161F-CB1D-4D35-B93F-BF92811CF355}" destId="{B96A3AEB-6F8C-4249-8BFA-ED5947C5393E}" srcOrd="0" destOrd="5" presId="urn:microsoft.com/office/officeart/2005/8/layout/vList5"/>
    <dgm:cxn modelId="{3315813B-3955-4B70-AAA5-C2AC05C37F9F}" srcId="{9FB2ED33-70A7-4E89-A275-AF1DF9EF5075}" destId="{779A6EF2-5483-4156-A34F-41CC37D4F065}" srcOrd="1" destOrd="0" parTransId="{2D5F648F-B2A2-4F26-A123-3F92AA2D24CE}" sibTransId="{F97B11BF-B567-4ACD-AFFA-BA672EB037B4}"/>
    <dgm:cxn modelId="{C1B59CE1-9229-41CF-8127-F000DCAF2082}" srcId="{96B4E887-3A99-4114-B23F-8894B127D75D}" destId="{5AFBD749-DB27-471F-9F1B-2F3BFA6E2415}" srcOrd="0" destOrd="0" parTransId="{7DFBDE70-7BD6-48FB-87C9-EDEDD4DD234B}" sibTransId="{07CC05C7-8599-44EA-A1B3-E35E1FD6C72F}"/>
    <dgm:cxn modelId="{05F28CD2-2C58-44A2-B35E-37B532F829F9}" srcId="{96B4E887-3A99-4114-B23F-8894B127D75D}" destId="{1AC95178-42B0-4C44-A3E5-08A056291BD0}" srcOrd="6" destOrd="0" parTransId="{FFAC4892-8FA4-4130-BC74-B757D4145003}" sibTransId="{1FFCF67E-139A-4EDD-8CC3-10BDBCD45BE2}"/>
    <dgm:cxn modelId="{F0C694A3-7F0D-4926-AED6-610E32586B17}" type="presParOf" srcId="{E524F662-D866-4D5E-B125-4B0D9C81AD00}" destId="{92A32B41-B45D-48A6-9F5B-4F47E789931D}" srcOrd="0" destOrd="0" presId="urn:microsoft.com/office/officeart/2005/8/layout/vList5"/>
    <dgm:cxn modelId="{188F83B3-1830-43AA-A02E-05B4339AA803}" type="presParOf" srcId="{92A32B41-B45D-48A6-9F5B-4F47E789931D}" destId="{BD2FB12E-040D-420A-9021-A1A35EB0111E}" srcOrd="0" destOrd="0" presId="urn:microsoft.com/office/officeart/2005/8/layout/vList5"/>
    <dgm:cxn modelId="{DB8FCD59-98BC-4722-81DC-91DB14813B33}" type="presParOf" srcId="{92A32B41-B45D-48A6-9F5B-4F47E789931D}" destId="{D513FFE1-86FA-4E88-80EE-6FFE2239D5A4}" srcOrd="1" destOrd="0" presId="urn:microsoft.com/office/officeart/2005/8/layout/vList5"/>
    <dgm:cxn modelId="{21D05BA4-374B-45EB-A71D-A59FDB4A91C9}" type="presParOf" srcId="{E524F662-D866-4D5E-B125-4B0D9C81AD00}" destId="{2625B45A-97C2-43D1-9FC1-8FD3BBF9EEA0}" srcOrd="1" destOrd="0" presId="urn:microsoft.com/office/officeart/2005/8/layout/vList5"/>
    <dgm:cxn modelId="{188305E4-BFDE-4A18-A3FE-7B5DB2791573}" type="presParOf" srcId="{E524F662-D866-4D5E-B125-4B0D9C81AD00}" destId="{197756CA-B1FB-4489-885C-284B0B3FAD33}" srcOrd="2" destOrd="0" presId="urn:microsoft.com/office/officeart/2005/8/layout/vList5"/>
    <dgm:cxn modelId="{700F39A4-B60B-4960-AE6A-376660508991}" type="presParOf" srcId="{197756CA-B1FB-4489-885C-284B0B3FAD33}" destId="{1CA919B4-09F8-40E6-9A53-AB9C2B08A641}" srcOrd="0" destOrd="0" presId="urn:microsoft.com/office/officeart/2005/8/layout/vList5"/>
    <dgm:cxn modelId="{0B4F6327-29D5-4D59-A124-8FC1F09B6824}" type="presParOf" srcId="{197756CA-B1FB-4489-885C-284B0B3FAD33}" destId="{B96A3AEB-6F8C-4249-8BFA-ED5947C5393E}"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5.xml><?xml version="1.0" encoding="utf-8"?>
<dgm:dataModel xmlns:dgm="http://schemas.openxmlformats.org/drawingml/2006/diagram" xmlns:a="http://schemas.openxmlformats.org/drawingml/2006/main">
  <dgm:ptLst>
    <dgm:pt modelId="{EAFD3FEA-2C12-49E1-8F5D-02DC8583F29A}"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412EEA38-0F38-472D-908D-48D38A796F94}">
      <dgm:prSet/>
      <dgm:spPr/>
      <dgm:t>
        <a:bodyPr/>
        <a:lstStyle/>
        <a:p>
          <a:pPr rtl="0"/>
          <a:r>
            <a:rPr lang="en-US" dirty="0" smtClean="0"/>
            <a:t>Monitoring care (continued)</a:t>
          </a:r>
          <a:endParaRPr lang="en-US" dirty="0"/>
        </a:p>
      </dgm:t>
    </dgm:pt>
    <dgm:pt modelId="{A69DDBA9-63BF-45CE-B30C-F21B3F1EB2F7}" type="parTrans" cxnId="{217322C8-8FBB-4040-9FEB-1B58E2FA87DC}">
      <dgm:prSet/>
      <dgm:spPr/>
      <dgm:t>
        <a:bodyPr/>
        <a:lstStyle/>
        <a:p>
          <a:endParaRPr lang="en-US"/>
        </a:p>
      </dgm:t>
    </dgm:pt>
    <dgm:pt modelId="{D7BDBF58-966C-4E89-BA0D-04A639FE266E}" type="sibTrans" cxnId="{217322C8-8FBB-4040-9FEB-1B58E2FA87DC}">
      <dgm:prSet/>
      <dgm:spPr/>
      <dgm:t>
        <a:bodyPr/>
        <a:lstStyle/>
        <a:p>
          <a:endParaRPr lang="en-US"/>
        </a:p>
      </dgm:t>
    </dgm:pt>
    <dgm:pt modelId="{F2839CB2-0AC0-4486-A13E-6C6322C5B15D}">
      <dgm:prSet/>
      <dgm:spPr/>
      <dgm:t>
        <a:bodyPr/>
        <a:lstStyle/>
        <a:p>
          <a:pPr rtl="0"/>
          <a:r>
            <a:rPr lang="en-US" dirty="0" smtClean="0"/>
            <a:t>Living environment-regularly inspect:</a:t>
          </a:r>
          <a:endParaRPr lang="en-US" dirty="0"/>
        </a:p>
      </dgm:t>
    </dgm:pt>
    <dgm:pt modelId="{FA2A83A3-CFFC-4F4D-ADF9-7AC11D73B420}" type="parTrans" cxnId="{9283E065-A4A8-4D0F-A3E0-8876226A838B}">
      <dgm:prSet/>
      <dgm:spPr/>
      <dgm:t>
        <a:bodyPr/>
        <a:lstStyle/>
        <a:p>
          <a:endParaRPr lang="en-US"/>
        </a:p>
      </dgm:t>
    </dgm:pt>
    <dgm:pt modelId="{E449BD42-B9CB-4CAD-B828-289EB35AF9DD}" type="sibTrans" cxnId="{9283E065-A4A8-4D0F-A3E0-8876226A838B}">
      <dgm:prSet/>
      <dgm:spPr/>
      <dgm:t>
        <a:bodyPr/>
        <a:lstStyle/>
        <a:p>
          <a:endParaRPr lang="en-US"/>
        </a:p>
      </dgm:t>
    </dgm:pt>
    <dgm:pt modelId="{AEAA0250-A03D-41F3-9545-70CD2E9C6349}">
      <dgm:prSet/>
      <dgm:spPr/>
      <dgm:t>
        <a:bodyPr/>
        <a:lstStyle/>
        <a:p>
          <a:pPr rtl="0"/>
          <a:r>
            <a:rPr lang="en-US" dirty="0" smtClean="0"/>
            <a:t>Adequate food/beverages</a:t>
          </a:r>
          <a:endParaRPr lang="en-US" dirty="0"/>
        </a:p>
      </dgm:t>
    </dgm:pt>
    <dgm:pt modelId="{147B1E55-1151-46E8-BEFC-E7BCA395CEA8}" type="parTrans" cxnId="{974C38BD-E072-4313-A41A-232A3A4CF4E0}">
      <dgm:prSet/>
      <dgm:spPr/>
      <dgm:t>
        <a:bodyPr/>
        <a:lstStyle/>
        <a:p>
          <a:endParaRPr lang="en-US"/>
        </a:p>
      </dgm:t>
    </dgm:pt>
    <dgm:pt modelId="{A982CF31-D714-4366-9FB9-2F8162917F30}" type="sibTrans" cxnId="{974C38BD-E072-4313-A41A-232A3A4CF4E0}">
      <dgm:prSet/>
      <dgm:spPr/>
      <dgm:t>
        <a:bodyPr/>
        <a:lstStyle/>
        <a:p>
          <a:endParaRPr lang="en-US"/>
        </a:p>
      </dgm:t>
    </dgm:pt>
    <dgm:pt modelId="{1447AA27-CBFA-4A77-814A-2331E84EF6C8}">
      <dgm:prSet/>
      <dgm:spPr/>
      <dgm:t>
        <a:bodyPr/>
        <a:lstStyle/>
        <a:p>
          <a:pPr rtl="0"/>
          <a:r>
            <a:rPr lang="en-US" dirty="0" smtClean="0"/>
            <a:t>Hazards (chemicals/structural/illegal drugs)</a:t>
          </a:r>
          <a:endParaRPr lang="en-US" dirty="0"/>
        </a:p>
      </dgm:t>
    </dgm:pt>
    <dgm:pt modelId="{2348D494-B2E5-442E-A9AB-6D3FD473266D}" type="parTrans" cxnId="{A5EF0375-4532-44EC-ABB7-C2D083ED7DA2}">
      <dgm:prSet/>
      <dgm:spPr/>
      <dgm:t>
        <a:bodyPr/>
        <a:lstStyle/>
        <a:p>
          <a:endParaRPr lang="en-US"/>
        </a:p>
      </dgm:t>
    </dgm:pt>
    <dgm:pt modelId="{093C5022-A474-473A-9F72-0E787430570B}" type="sibTrans" cxnId="{A5EF0375-4532-44EC-ABB7-C2D083ED7DA2}">
      <dgm:prSet/>
      <dgm:spPr/>
      <dgm:t>
        <a:bodyPr/>
        <a:lstStyle/>
        <a:p>
          <a:endParaRPr lang="en-US"/>
        </a:p>
      </dgm:t>
    </dgm:pt>
    <dgm:pt modelId="{72D975B3-6220-4247-8389-7FC57D236D2A}">
      <dgm:prSet/>
      <dgm:spPr/>
      <dgm:t>
        <a:bodyPr/>
        <a:lstStyle/>
        <a:p>
          <a:pPr rtl="0"/>
          <a:r>
            <a:rPr lang="en-US" dirty="0" smtClean="0"/>
            <a:t>Cleanliness of facility (urine smell, garbage, etc.)</a:t>
          </a:r>
          <a:endParaRPr lang="en-US" dirty="0"/>
        </a:p>
      </dgm:t>
    </dgm:pt>
    <dgm:pt modelId="{06B40411-9259-455C-A2D1-D7E078D3DBD3}" type="parTrans" cxnId="{0CE5B45A-01EB-4C3E-9587-A1411BA56585}">
      <dgm:prSet/>
      <dgm:spPr/>
      <dgm:t>
        <a:bodyPr/>
        <a:lstStyle/>
        <a:p>
          <a:endParaRPr lang="en-US"/>
        </a:p>
      </dgm:t>
    </dgm:pt>
    <dgm:pt modelId="{46AAEC90-D1E6-48A9-987C-2B3BE30D18ED}" type="sibTrans" cxnId="{0CE5B45A-01EB-4C3E-9587-A1411BA56585}">
      <dgm:prSet/>
      <dgm:spPr/>
      <dgm:t>
        <a:bodyPr/>
        <a:lstStyle/>
        <a:p>
          <a:endParaRPr lang="en-US"/>
        </a:p>
      </dgm:t>
    </dgm:pt>
    <dgm:pt modelId="{C380EA5F-A1EE-4179-82DC-1B73250D08DA}">
      <dgm:prSet/>
      <dgm:spPr/>
      <dgm:t>
        <a:bodyPr/>
        <a:lstStyle/>
        <a:p>
          <a:pPr rtl="0"/>
          <a:r>
            <a:rPr lang="en-US" dirty="0" smtClean="0"/>
            <a:t>Client has clean &amp; adequate clothing/linens </a:t>
          </a:r>
          <a:endParaRPr lang="en-US" dirty="0"/>
        </a:p>
      </dgm:t>
    </dgm:pt>
    <dgm:pt modelId="{CE760096-E8A8-40C6-960D-3257EF140689}" type="parTrans" cxnId="{AB3F632F-A460-45BB-B932-E4A0EDD763BA}">
      <dgm:prSet/>
      <dgm:spPr/>
      <dgm:t>
        <a:bodyPr/>
        <a:lstStyle/>
        <a:p>
          <a:endParaRPr lang="en-US"/>
        </a:p>
      </dgm:t>
    </dgm:pt>
    <dgm:pt modelId="{A39CEFE9-44BF-456A-9CDD-0F1775375557}" type="sibTrans" cxnId="{AB3F632F-A460-45BB-B932-E4A0EDD763BA}">
      <dgm:prSet/>
      <dgm:spPr/>
      <dgm:t>
        <a:bodyPr/>
        <a:lstStyle/>
        <a:p>
          <a:endParaRPr lang="en-US"/>
        </a:p>
      </dgm:t>
    </dgm:pt>
    <dgm:pt modelId="{F283E3BC-780D-48B5-AAD1-442EB075A970}" type="pres">
      <dgm:prSet presAssocID="{EAFD3FEA-2C12-49E1-8F5D-02DC8583F29A}" presName="Name0" presStyleCnt="0">
        <dgm:presLayoutVars>
          <dgm:dir/>
          <dgm:animLvl val="lvl"/>
          <dgm:resizeHandles val="exact"/>
        </dgm:presLayoutVars>
      </dgm:prSet>
      <dgm:spPr/>
      <dgm:t>
        <a:bodyPr/>
        <a:lstStyle/>
        <a:p>
          <a:endParaRPr lang="en-US"/>
        </a:p>
      </dgm:t>
    </dgm:pt>
    <dgm:pt modelId="{BA9D392B-9D58-4B54-B1CE-FCB47980C5CF}" type="pres">
      <dgm:prSet presAssocID="{412EEA38-0F38-472D-908D-48D38A796F94}" presName="linNode" presStyleCnt="0"/>
      <dgm:spPr/>
    </dgm:pt>
    <dgm:pt modelId="{19FCC887-FE7F-4D96-B26C-C78129631762}" type="pres">
      <dgm:prSet presAssocID="{412EEA38-0F38-472D-908D-48D38A796F94}" presName="parentText" presStyleLbl="node1" presStyleIdx="0" presStyleCnt="1">
        <dgm:presLayoutVars>
          <dgm:chMax val="1"/>
          <dgm:bulletEnabled val="1"/>
        </dgm:presLayoutVars>
      </dgm:prSet>
      <dgm:spPr/>
      <dgm:t>
        <a:bodyPr/>
        <a:lstStyle/>
        <a:p>
          <a:endParaRPr lang="en-US"/>
        </a:p>
      </dgm:t>
    </dgm:pt>
    <dgm:pt modelId="{5AFFAFF1-3526-436D-ACEC-73344E465D9A}" type="pres">
      <dgm:prSet presAssocID="{412EEA38-0F38-472D-908D-48D38A796F94}" presName="descendantText" presStyleLbl="alignAccFollowNode1" presStyleIdx="0" presStyleCnt="1">
        <dgm:presLayoutVars>
          <dgm:bulletEnabled val="1"/>
        </dgm:presLayoutVars>
      </dgm:prSet>
      <dgm:spPr/>
      <dgm:t>
        <a:bodyPr/>
        <a:lstStyle/>
        <a:p>
          <a:endParaRPr lang="en-US"/>
        </a:p>
      </dgm:t>
    </dgm:pt>
  </dgm:ptLst>
  <dgm:cxnLst>
    <dgm:cxn modelId="{309921FF-56F1-453F-AE31-C68482E704D4}" type="presOf" srcId="{F2839CB2-0AC0-4486-A13E-6C6322C5B15D}" destId="{5AFFAFF1-3526-436D-ACEC-73344E465D9A}" srcOrd="0" destOrd="0" presId="urn:microsoft.com/office/officeart/2005/8/layout/vList5"/>
    <dgm:cxn modelId="{C9AE7175-70F0-486C-A4C6-71B9807AD9A1}" type="presOf" srcId="{EAFD3FEA-2C12-49E1-8F5D-02DC8583F29A}" destId="{F283E3BC-780D-48B5-AAD1-442EB075A970}" srcOrd="0" destOrd="0" presId="urn:microsoft.com/office/officeart/2005/8/layout/vList5"/>
    <dgm:cxn modelId="{2D522245-DD1F-4D23-AF4A-A0380AF6D52E}" type="presOf" srcId="{AEAA0250-A03D-41F3-9545-70CD2E9C6349}" destId="{5AFFAFF1-3526-436D-ACEC-73344E465D9A}" srcOrd="0" destOrd="1" presId="urn:microsoft.com/office/officeart/2005/8/layout/vList5"/>
    <dgm:cxn modelId="{A5EF0375-4532-44EC-ABB7-C2D083ED7DA2}" srcId="{F2839CB2-0AC0-4486-A13E-6C6322C5B15D}" destId="{1447AA27-CBFA-4A77-814A-2331E84EF6C8}" srcOrd="1" destOrd="0" parTransId="{2348D494-B2E5-442E-A9AB-6D3FD473266D}" sibTransId="{093C5022-A474-473A-9F72-0E787430570B}"/>
    <dgm:cxn modelId="{9283E065-A4A8-4D0F-A3E0-8876226A838B}" srcId="{412EEA38-0F38-472D-908D-48D38A796F94}" destId="{F2839CB2-0AC0-4486-A13E-6C6322C5B15D}" srcOrd="0" destOrd="0" parTransId="{FA2A83A3-CFFC-4F4D-ADF9-7AC11D73B420}" sibTransId="{E449BD42-B9CB-4CAD-B828-289EB35AF9DD}"/>
    <dgm:cxn modelId="{974C38BD-E072-4313-A41A-232A3A4CF4E0}" srcId="{F2839CB2-0AC0-4486-A13E-6C6322C5B15D}" destId="{AEAA0250-A03D-41F3-9545-70CD2E9C6349}" srcOrd="0" destOrd="0" parTransId="{147B1E55-1151-46E8-BEFC-E7BCA395CEA8}" sibTransId="{A982CF31-D714-4366-9FB9-2F8162917F30}"/>
    <dgm:cxn modelId="{3EAC632E-1BDE-49BD-844E-4851B6F78136}" type="presOf" srcId="{412EEA38-0F38-472D-908D-48D38A796F94}" destId="{19FCC887-FE7F-4D96-B26C-C78129631762}" srcOrd="0" destOrd="0" presId="urn:microsoft.com/office/officeart/2005/8/layout/vList5"/>
    <dgm:cxn modelId="{29025668-1793-400C-A1FF-9B715E71C3CF}" type="presOf" srcId="{72D975B3-6220-4247-8389-7FC57D236D2A}" destId="{5AFFAFF1-3526-436D-ACEC-73344E465D9A}" srcOrd="0" destOrd="3" presId="urn:microsoft.com/office/officeart/2005/8/layout/vList5"/>
    <dgm:cxn modelId="{0CE5B45A-01EB-4C3E-9587-A1411BA56585}" srcId="{F2839CB2-0AC0-4486-A13E-6C6322C5B15D}" destId="{72D975B3-6220-4247-8389-7FC57D236D2A}" srcOrd="2" destOrd="0" parTransId="{06B40411-9259-455C-A2D1-D7E078D3DBD3}" sibTransId="{46AAEC90-D1E6-48A9-987C-2B3BE30D18ED}"/>
    <dgm:cxn modelId="{AB3F632F-A460-45BB-B932-E4A0EDD763BA}" srcId="{F2839CB2-0AC0-4486-A13E-6C6322C5B15D}" destId="{C380EA5F-A1EE-4179-82DC-1B73250D08DA}" srcOrd="3" destOrd="0" parTransId="{CE760096-E8A8-40C6-960D-3257EF140689}" sibTransId="{A39CEFE9-44BF-456A-9CDD-0F1775375557}"/>
    <dgm:cxn modelId="{DACAB11B-0EB4-49F1-8A88-15F21BEB6364}" type="presOf" srcId="{C380EA5F-A1EE-4179-82DC-1B73250D08DA}" destId="{5AFFAFF1-3526-436D-ACEC-73344E465D9A}" srcOrd="0" destOrd="4" presId="urn:microsoft.com/office/officeart/2005/8/layout/vList5"/>
    <dgm:cxn modelId="{217322C8-8FBB-4040-9FEB-1B58E2FA87DC}" srcId="{EAFD3FEA-2C12-49E1-8F5D-02DC8583F29A}" destId="{412EEA38-0F38-472D-908D-48D38A796F94}" srcOrd="0" destOrd="0" parTransId="{A69DDBA9-63BF-45CE-B30C-F21B3F1EB2F7}" sibTransId="{D7BDBF58-966C-4E89-BA0D-04A639FE266E}"/>
    <dgm:cxn modelId="{C6A64C0C-A310-4B07-BCF7-2E42DC350127}" type="presOf" srcId="{1447AA27-CBFA-4A77-814A-2331E84EF6C8}" destId="{5AFFAFF1-3526-436D-ACEC-73344E465D9A}" srcOrd="0" destOrd="2" presId="urn:microsoft.com/office/officeart/2005/8/layout/vList5"/>
    <dgm:cxn modelId="{17A73ED9-A56D-4A89-8565-53DFD95C8165}" type="presParOf" srcId="{F283E3BC-780D-48B5-AAD1-442EB075A970}" destId="{BA9D392B-9D58-4B54-B1CE-FCB47980C5CF}" srcOrd="0" destOrd="0" presId="urn:microsoft.com/office/officeart/2005/8/layout/vList5"/>
    <dgm:cxn modelId="{68BA93F5-6F52-49A8-ABEA-F90FDB7B52E5}" type="presParOf" srcId="{BA9D392B-9D58-4B54-B1CE-FCB47980C5CF}" destId="{19FCC887-FE7F-4D96-B26C-C78129631762}" srcOrd="0" destOrd="0" presId="urn:microsoft.com/office/officeart/2005/8/layout/vList5"/>
    <dgm:cxn modelId="{48611551-9E13-4E49-B470-132AE29C8CF0}" type="presParOf" srcId="{BA9D392B-9D58-4B54-B1CE-FCB47980C5CF}" destId="{5AFFAFF1-3526-436D-ACEC-73344E465D9A}"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6.xml><?xml version="1.0" encoding="utf-8"?>
<dgm:dataModel xmlns:dgm="http://schemas.openxmlformats.org/drawingml/2006/diagram" xmlns:a="http://schemas.openxmlformats.org/drawingml/2006/main">
  <dgm:ptLst>
    <dgm:pt modelId="{C430F262-BC51-493B-A16F-ADAD7FFBC9AE}"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59D7C37E-8DED-4F03-9D6F-A17A0458DDA3}">
      <dgm:prSet/>
      <dgm:spPr/>
      <dgm:t>
        <a:bodyPr/>
        <a:lstStyle/>
        <a:p>
          <a:pPr rtl="0"/>
          <a:r>
            <a:rPr lang="en-US" dirty="0" smtClean="0"/>
            <a:t>Conduct Thorough Investigations</a:t>
          </a:r>
          <a:endParaRPr lang="en-US" dirty="0"/>
        </a:p>
      </dgm:t>
    </dgm:pt>
    <dgm:pt modelId="{5D7F1959-C313-4C57-B83A-2DA1A1B66566}" type="parTrans" cxnId="{0943FE22-A7A8-49F5-827D-0DC5C5C9B16D}">
      <dgm:prSet/>
      <dgm:spPr/>
      <dgm:t>
        <a:bodyPr/>
        <a:lstStyle/>
        <a:p>
          <a:endParaRPr lang="en-US"/>
        </a:p>
      </dgm:t>
    </dgm:pt>
    <dgm:pt modelId="{34DB1580-DD34-4A24-A461-031CE986BC34}" type="sibTrans" cxnId="{0943FE22-A7A8-49F5-827D-0DC5C5C9B16D}">
      <dgm:prSet/>
      <dgm:spPr/>
      <dgm:t>
        <a:bodyPr/>
        <a:lstStyle/>
        <a:p>
          <a:endParaRPr lang="en-US"/>
        </a:p>
      </dgm:t>
    </dgm:pt>
    <dgm:pt modelId="{45AF4453-DDF3-4D28-9880-0C3EB68F8F11}">
      <dgm:prSet custT="1"/>
      <dgm:spPr/>
      <dgm:t>
        <a:bodyPr/>
        <a:lstStyle/>
        <a:p>
          <a:pPr rtl="0"/>
          <a:r>
            <a:rPr lang="en-US" sz="2000" dirty="0" smtClean="0"/>
            <a:t>Look at every piece of paper</a:t>
          </a:r>
          <a:endParaRPr lang="en-US" sz="2000" dirty="0"/>
        </a:p>
      </dgm:t>
    </dgm:pt>
    <dgm:pt modelId="{794C62A6-0FCA-40C8-A191-2D61172076D0}" type="parTrans" cxnId="{0A7CDC17-12BF-4E5E-8578-29521A567CB1}">
      <dgm:prSet/>
      <dgm:spPr/>
      <dgm:t>
        <a:bodyPr/>
        <a:lstStyle/>
        <a:p>
          <a:endParaRPr lang="en-US"/>
        </a:p>
      </dgm:t>
    </dgm:pt>
    <dgm:pt modelId="{5EF75383-BCAA-485C-B6D7-9A2135F9F778}" type="sibTrans" cxnId="{0A7CDC17-12BF-4E5E-8578-29521A567CB1}">
      <dgm:prSet/>
      <dgm:spPr/>
      <dgm:t>
        <a:bodyPr/>
        <a:lstStyle/>
        <a:p>
          <a:endParaRPr lang="en-US"/>
        </a:p>
      </dgm:t>
    </dgm:pt>
    <dgm:pt modelId="{B9EC3419-CE66-4A32-8878-7FBAA2184DC0}">
      <dgm:prSet custT="1"/>
      <dgm:spPr/>
      <dgm:t>
        <a:bodyPr/>
        <a:lstStyle/>
        <a:p>
          <a:pPr rtl="0"/>
          <a:r>
            <a:rPr lang="en-US" sz="2000" dirty="0" smtClean="0"/>
            <a:t>Talk to every possible contact</a:t>
          </a:r>
          <a:endParaRPr lang="en-US" sz="2000" dirty="0"/>
        </a:p>
      </dgm:t>
    </dgm:pt>
    <dgm:pt modelId="{A07E544C-956C-4BEE-8166-E22EC7B4F2EA}" type="parTrans" cxnId="{80EF4FD0-8288-4A6C-8D23-D663D22DD8BE}">
      <dgm:prSet/>
      <dgm:spPr/>
      <dgm:t>
        <a:bodyPr/>
        <a:lstStyle/>
        <a:p>
          <a:endParaRPr lang="en-US"/>
        </a:p>
      </dgm:t>
    </dgm:pt>
    <dgm:pt modelId="{E5AA1500-0A69-4889-AA95-C28C48E462A4}" type="sibTrans" cxnId="{80EF4FD0-8288-4A6C-8D23-D663D22DD8BE}">
      <dgm:prSet/>
      <dgm:spPr/>
      <dgm:t>
        <a:bodyPr/>
        <a:lstStyle/>
        <a:p>
          <a:endParaRPr lang="en-US"/>
        </a:p>
      </dgm:t>
    </dgm:pt>
    <dgm:pt modelId="{7027DA34-4967-4E4D-9532-13F65A8D6EE5}">
      <dgm:prSet custT="1"/>
      <dgm:spPr/>
      <dgm:t>
        <a:bodyPr/>
        <a:lstStyle/>
        <a:p>
          <a:pPr rtl="0"/>
          <a:r>
            <a:rPr lang="en-US" sz="2000" dirty="0" smtClean="0"/>
            <a:t>Search data bases for real property/family</a:t>
          </a:r>
          <a:endParaRPr lang="en-US" sz="2000" dirty="0"/>
        </a:p>
      </dgm:t>
    </dgm:pt>
    <dgm:pt modelId="{4A96670E-2A64-4CF5-8CA5-9C4EA004A001}" type="parTrans" cxnId="{8718D74C-B248-4497-BF64-37C41CE48772}">
      <dgm:prSet/>
      <dgm:spPr/>
      <dgm:t>
        <a:bodyPr/>
        <a:lstStyle/>
        <a:p>
          <a:endParaRPr lang="en-US"/>
        </a:p>
      </dgm:t>
    </dgm:pt>
    <dgm:pt modelId="{ED69C416-0E21-4D52-8AD5-02A35395DCB6}" type="sibTrans" cxnId="{8718D74C-B248-4497-BF64-37C41CE48772}">
      <dgm:prSet/>
      <dgm:spPr/>
      <dgm:t>
        <a:bodyPr/>
        <a:lstStyle/>
        <a:p>
          <a:endParaRPr lang="en-US"/>
        </a:p>
      </dgm:t>
    </dgm:pt>
    <dgm:pt modelId="{B28B5BA4-E81B-4D55-A40D-08A3503BB2B8}">
      <dgm:prSet/>
      <dgm:spPr/>
      <dgm:t>
        <a:bodyPr/>
        <a:lstStyle/>
        <a:p>
          <a:pPr rtl="0"/>
          <a:r>
            <a:rPr lang="en-US" dirty="0" smtClean="0"/>
            <a:t>Conduct Timely Cursory Searches</a:t>
          </a:r>
          <a:endParaRPr lang="en-US" dirty="0"/>
        </a:p>
      </dgm:t>
    </dgm:pt>
    <dgm:pt modelId="{2DBB64E7-F990-4E4A-95CF-1A944775C7BB}" type="parTrans" cxnId="{F8B03E93-75D0-41C6-96BF-C5D86FCA8F93}">
      <dgm:prSet/>
      <dgm:spPr/>
      <dgm:t>
        <a:bodyPr/>
        <a:lstStyle/>
        <a:p>
          <a:endParaRPr lang="en-US"/>
        </a:p>
      </dgm:t>
    </dgm:pt>
    <dgm:pt modelId="{11B4F027-C76E-415B-96CB-0A8A8851DFF7}" type="sibTrans" cxnId="{F8B03E93-75D0-41C6-96BF-C5D86FCA8F93}">
      <dgm:prSet/>
      <dgm:spPr/>
      <dgm:t>
        <a:bodyPr/>
        <a:lstStyle/>
        <a:p>
          <a:endParaRPr lang="en-US"/>
        </a:p>
      </dgm:t>
    </dgm:pt>
    <dgm:pt modelId="{E7452EFB-CE19-4A52-ACAF-FD94A2549721}">
      <dgm:prSet custT="1"/>
      <dgm:spPr/>
      <dgm:t>
        <a:bodyPr/>
        <a:lstStyle/>
        <a:p>
          <a:pPr rtl="0"/>
          <a:r>
            <a:rPr lang="en-US" sz="2000" dirty="0" smtClean="0"/>
            <a:t>For cash &amp; other valuables</a:t>
          </a:r>
          <a:endParaRPr lang="en-US" sz="2000" dirty="0"/>
        </a:p>
      </dgm:t>
    </dgm:pt>
    <dgm:pt modelId="{17389AF6-6C2F-47F7-8C7A-74E722C2BFAC}" type="parTrans" cxnId="{1C33CFB2-BE10-4C1E-B31D-232A45798E8B}">
      <dgm:prSet/>
      <dgm:spPr/>
      <dgm:t>
        <a:bodyPr/>
        <a:lstStyle/>
        <a:p>
          <a:endParaRPr lang="en-US"/>
        </a:p>
      </dgm:t>
    </dgm:pt>
    <dgm:pt modelId="{0E18C43F-1B15-4F6B-9E2E-D31A12820FD0}" type="sibTrans" cxnId="{1C33CFB2-BE10-4C1E-B31D-232A45798E8B}">
      <dgm:prSet/>
      <dgm:spPr/>
      <dgm:t>
        <a:bodyPr/>
        <a:lstStyle/>
        <a:p>
          <a:endParaRPr lang="en-US"/>
        </a:p>
      </dgm:t>
    </dgm:pt>
    <dgm:pt modelId="{025AAC3B-D423-4855-A2B0-1FA5BB226922}">
      <dgm:prSet custT="1"/>
      <dgm:spPr/>
      <dgm:t>
        <a:bodyPr/>
        <a:lstStyle/>
        <a:p>
          <a:pPr rtl="0"/>
          <a:r>
            <a:rPr lang="en-US" sz="2000" dirty="0" smtClean="0"/>
            <a:t>Next-of-kin information</a:t>
          </a:r>
          <a:endParaRPr lang="en-US" sz="2000" dirty="0"/>
        </a:p>
      </dgm:t>
    </dgm:pt>
    <dgm:pt modelId="{9275154D-B31D-45D9-A28A-6223B7FB0396}" type="parTrans" cxnId="{2F7E1FD6-6B04-49FD-B4C3-5FD0AF4E83F9}">
      <dgm:prSet/>
      <dgm:spPr/>
      <dgm:t>
        <a:bodyPr/>
        <a:lstStyle/>
        <a:p>
          <a:endParaRPr lang="en-US"/>
        </a:p>
      </dgm:t>
    </dgm:pt>
    <dgm:pt modelId="{365C44D3-AB52-43C5-8594-0BC8A01910AC}" type="sibTrans" cxnId="{2F7E1FD6-6B04-49FD-B4C3-5FD0AF4E83F9}">
      <dgm:prSet/>
      <dgm:spPr/>
      <dgm:t>
        <a:bodyPr/>
        <a:lstStyle/>
        <a:p>
          <a:endParaRPr lang="en-US"/>
        </a:p>
      </dgm:t>
    </dgm:pt>
    <dgm:pt modelId="{4EEC3AF9-9D93-4504-A9DF-34E6DEC8F274}">
      <dgm:prSet custT="1"/>
      <dgm:spPr/>
      <dgm:t>
        <a:bodyPr/>
        <a:lstStyle/>
        <a:p>
          <a:pPr rtl="0"/>
          <a:r>
            <a:rPr lang="en-US" sz="2000" dirty="0" smtClean="0"/>
            <a:t>Financial information (bank accounts, stocks/bonds, etc.)</a:t>
          </a:r>
          <a:endParaRPr lang="en-US" sz="2000" dirty="0"/>
        </a:p>
      </dgm:t>
    </dgm:pt>
    <dgm:pt modelId="{B2AEC9AF-606A-4283-B47C-EF9335C8DE06}" type="parTrans" cxnId="{2131C332-F7E4-4F8A-9C17-03CFC3F4CC7D}">
      <dgm:prSet/>
      <dgm:spPr/>
      <dgm:t>
        <a:bodyPr/>
        <a:lstStyle/>
        <a:p>
          <a:endParaRPr lang="en-US"/>
        </a:p>
      </dgm:t>
    </dgm:pt>
    <dgm:pt modelId="{AC70A94E-D533-4FBC-AC8F-E89DA9F5599A}" type="sibTrans" cxnId="{2131C332-F7E4-4F8A-9C17-03CFC3F4CC7D}">
      <dgm:prSet/>
      <dgm:spPr/>
      <dgm:t>
        <a:bodyPr/>
        <a:lstStyle/>
        <a:p>
          <a:endParaRPr lang="en-US"/>
        </a:p>
      </dgm:t>
    </dgm:pt>
    <dgm:pt modelId="{F202EF85-8205-40E7-9265-5CE7EE0FA8CF}">
      <dgm:prSet/>
      <dgm:spPr/>
      <dgm:t>
        <a:bodyPr/>
        <a:lstStyle/>
        <a:p>
          <a:pPr rtl="0"/>
          <a:r>
            <a:rPr lang="en-US" dirty="0" smtClean="0"/>
            <a:t>Always Maintain “Two Person Rule” During</a:t>
          </a:r>
          <a:endParaRPr lang="en-US" dirty="0"/>
        </a:p>
      </dgm:t>
    </dgm:pt>
    <dgm:pt modelId="{F4E06198-9F2B-457A-947B-92B74E70BCBC}" type="parTrans" cxnId="{DD797CC2-2218-4352-A65D-2DFAC2B90644}">
      <dgm:prSet/>
      <dgm:spPr/>
      <dgm:t>
        <a:bodyPr/>
        <a:lstStyle/>
        <a:p>
          <a:endParaRPr lang="en-US"/>
        </a:p>
      </dgm:t>
    </dgm:pt>
    <dgm:pt modelId="{E9F58B9A-E44B-4835-8C1C-4196F6019105}" type="sibTrans" cxnId="{DD797CC2-2218-4352-A65D-2DFAC2B90644}">
      <dgm:prSet/>
      <dgm:spPr/>
      <dgm:t>
        <a:bodyPr/>
        <a:lstStyle/>
        <a:p>
          <a:endParaRPr lang="en-US"/>
        </a:p>
      </dgm:t>
    </dgm:pt>
    <dgm:pt modelId="{A5253ACC-D5C2-4188-8CE1-8BE4B0AB2488}">
      <dgm:prSet custT="1"/>
      <dgm:spPr/>
      <dgm:t>
        <a:bodyPr/>
        <a:lstStyle/>
        <a:p>
          <a:pPr rtl="0"/>
          <a:r>
            <a:rPr lang="en-US" sz="2000" dirty="0" smtClean="0"/>
            <a:t>Cursory searches</a:t>
          </a:r>
          <a:endParaRPr lang="en-US" sz="2000" dirty="0"/>
        </a:p>
      </dgm:t>
    </dgm:pt>
    <dgm:pt modelId="{88DC9E98-7DFA-4A75-9F29-ED19FB45DBC4}" type="parTrans" cxnId="{FF3CCD5D-BC8F-4A0D-9BAB-847864084C1B}">
      <dgm:prSet/>
      <dgm:spPr/>
      <dgm:t>
        <a:bodyPr/>
        <a:lstStyle/>
        <a:p>
          <a:endParaRPr lang="en-US"/>
        </a:p>
      </dgm:t>
    </dgm:pt>
    <dgm:pt modelId="{3AA69792-1D44-4A3B-B7BF-315933480E48}" type="sibTrans" cxnId="{FF3CCD5D-BC8F-4A0D-9BAB-847864084C1B}">
      <dgm:prSet/>
      <dgm:spPr/>
      <dgm:t>
        <a:bodyPr/>
        <a:lstStyle/>
        <a:p>
          <a:endParaRPr lang="en-US"/>
        </a:p>
      </dgm:t>
    </dgm:pt>
    <dgm:pt modelId="{C2C1C15B-8339-4FA0-BB93-753CA58EC0F3}">
      <dgm:prSet custT="1"/>
      <dgm:spPr/>
      <dgm:t>
        <a:bodyPr/>
        <a:lstStyle/>
        <a:p>
          <a:pPr rtl="0"/>
          <a:r>
            <a:rPr lang="en-US" sz="2000" dirty="0" smtClean="0"/>
            <a:t>Cleaning out safe deposit boxes</a:t>
          </a:r>
          <a:endParaRPr lang="en-US" sz="2000" dirty="0"/>
        </a:p>
      </dgm:t>
    </dgm:pt>
    <dgm:pt modelId="{C67111CD-5B8B-4FA2-8EF8-A80A9B7D6675}" type="parTrans" cxnId="{C2B366E8-97E3-4D1A-8F20-9EE72413AE99}">
      <dgm:prSet/>
      <dgm:spPr/>
      <dgm:t>
        <a:bodyPr/>
        <a:lstStyle/>
        <a:p>
          <a:endParaRPr lang="en-US"/>
        </a:p>
      </dgm:t>
    </dgm:pt>
    <dgm:pt modelId="{1ECBCA48-4C04-44A2-81B9-9251D59A5451}" type="sibTrans" cxnId="{C2B366E8-97E3-4D1A-8F20-9EE72413AE99}">
      <dgm:prSet/>
      <dgm:spPr/>
      <dgm:t>
        <a:bodyPr/>
        <a:lstStyle/>
        <a:p>
          <a:endParaRPr lang="en-US"/>
        </a:p>
      </dgm:t>
    </dgm:pt>
    <dgm:pt modelId="{64C49C61-7B3B-4EC4-9B78-1933F5C8EDE7}" type="pres">
      <dgm:prSet presAssocID="{C430F262-BC51-493B-A16F-ADAD7FFBC9AE}" presName="Name0" presStyleCnt="0">
        <dgm:presLayoutVars>
          <dgm:dir/>
          <dgm:animLvl val="lvl"/>
          <dgm:resizeHandles val="exact"/>
        </dgm:presLayoutVars>
      </dgm:prSet>
      <dgm:spPr/>
      <dgm:t>
        <a:bodyPr/>
        <a:lstStyle/>
        <a:p>
          <a:endParaRPr lang="en-US"/>
        </a:p>
      </dgm:t>
    </dgm:pt>
    <dgm:pt modelId="{637CB732-575A-422A-B5CA-30A74D28167B}" type="pres">
      <dgm:prSet presAssocID="{59D7C37E-8DED-4F03-9D6F-A17A0458DDA3}" presName="linNode" presStyleCnt="0"/>
      <dgm:spPr/>
    </dgm:pt>
    <dgm:pt modelId="{A1D2F640-CB43-46A2-9675-DB46A3311F3E}" type="pres">
      <dgm:prSet presAssocID="{59D7C37E-8DED-4F03-9D6F-A17A0458DDA3}" presName="parentText" presStyleLbl="node1" presStyleIdx="0" presStyleCnt="3">
        <dgm:presLayoutVars>
          <dgm:chMax val="1"/>
          <dgm:bulletEnabled val="1"/>
        </dgm:presLayoutVars>
      </dgm:prSet>
      <dgm:spPr/>
      <dgm:t>
        <a:bodyPr/>
        <a:lstStyle/>
        <a:p>
          <a:endParaRPr lang="en-US"/>
        </a:p>
      </dgm:t>
    </dgm:pt>
    <dgm:pt modelId="{B4A2E692-3465-4BC5-A726-ADB686604E3A}" type="pres">
      <dgm:prSet presAssocID="{59D7C37E-8DED-4F03-9D6F-A17A0458DDA3}" presName="descendantText" presStyleLbl="alignAccFollowNode1" presStyleIdx="0" presStyleCnt="3">
        <dgm:presLayoutVars>
          <dgm:bulletEnabled val="1"/>
        </dgm:presLayoutVars>
      </dgm:prSet>
      <dgm:spPr/>
      <dgm:t>
        <a:bodyPr/>
        <a:lstStyle/>
        <a:p>
          <a:endParaRPr lang="en-US"/>
        </a:p>
      </dgm:t>
    </dgm:pt>
    <dgm:pt modelId="{47AEAD43-6067-436F-9820-771D073A1542}" type="pres">
      <dgm:prSet presAssocID="{34DB1580-DD34-4A24-A461-031CE986BC34}" presName="sp" presStyleCnt="0"/>
      <dgm:spPr/>
    </dgm:pt>
    <dgm:pt modelId="{B60E8CFC-17A5-4325-B4BC-1A93B33CE002}" type="pres">
      <dgm:prSet presAssocID="{B28B5BA4-E81B-4D55-A40D-08A3503BB2B8}" presName="linNode" presStyleCnt="0"/>
      <dgm:spPr/>
    </dgm:pt>
    <dgm:pt modelId="{3CC9C98A-C810-4129-9985-FD66680A286D}" type="pres">
      <dgm:prSet presAssocID="{B28B5BA4-E81B-4D55-A40D-08A3503BB2B8}" presName="parentText" presStyleLbl="node1" presStyleIdx="1" presStyleCnt="3">
        <dgm:presLayoutVars>
          <dgm:chMax val="1"/>
          <dgm:bulletEnabled val="1"/>
        </dgm:presLayoutVars>
      </dgm:prSet>
      <dgm:spPr/>
      <dgm:t>
        <a:bodyPr/>
        <a:lstStyle/>
        <a:p>
          <a:endParaRPr lang="en-US"/>
        </a:p>
      </dgm:t>
    </dgm:pt>
    <dgm:pt modelId="{88F35C2F-460C-458B-BD1C-82D8D7ECB8AD}" type="pres">
      <dgm:prSet presAssocID="{B28B5BA4-E81B-4D55-A40D-08A3503BB2B8}" presName="descendantText" presStyleLbl="alignAccFollowNode1" presStyleIdx="1" presStyleCnt="3">
        <dgm:presLayoutVars>
          <dgm:bulletEnabled val="1"/>
        </dgm:presLayoutVars>
      </dgm:prSet>
      <dgm:spPr/>
      <dgm:t>
        <a:bodyPr/>
        <a:lstStyle/>
        <a:p>
          <a:endParaRPr lang="en-US"/>
        </a:p>
      </dgm:t>
    </dgm:pt>
    <dgm:pt modelId="{1B046CDA-F145-456D-AEA3-FD8B39356B1D}" type="pres">
      <dgm:prSet presAssocID="{11B4F027-C76E-415B-96CB-0A8A8851DFF7}" presName="sp" presStyleCnt="0"/>
      <dgm:spPr/>
    </dgm:pt>
    <dgm:pt modelId="{09CCE06D-2CB0-400E-8FA4-EBE84BAE9CED}" type="pres">
      <dgm:prSet presAssocID="{F202EF85-8205-40E7-9265-5CE7EE0FA8CF}" presName="linNode" presStyleCnt="0"/>
      <dgm:spPr/>
    </dgm:pt>
    <dgm:pt modelId="{1C115BFA-26F0-4B77-9B52-DBAF12802C74}" type="pres">
      <dgm:prSet presAssocID="{F202EF85-8205-40E7-9265-5CE7EE0FA8CF}" presName="parentText" presStyleLbl="node1" presStyleIdx="2" presStyleCnt="3">
        <dgm:presLayoutVars>
          <dgm:chMax val="1"/>
          <dgm:bulletEnabled val="1"/>
        </dgm:presLayoutVars>
      </dgm:prSet>
      <dgm:spPr/>
      <dgm:t>
        <a:bodyPr/>
        <a:lstStyle/>
        <a:p>
          <a:endParaRPr lang="en-US"/>
        </a:p>
      </dgm:t>
    </dgm:pt>
    <dgm:pt modelId="{3607AAC0-D3C3-4C39-942C-5DC6A3ACE6CA}" type="pres">
      <dgm:prSet presAssocID="{F202EF85-8205-40E7-9265-5CE7EE0FA8CF}" presName="descendantText" presStyleLbl="alignAccFollowNode1" presStyleIdx="2" presStyleCnt="3">
        <dgm:presLayoutVars>
          <dgm:bulletEnabled val="1"/>
        </dgm:presLayoutVars>
      </dgm:prSet>
      <dgm:spPr/>
      <dgm:t>
        <a:bodyPr/>
        <a:lstStyle/>
        <a:p>
          <a:endParaRPr lang="en-US"/>
        </a:p>
      </dgm:t>
    </dgm:pt>
  </dgm:ptLst>
  <dgm:cxnLst>
    <dgm:cxn modelId="{1C33CFB2-BE10-4C1E-B31D-232A45798E8B}" srcId="{B28B5BA4-E81B-4D55-A40D-08A3503BB2B8}" destId="{E7452EFB-CE19-4A52-ACAF-FD94A2549721}" srcOrd="0" destOrd="0" parTransId="{17389AF6-6C2F-47F7-8C7A-74E722C2BFAC}" sibTransId="{0E18C43F-1B15-4F6B-9E2E-D31A12820FD0}"/>
    <dgm:cxn modelId="{F358D556-541A-4387-A70D-A3F141E4AC79}" type="presOf" srcId="{C2C1C15B-8339-4FA0-BB93-753CA58EC0F3}" destId="{3607AAC0-D3C3-4C39-942C-5DC6A3ACE6CA}" srcOrd="0" destOrd="1" presId="urn:microsoft.com/office/officeart/2005/8/layout/vList5"/>
    <dgm:cxn modelId="{4B639DB2-72E5-4B83-95E3-362E181173CA}" type="presOf" srcId="{025AAC3B-D423-4855-A2B0-1FA5BB226922}" destId="{88F35C2F-460C-458B-BD1C-82D8D7ECB8AD}" srcOrd="0" destOrd="1" presId="urn:microsoft.com/office/officeart/2005/8/layout/vList5"/>
    <dgm:cxn modelId="{C2B366E8-97E3-4D1A-8F20-9EE72413AE99}" srcId="{F202EF85-8205-40E7-9265-5CE7EE0FA8CF}" destId="{C2C1C15B-8339-4FA0-BB93-753CA58EC0F3}" srcOrd="1" destOrd="0" parTransId="{C67111CD-5B8B-4FA2-8EF8-A80A9B7D6675}" sibTransId="{1ECBCA48-4C04-44A2-81B9-9251D59A5451}"/>
    <dgm:cxn modelId="{081CB877-4B49-48C4-A025-58D913FC2266}" type="presOf" srcId="{C430F262-BC51-493B-A16F-ADAD7FFBC9AE}" destId="{64C49C61-7B3B-4EC4-9B78-1933F5C8EDE7}" srcOrd="0" destOrd="0" presId="urn:microsoft.com/office/officeart/2005/8/layout/vList5"/>
    <dgm:cxn modelId="{23658A50-29C6-4C62-93D6-FC9DA56E7583}" type="presOf" srcId="{E7452EFB-CE19-4A52-ACAF-FD94A2549721}" destId="{88F35C2F-460C-458B-BD1C-82D8D7ECB8AD}" srcOrd="0" destOrd="0" presId="urn:microsoft.com/office/officeart/2005/8/layout/vList5"/>
    <dgm:cxn modelId="{2F7E1FD6-6B04-49FD-B4C3-5FD0AF4E83F9}" srcId="{B28B5BA4-E81B-4D55-A40D-08A3503BB2B8}" destId="{025AAC3B-D423-4855-A2B0-1FA5BB226922}" srcOrd="1" destOrd="0" parTransId="{9275154D-B31D-45D9-A28A-6223B7FB0396}" sibTransId="{365C44D3-AB52-43C5-8594-0BC8A01910AC}"/>
    <dgm:cxn modelId="{0495E52D-DC96-46D1-8459-5E459209AD58}" type="presOf" srcId="{B28B5BA4-E81B-4D55-A40D-08A3503BB2B8}" destId="{3CC9C98A-C810-4129-9985-FD66680A286D}" srcOrd="0" destOrd="0" presId="urn:microsoft.com/office/officeart/2005/8/layout/vList5"/>
    <dgm:cxn modelId="{2131C332-F7E4-4F8A-9C17-03CFC3F4CC7D}" srcId="{B28B5BA4-E81B-4D55-A40D-08A3503BB2B8}" destId="{4EEC3AF9-9D93-4504-A9DF-34E6DEC8F274}" srcOrd="2" destOrd="0" parTransId="{B2AEC9AF-606A-4283-B47C-EF9335C8DE06}" sibTransId="{AC70A94E-D533-4FBC-AC8F-E89DA9F5599A}"/>
    <dgm:cxn modelId="{0943FE22-A7A8-49F5-827D-0DC5C5C9B16D}" srcId="{C430F262-BC51-493B-A16F-ADAD7FFBC9AE}" destId="{59D7C37E-8DED-4F03-9D6F-A17A0458DDA3}" srcOrd="0" destOrd="0" parTransId="{5D7F1959-C313-4C57-B83A-2DA1A1B66566}" sibTransId="{34DB1580-DD34-4A24-A461-031CE986BC34}"/>
    <dgm:cxn modelId="{7C0D0399-7177-4C17-A71C-AC2D6B3C2091}" type="presOf" srcId="{59D7C37E-8DED-4F03-9D6F-A17A0458DDA3}" destId="{A1D2F640-CB43-46A2-9675-DB46A3311F3E}" srcOrd="0" destOrd="0" presId="urn:microsoft.com/office/officeart/2005/8/layout/vList5"/>
    <dgm:cxn modelId="{80EF4FD0-8288-4A6C-8D23-D663D22DD8BE}" srcId="{59D7C37E-8DED-4F03-9D6F-A17A0458DDA3}" destId="{B9EC3419-CE66-4A32-8878-7FBAA2184DC0}" srcOrd="1" destOrd="0" parTransId="{A07E544C-956C-4BEE-8166-E22EC7B4F2EA}" sibTransId="{E5AA1500-0A69-4889-AA95-C28C48E462A4}"/>
    <dgm:cxn modelId="{11092C2C-4A08-4292-870C-74F18AF4CB8B}" type="presOf" srcId="{B9EC3419-CE66-4A32-8878-7FBAA2184DC0}" destId="{B4A2E692-3465-4BC5-A726-ADB686604E3A}" srcOrd="0" destOrd="1" presId="urn:microsoft.com/office/officeart/2005/8/layout/vList5"/>
    <dgm:cxn modelId="{4B7D55D5-0803-476F-85AA-7CCABC187D69}" type="presOf" srcId="{4EEC3AF9-9D93-4504-A9DF-34E6DEC8F274}" destId="{88F35C2F-460C-458B-BD1C-82D8D7ECB8AD}" srcOrd="0" destOrd="2" presId="urn:microsoft.com/office/officeart/2005/8/layout/vList5"/>
    <dgm:cxn modelId="{6A6816F8-C066-4CA7-BFC5-BD50D6DF9D8D}" type="presOf" srcId="{7027DA34-4967-4E4D-9532-13F65A8D6EE5}" destId="{B4A2E692-3465-4BC5-A726-ADB686604E3A}" srcOrd="0" destOrd="2" presId="urn:microsoft.com/office/officeart/2005/8/layout/vList5"/>
    <dgm:cxn modelId="{C6A90C11-EACE-4B00-82F3-C6CB5DD87D56}" type="presOf" srcId="{A5253ACC-D5C2-4188-8CE1-8BE4B0AB2488}" destId="{3607AAC0-D3C3-4C39-942C-5DC6A3ACE6CA}" srcOrd="0" destOrd="0" presId="urn:microsoft.com/office/officeart/2005/8/layout/vList5"/>
    <dgm:cxn modelId="{F8B03E93-75D0-41C6-96BF-C5D86FCA8F93}" srcId="{C430F262-BC51-493B-A16F-ADAD7FFBC9AE}" destId="{B28B5BA4-E81B-4D55-A40D-08A3503BB2B8}" srcOrd="1" destOrd="0" parTransId="{2DBB64E7-F990-4E4A-95CF-1A944775C7BB}" sibTransId="{11B4F027-C76E-415B-96CB-0A8A8851DFF7}"/>
    <dgm:cxn modelId="{C9F72ADD-30E7-41FB-809D-E3CA1CDCB7D2}" type="presOf" srcId="{45AF4453-DDF3-4D28-9880-0C3EB68F8F11}" destId="{B4A2E692-3465-4BC5-A726-ADB686604E3A}" srcOrd="0" destOrd="0" presId="urn:microsoft.com/office/officeart/2005/8/layout/vList5"/>
    <dgm:cxn modelId="{FF3CCD5D-BC8F-4A0D-9BAB-847864084C1B}" srcId="{F202EF85-8205-40E7-9265-5CE7EE0FA8CF}" destId="{A5253ACC-D5C2-4188-8CE1-8BE4B0AB2488}" srcOrd="0" destOrd="0" parTransId="{88DC9E98-7DFA-4A75-9F29-ED19FB45DBC4}" sibTransId="{3AA69792-1D44-4A3B-B7BF-315933480E48}"/>
    <dgm:cxn modelId="{DD797CC2-2218-4352-A65D-2DFAC2B90644}" srcId="{C430F262-BC51-493B-A16F-ADAD7FFBC9AE}" destId="{F202EF85-8205-40E7-9265-5CE7EE0FA8CF}" srcOrd="2" destOrd="0" parTransId="{F4E06198-9F2B-457A-947B-92B74E70BCBC}" sibTransId="{E9F58B9A-E44B-4835-8C1C-4196F6019105}"/>
    <dgm:cxn modelId="{8718D74C-B248-4497-BF64-37C41CE48772}" srcId="{59D7C37E-8DED-4F03-9D6F-A17A0458DDA3}" destId="{7027DA34-4967-4E4D-9532-13F65A8D6EE5}" srcOrd="2" destOrd="0" parTransId="{4A96670E-2A64-4CF5-8CA5-9C4EA004A001}" sibTransId="{ED69C416-0E21-4D52-8AD5-02A35395DCB6}"/>
    <dgm:cxn modelId="{952A3E6F-7053-4A28-8ED5-52D67152BF29}" type="presOf" srcId="{F202EF85-8205-40E7-9265-5CE7EE0FA8CF}" destId="{1C115BFA-26F0-4B77-9B52-DBAF12802C74}" srcOrd="0" destOrd="0" presId="urn:microsoft.com/office/officeart/2005/8/layout/vList5"/>
    <dgm:cxn modelId="{0A7CDC17-12BF-4E5E-8578-29521A567CB1}" srcId="{59D7C37E-8DED-4F03-9D6F-A17A0458DDA3}" destId="{45AF4453-DDF3-4D28-9880-0C3EB68F8F11}" srcOrd="0" destOrd="0" parTransId="{794C62A6-0FCA-40C8-A191-2D61172076D0}" sibTransId="{5EF75383-BCAA-485C-B6D7-9A2135F9F778}"/>
    <dgm:cxn modelId="{807FDB2D-8704-4572-A945-A2B47796F650}" type="presParOf" srcId="{64C49C61-7B3B-4EC4-9B78-1933F5C8EDE7}" destId="{637CB732-575A-422A-B5CA-30A74D28167B}" srcOrd="0" destOrd="0" presId="urn:microsoft.com/office/officeart/2005/8/layout/vList5"/>
    <dgm:cxn modelId="{284DF095-4521-446E-8D03-CA71CC93B158}" type="presParOf" srcId="{637CB732-575A-422A-B5CA-30A74D28167B}" destId="{A1D2F640-CB43-46A2-9675-DB46A3311F3E}" srcOrd="0" destOrd="0" presId="urn:microsoft.com/office/officeart/2005/8/layout/vList5"/>
    <dgm:cxn modelId="{AA41CA99-A50F-462A-90BB-6A7861619AA1}" type="presParOf" srcId="{637CB732-575A-422A-B5CA-30A74D28167B}" destId="{B4A2E692-3465-4BC5-A726-ADB686604E3A}" srcOrd="1" destOrd="0" presId="urn:microsoft.com/office/officeart/2005/8/layout/vList5"/>
    <dgm:cxn modelId="{9F7EDEF7-0C52-4175-B299-EF51BB5DCA3A}" type="presParOf" srcId="{64C49C61-7B3B-4EC4-9B78-1933F5C8EDE7}" destId="{47AEAD43-6067-436F-9820-771D073A1542}" srcOrd="1" destOrd="0" presId="urn:microsoft.com/office/officeart/2005/8/layout/vList5"/>
    <dgm:cxn modelId="{5692780A-8E1D-4B18-9208-8E31A6CC1510}" type="presParOf" srcId="{64C49C61-7B3B-4EC4-9B78-1933F5C8EDE7}" destId="{B60E8CFC-17A5-4325-B4BC-1A93B33CE002}" srcOrd="2" destOrd="0" presId="urn:microsoft.com/office/officeart/2005/8/layout/vList5"/>
    <dgm:cxn modelId="{535F2676-5C1F-4F69-B678-2F31341FD6C9}" type="presParOf" srcId="{B60E8CFC-17A5-4325-B4BC-1A93B33CE002}" destId="{3CC9C98A-C810-4129-9985-FD66680A286D}" srcOrd="0" destOrd="0" presId="urn:microsoft.com/office/officeart/2005/8/layout/vList5"/>
    <dgm:cxn modelId="{C2902A9C-4776-4A9E-9CF6-1683E938F167}" type="presParOf" srcId="{B60E8CFC-17A5-4325-B4BC-1A93B33CE002}" destId="{88F35C2F-460C-458B-BD1C-82D8D7ECB8AD}" srcOrd="1" destOrd="0" presId="urn:microsoft.com/office/officeart/2005/8/layout/vList5"/>
    <dgm:cxn modelId="{B12CD8C6-3BF9-46B1-9877-E047A107F4CD}" type="presParOf" srcId="{64C49C61-7B3B-4EC4-9B78-1933F5C8EDE7}" destId="{1B046CDA-F145-456D-AEA3-FD8B39356B1D}" srcOrd="3" destOrd="0" presId="urn:microsoft.com/office/officeart/2005/8/layout/vList5"/>
    <dgm:cxn modelId="{F045FD49-4220-4CAE-B82F-672DA6FC1A56}" type="presParOf" srcId="{64C49C61-7B3B-4EC4-9B78-1933F5C8EDE7}" destId="{09CCE06D-2CB0-400E-8FA4-EBE84BAE9CED}" srcOrd="4" destOrd="0" presId="urn:microsoft.com/office/officeart/2005/8/layout/vList5"/>
    <dgm:cxn modelId="{567E4370-F635-4625-A476-765220995780}" type="presParOf" srcId="{09CCE06D-2CB0-400E-8FA4-EBE84BAE9CED}" destId="{1C115BFA-26F0-4B77-9B52-DBAF12802C74}" srcOrd="0" destOrd="0" presId="urn:microsoft.com/office/officeart/2005/8/layout/vList5"/>
    <dgm:cxn modelId="{FC7F4C37-5A28-4217-AA9E-AE4EE76C5168}" type="presParOf" srcId="{09CCE06D-2CB0-400E-8FA4-EBE84BAE9CED}" destId="{3607AAC0-D3C3-4C39-942C-5DC6A3ACE6CA}"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7.xml><?xml version="1.0" encoding="utf-8"?>
<dgm:dataModel xmlns:dgm="http://schemas.openxmlformats.org/drawingml/2006/diagram" xmlns:a="http://schemas.openxmlformats.org/drawingml/2006/main">
  <dgm:ptLst>
    <dgm:pt modelId="{7E10EA61-0187-407C-936F-92E9536BA459}"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D66E2950-6D14-4FA7-ABA5-80BB1DBFB5C5}">
      <dgm:prSet/>
      <dgm:spPr/>
      <dgm:t>
        <a:bodyPr/>
        <a:lstStyle/>
        <a:p>
          <a:pPr rtl="0"/>
          <a:r>
            <a:rPr lang="en-US" dirty="0" smtClean="0"/>
            <a:t>Marshal Assets ASAP</a:t>
          </a:r>
          <a:endParaRPr lang="en-US" dirty="0"/>
        </a:p>
      </dgm:t>
    </dgm:pt>
    <dgm:pt modelId="{8918594D-7061-4E1C-ADF4-2198D6A9E5DC}" type="parTrans" cxnId="{F1B36B79-175D-455A-8F8D-2AC86C72A279}">
      <dgm:prSet/>
      <dgm:spPr/>
      <dgm:t>
        <a:bodyPr/>
        <a:lstStyle/>
        <a:p>
          <a:endParaRPr lang="en-US"/>
        </a:p>
      </dgm:t>
    </dgm:pt>
    <dgm:pt modelId="{1F46C10C-E32B-44FA-9C07-4A88EBC92639}" type="sibTrans" cxnId="{F1B36B79-175D-455A-8F8D-2AC86C72A279}">
      <dgm:prSet/>
      <dgm:spPr/>
      <dgm:t>
        <a:bodyPr/>
        <a:lstStyle/>
        <a:p>
          <a:endParaRPr lang="en-US"/>
        </a:p>
      </dgm:t>
    </dgm:pt>
    <dgm:pt modelId="{EAFF1639-58FF-4070-A56D-8BAD8E4566AB}">
      <dgm:prSet/>
      <dgm:spPr/>
      <dgm:t>
        <a:bodyPr/>
        <a:lstStyle/>
        <a:p>
          <a:pPr rtl="0"/>
          <a:r>
            <a:rPr lang="en-US" smtClean="0"/>
            <a:t>Portable valuables (cash, jewelry, high end art or electronics)</a:t>
          </a:r>
          <a:endParaRPr lang="en-US"/>
        </a:p>
      </dgm:t>
    </dgm:pt>
    <dgm:pt modelId="{D71F05FC-B4A5-4F7C-9567-38665229B552}" type="parTrans" cxnId="{5A75E8C4-06DF-4106-A942-3DC53BEB05D8}">
      <dgm:prSet/>
      <dgm:spPr/>
      <dgm:t>
        <a:bodyPr/>
        <a:lstStyle/>
        <a:p>
          <a:endParaRPr lang="en-US"/>
        </a:p>
      </dgm:t>
    </dgm:pt>
    <dgm:pt modelId="{1453E709-5C61-4CF4-9060-A7AE21E7440C}" type="sibTrans" cxnId="{5A75E8C4-06DF-4106-A942-3DC53BEB05D8}">
      <dgm:prSet/>
      <dgm:spPr/>
      <dgm:t>
        <a:bodyPr/>
        <a:lstStyle/>
        <a:p>
          <a:endParaRPr lang="en-US"/>
        </a:p>
      </dgm:t>
    </dgm:pt>
    <dgm:pt modelId="{41696371-F78C-4B74-B01D-949E1345CD5A}">
      <dgm:prSet/>
      <dgm:spPr/>
      <dgm:t>
        <a:bodyPr/>
        <a:lstStyle/>
        <a:p>
          <a:pPr rtl="0"/>
          <a:r>
            <a:rPr lang="en-US" smtClean="0"/>
            <a:t>Bank accounts after permanent appointment</a:t>
          </a:r>
          <a:endParaRPr lang="en-US"/>
        </a:p>
      </dgm:t>
    </dgm:pt>
    <dgm:pt modelId="{049B5437-611D-4AAE-B144-A6FDAC83AD41}" type="parTrans" cxnId="{3F2CAA23-8E79-402C-B8E3-131D25D5DC22}">
      <dgm:prSet/>
      <dgm:spPr/>
      <dgm:t>
        <a:bodyPr/>
        <a:lstStyle/>
        <a:p>
          <a:endParaRPr lang="en-US"/>
        </a:p>
      </dgm:t>
    </dgm:pt>
    <dgm:pt modelId="{AF738DB9-2916-48D6-86AA-8C566F96FD91}" type="sibTrans" cxnId="{3F2CAA23-8E79-402C-B8E3-131D25D5DC22}">
      <dgm:prSet/>
      <dgm:spPr/>
      <dgm:t>
        <a:bodyPr/>
        <a:lstStyle/>
        <a:p>
          <a:endParaRPr lang="en-US"/>
        </a:p>
      </dgm:t>
    </dgm:pt>
    <dgm:pt modelId="{9DAB7D43-8718-4987-AE5D-08850C9351E8}">
      <dgm:prSet/>
      <dgm:spPr/>
      <dgm:t>
        <a:bodyPr/>
        <a:lstStyle/>
        <a:p>
          <a:pPr rtl="0"/>
          <a:r>
            <a:rPr lang="en-US" dirty="0" smtClean="0"/>
            <a:t>Access Mail</a:t>
          </a:r>
          <a:endParaRPr lang="en-US" dirty="0"/>
        </a:p>
      </dgm:t>
    </dgm:pt>
    <dgm:pt modelId="{05359A86-BB25-471B-B0AA-9DE181DFC3EE}" type="parTrans" cxnId="{3A2AC44D-E23F-4F96-B358-91917FB9243D}">
      <dgm:prSet/>
      <dgm:spPr/>
      <dgm:t>
        <a:bodyPr/>
        <a:lstStyle/>
        <a:p>
          <a:endParaRPr lang="en-US"/>
        </a:p>
      </dgm:t>
    </dgm:pt>
    <dgm:pt modelId="{5799419F-35E1-43A5-A6D6-282D5C86EC90}" type="sibTrans" cxnId="{3A2AC44D-E23F-4F96-B358-91917FB9243D}">
      <dgm:prSet/>
      <dgm:spPr/>
      <dgm:t>
        <a:bodyPr/>
        <a:lstStyle/>
        <a:p>
          <a:endParaRPr lang="en-US"/>
        </a:p>
      </dgm:t>
    </dgm:pt>
    <dgm:pt modelId="{41B1BEC2-B7EC-4500-9679-C1B20EF9772B}">
      <dgm:prSet/>
      <dgm:spPr/>
      <dgm:t>
        <a:bodyPr/>
        <a:lstStyle/>
        <a:p>
          <a:pPr rtl="0"/>
          <a:r>
            <a:rPr lang="en-US" smtClean="0"/>
            <a:t>Submit a change of address on a case by case basis</a:t>
          </a:r>
          <a:endParaRPr lang="en-US"/>
        </a:p>
      </dgm:t>
    </dgm:pt>
    <dgm:pt modelId="{F3202DFA-EA41-4D47-AA14-F437C582BE1E}" type="parTrans" cxnId="{4D197681-7400-420A-8E76-88A568D5C85F}">
      <dgm:prSet/>
      <dgm:spPr/>
      <dgm:t>
        <a:bodyPr/>
        <a:lstStyle/>
        <a:p>
          <a:endParaRPr lang="en-US"/>
        </a:p>
      </dgm:t>
    </dgm:pt>
    <dgm:pt modelId="{FFB66515-8951-4CAF-8713-EED3CD37C232}" type="sibTrans" cxnId="{4D197681-7400-420A-8E76-88A568D5C85F}">
      <dgm:prSet/>
      <dgm:spPr/>
      <dgm:t>
        <a:bodyPr/>
        <a:lstStyle/>
        <a:p>
          <a:endParaRPr lang="en-US"/>
        </a:p>
      </dgm:t>
    </dgm:pt>
    <dgm:pt modelId="{EB74298D-771A-40D0-9EB3-9F453CD9C847}">
      <dgm:prSet/>
      <dgm:spPr/>
      <dgm:t>
        <a:bodyPr/>
        <a:lstStyle/>
        <a:p>
          <a:pPr rtl="0"/>
          <a:r>
            <a:rPr lang="en-US" smtClean="0"/>
            <a:t>Always once Cons. of Estate Appointment</a:t>
          </a:r>
          <a:endParaRPr lang="en-US"/>
        </a:p>
      </dgm:t>
    </dgm:pt>
    <dgm:pt modelId="{5A83E2A2-8AA2-4EA8-8AD8-223F1F7848C1}" type="parTrans" cxnId="{973750CB-92A7-4D00-B285-7973CDA5C9C2}">
      <dgm:prSet/>
      <dgm:spPr/>
      <dgm:t>
        <a:bodyPr/>
        <a:lstStyle/>
        <a:p>
          <a:endParaRPr lang="en-US"/>
        </a:p>
      </dgm:t>
    </dgm:pt>
    <dgm:pt modelId="{2B8F9902-08D0-4B12-B0A1-36701642D817}" type="sibTrans" cxnId="{973750CB-92A7-4D00-B285-7973CDA5C9C2}">
      <dgm:prSet/>
      <dgm:spPr/>
      <dgm:t>
        <a:bodyPr/>
        <a:lstStyle/>
        <a:p>
          <a:endParaRPr lang="en-US"/>
        </a:p>
      </dgm:t>
    </dgm:pt>
    <dgm:pt modelId="{D620123C-4198-4B80-9138-B2142661EA6E}">
      <dgm:prSet/>
      <dgm:spPr/>
      <dgm:t>
        <a:bodyPr/>
        <a:lstStyle/>
        <a:p>
          <a:pPr rtl="0"/>
          <a:r>
            <a:rPr lang="en-US" dirty="0" smtClean="0"/>
            <a:t>Make an Estate Plan </a:t>
          </a:r>
          <a:endParaRPr lang="en-US" dirty="0"/>
        </a:p>
      </dgm:t>
    </dgm:pt>
    <dgm:pt modelId="{1379EE3D-B267-4DD8-885A-F50E70CCA86A}" type="parTrans" cxnId="{60397DA0-0509-4869-A077-B4C136AE22E6}">
      <dgm:prSet/>
      <dgm:spPr/>
      <dgm:t>
        <a:bodyPr/>
        <a:lstStyle/>
        <a:p>
          <a:endParaRPr lang="en-US"/>
        </a:p>
      </dgm:t>
    </dgm:pt>
    <dgm:pt modelId="{E617C56F-F1E5-418D-AED6-2945D56E7C47}" type="sibTrans" cxnId="{60397DA0-0509-4869-A077-B4C136AE22E6}">
      <dgm:prSet/>
      <dgm:spPr/>
      <dgm:t>
        <a:bodyPr/>
        <a:lstStyle/>
        <a:p>
          <a:endParaRPr lang="en-US"/>
        </a:p>
      </dgm:t>
    </dgm:pt>
    <dgm:pt modelId="{73CC6210-4D27-415B-B3EF-29989A11E23C}">
      <dgm:prSet/>
      <dgm:spPr/>
      <dgm:t>
        <a:bodyPr/>
        <a:lstStyle/>
        <a:p>
          <a:pPr rtl="0"/>
          <a:r>
            <a:rPr lang="en-US" smtClean="0"/>
            <a:t>Determine long term financial needs (review stock portfolios)</a:t>
          </a:r>
          <a:endParaRPr lang="en-US"/>
        </a:p>
      </dgm:t>
    </dgm:pt>
    <dgm:pt modelId="{A00611E4-FCA1-4E18-A2E2-697EB3EBFF67}" type="parTrans" cxnId="{0989816F-3913-40C6-A089-C495FE2B79A6}">
      <dgm:prSet/>
      <dgm:spPr/>
      <dgm:t>
        <a:bodyPr/>
        <a:lstStyle/>
        <a:p>
          <a:endParaRPr lang="en-US"/>
        </a:p>
      </dgm:t>
    </dgm:pt>
    <dgm:pt modelId="{02ED9DAD-6D25-4497-ACE8-FC0AE507DF6E}" type="sibTrans" cxnId="{0989816F-3913-40C6-A089-C495FE2B79A6}">
      <dgm:prSet/>
      <dgm:spPr/>
      <dgm:t>
        <a:bodyPr/>
        <a:lstStyle/>
        <a:p>
          <a:endParaRPr lang="en-US"/>
        </a:p>
      </dgm:t>
    </dgm:pt>
    <dgm:pt modelId="{FE5093E3-6970-4F67-B8F7-B920DAEECC33}">
      <dgm:prSet/>
      <dgm:spPr/>
      <dgm:t>
        <a:bodyPr/>
        <a:lstStyle/>
        <a:p>
          <a:pPr rtl="0"/>
          <a:r>
            <a:rPr lang="en-US" smtClean="0"/>
            <a:t>Need to sell personal or real property</a:t>
          </a:r>
          <a:endParaRPr lang="en-US"/>
        </a:p>
      </dgm:t>
    </dgm:pt>
    <dgm:pt modelId="{601CA7C7-E25F-46D3-9297-0D6A11DA1997}" type="parTrans" cxnId="{52ED9EBF-0701-41CA-AD27-21F055BF4A0C}">
      <dgm:prSet/>
      <dgm:spPr/>
      <dgm:t>
        <a:bodyPr/>
        <a:lstStyle/>
        <a:p>
          <a:endParaRPr lang="en-US"/>
        </a:p>
      </dgm:t>
    </dgm:pt>
    <dgm:pt modelId="{4983E350-0462-4342-82B4-472705BA9029}" type="sibTrans" cxnId="{52ED9EBF-0701-41CA-AD27-21F055BF4A0C}">
      <dgm:prSet/>
      <dgm:spPr/>
      <dgm:t>
        <a:bodyPr/>
        <a:lstStyle/>
        <a:p>
          <a:endParaRPr lang="en-US"/>
        </a:p>
      </dgm:t>
    </dgm:pt>
    <dgm:pt modelId="{2B1970E6-7FEE-45E4-BE97-37C6B6537E0B}">
      <dgm:prSet/>
      <dgm:spPr/>
      <dgm:t>
        <a:bodyPr/>
        <a:lstStyle/>
        <a:p>
          <a:pPr rtl="0"/>
          <a:r>
            <a:rPr lang="en-US" smtClean="0"/>
            <a:t>Safe storage of personal property</a:t>
          </a:r>
          <a:endParaRPr lang="en-US"/>
        </a:p>
      </dgm:t>
    </dgm:pt>
    <dgm:pt modelId="{5B586A0B-4A24-4A7A-A883-355284430A74}" type="parTrans" cxnId="{95237E5C-094E-4221-8031-DEE735BD71B6}">
      <dgm:prSet/>
      <dgm:spPr/>
      <dgm:t>
        <a:bodyPr/>
        <a:lstStyle/>
        <a:p>
          <a:endParaRPr lang="en-US"/>
        </a:p>
      </dgm:t>
    </dgm:pt>
    <dgm:pt modelId="{A7B4727F-28EA-43F2-9223-2EAF6D90B292}" type="sibTrans" cxnId="{95237E5C-094E-4221-8031-DEE735BD71B6}">
      <dgm:prSet/>
      <dgm:spPr/>
      <dgm:t>
        <a:bodyPr/>
        <a:lstStyle/>
        <a:p>
          <a:endParaRPr lang="en-US"/>
        </a:p>
      </dgm:t>
    </dgm:pt>
    <dgm:pt modelId="{8DE63AC8-C338-452E-B184-ACE322F370AE}" type="pres">
      <dgm:prSet presAssocID="{7E10EA61-0187-407C-936F-92E9536BA459}" presName="Name0" presStyleCnt="0">
        <dgm:presLayoutVars>
          <dgm:dir/>
          <dgm:animLvl val="lvl"/>
          <dgm:resizeHandles val="exact"/>
        </dgm:presLayoutVars>
      </dgm:prSet>
      <dgm:spPr/>
      <dgm:t>
        <a:bodyPr/>
        <a:lstStyle/>
        <a:p>
          <a:endParaRPr lang="en-US"/>
        </a:p>
      </dgm:t>
    </dgm:pt>
    <dgm:pt modelId="{65FD3F62-C4B2-4C01-8EE3-9AE336ACE5C3}" type="pres">
      <dgm:prSet presAssocID="{D66E2950-6D14-4FA7-ABA5-80BB1DBFB5C5}" presName="linNode" presStyleCnt="0"/>
      <dgm:spPr/>
    </dgm:pt>
    <dgm:pt modelId="{99367D70-54D8-48D7-8DF5-09B30590EF1C}" type="pres">
      <dgm:prSet presAssocID="{D66E2950-6D14-4FA7-ABA5-80BB1DBFB5C5}" presName="parentText" presStyleLbl="node1" presStyleIdx="0" presStyleCnt="3">
        <dgm:presLayoutVars>
          <dgm:chMax val="1"/>
          <dgm:bulletEnabled val="1"/>
        </dgm:presLayoutVars>
      </dgm:prSet>
      <dgm:spPr/>
      <dgm:t>
        <a:bodyPr/>
        <a:lstStyle/>
        <a:p>
          <a:endParaRPr lang="en-US"/>
        </a:p>
      </dgm:t>
    </dgm:pt>
    <dgm:pt modelId="{66B49510-3298-453A-9E9E-9B8EB5D7327E}" type="pres">
      <dgm:prSet presAssocID="{D66E2950-6D14-4FA7-ABA5-80BB1DBFB5C5}" presName="descendantText" presStyleLbl="alignAccFollowNode1" presStyleIdx="0" presStyleCnt="3">
        <dgm:presLayoutVars>
          <dgm:bulletEnabled val="1"/>
        </dgm:presLayoutVars>
      </dgm:prSet>
      <dgm:spPr/>
      <dgm:t>
        <a:bodyPr/>
        <a:lstStyle/>
        <a:p>
          <a:endParaRPr lang="en-US"/>
        </a:p>
      </dgm:t>
    </dgm:pt>
    <dgm:pt modelId="{A81BEB72-264A-4F2A-8EB4-A2CF0BB85B6F}" type="pres">
      <dgm:prSet presAssocID="{1F46C10C-E32B-44FA-9C07-4A88EBC92639}" presName="sp" presStyleCnt="0"/>
      <dgm:spPr/>
    </dgm:pt>
    <dgm:pt modelId="{7230DBD0-0BC1-4517-B194-38D0AE7451DA}" type="pres">
      <dgm:prSet presAssocID="{9DAB7D43-8718-4987-AE5D-08850C9351E8}" presName="linNode" presStyleCnt="0"/>
      <dgm:spPr/>
    </dgm:pt>
    <dgm:pt modelId="{961B5FE4-4C15-476C-A0D6-EDFBE9FE2B20}" type="pres">
      <dgm:prSet presAssocID="{9DAB7D43-8718-4987-AE5D-08850C9351E8}" presName="parentText" presStyleLbl="node1" presStyleIdx="1" presStyleCnt="3">
        <dgm:presLayoutVars>
          <dgm:chMax val="1"/>
          <dgm:bulletEnabled val="1"/>
        </dgm:presLayoutVars>
      </dgm:prSet>
      <dgm:spPr/>
      <dgm:t>
        <a:bodyPr/>
        <a:lstStyle/>
        <a:p>
          <a:endParaRPr lang="en-US"/>
        </a:p>
      </dgm:t>
    </dgm:pt>
    <dgm:pt modelId="{9D30FF35-D54D-42EC-B2C3-D66F80AB5314}" type="pres">
      <dgm:prSet presAssocID="{9DAB7D43-8718-4987-AE5D-08850C9351E8}" presName="descendantText" presStyleLbl="alignAccFollowNode1" presStyleIdx="1" presStyleCnt="3">
        <dgm:presLayoutVars>
          <dgm:bulletEnabled val="1"/>
        </dgm:presLayoutVars>
      </dgm:prSet>
      <dgm:spPr/>
      <dgm:t>
        <a:bodyPr/>
        <a:lstStyle/>
        <a:p>
          <a:endParaRPr lang="en-US"/>
        </a:p>
      </dgm:t>
    </dgm:pt>
    <dgm:pt modelId="{45F5360A-9AEA-46C2-BFFE-1AB557CCE4CD}" type="pres">
      <dgm:prSet presAssocID="{5799419F-35E1-43A5-A6D6-282D5C86EC90}" presName="sp" presStyleCnt="0"/>
      <dgm:spPr/>
    </dgm:pt>
    <dgm:pt modelId="{4DB44AC6-C36A-4BD2-8825-6099ED408844}" type="pres">
      <dgm:prSet presAssocID="{D620123C-4198-4B80-9138-B2142661EA6E}" presName="linNode" presStyleCnt="0"/>
      <dgm:spPr/>
    </dgm:pt>
    <dgm:pt modelId="{524E64E4-912A-405B-8D95-E360491FFEC8}" type="pres">
      <dgm:prSet presAssocID="{D620123C-4198-4B80-9138-B2142661EA6E}" presName="parentText" presStyleLbl="node1" presStyleIdx="2" presStyleCnt="3">
        <dgm:presLayoutVars>
          <dgm:chMax val="1"/>
          <dgm:bulletEnabled val="1"/>
        </dgm:presLayoutVars>
      </dgm:prSet>
      <dgm:spPr/>
      <dgm:t>
        <a:bodyPr/>
        <a:lstStyle/>
        <a:p>
          <a:endParaRPr lang="en-US"/>
        </a:p>
      </dgm:t>
    </dgm:pt>
    <dgm:pt modelId="{B2ADDABA-350F-4A70-965C-7A72D0911E32}" type="pres">
      <dgm:prSet presAssocID="{D620123C-4198-4B80-9138-B2142661EA6E}" presName="descendantText" presStyleLbl="alignAccFollowNode1" presStyleIdx="2" presStyleCnt="3">
        <dgm:presLayoutVars>
          <dgm:bulletEnabled val="1"/>
        </dgm:presLayoutVars>
      </dgm:prSet>
      <dgm:spPr/>
      <dgm:t>
        <a:bodyPr/>
        <a:lstStyle/>
        <a:p>
          <a:endParaRPr lang="en-US"/>
        </a:p>
      </dgm:t>
    </dgm:pt>
  </dgm:ptLst>
  <dgm:cxnLst>
    <dgm:cxn modelId="{878F3EF6-D9AF-4541-9DEF-1CF867AE034A}" type="presOf" srcId="{41B1BEC2-B7EC-4500-9679-C1B20EF9772B}" destId="{9D30FF35-D54D-42EC-B2C3-D66F80AB5314}" srcOrd="0" destOrd="0" presId="urn:microsoft.com/office/officeart/2005/8/layout/vList5"/>
    <dgm:cxn modelId="{973750CB-92A7-4D00-B285-7973CDA5C9C2}" srcId="{9DAB7D43-8718-4987-AE5D-08850C9351E8}" destId="{EB74298D-771A-40D0-9EB3-9F453CD9C847}" srcOrd="1" destOrd="0" parTransId="{5A83E2A2-8AA2-4EA8-8AD8-223F1F7848C1}" sibTransId="{2B8F9902-08D0-4B12-B0A1-36701642D817}"/>
    <dgm:cxn modelId="{ED1CFBB4-1A0F-45F5-BAA6-B5BF79EC1E2C}" type="presOf" srcId="{41696371-F78C-4B74-B01D-949E1345CD5A}" destId="{66B49510-3298-453A-9E9E-9B8EB5D7327E}" srcOrd="0" destOrd="1" presId="urn:microsoft.com/office/officeart/2005/8/layout/vList5"/>
    <dgm:cxn modelId="{B6F659B5-F44D-468D-9A70-A61CA1BB05BA}" type="presOf" srcId="{EAFF1639-58FF-4070-A56D-8BAD8E4566AB}" destId="{66B49510-3298-453A-9E9E-9B8EB5D7327E}" srcOrd="0" destOrd="0" presId="urn:microsoft.com/office/officeart/2005/8/layout/vList5"/>
    <dgm:cxn modelId="{3F2CAA23-8E79-402C-B8E3-131D25D5DC22}" srcId="{D66E2950-6D14-4FA7-ABA5-80BB1DBFB5C5}" destId="{41696371-F78C-4B74-B01D-949E1345CD5A}" srcOrd="1" destOrd="0" parTransId="{049B5437-611D-4AAE-B144-A6FDAC83AD41}" sibTransId="{AF738DB9-2916-48D6-86AA-8C566F96FD91}"/>
    <dgm:cxn modelId="{60397DA0-0509-4869-A077-B4C136AE22E6}" srcId="{7E10EA61-0187-407C-936F-92E9536BA459}" destId="{D620123C-4198-4B80-9138-B2142661EA6E}" srcOrd="2" destOrd="0" parTransId="{1379EE3D-B267-4DD8-885A-F50E70CCA86A}" sibTransId="{E617C56F-F1E5-418D-AED6-2945D56E7C47}"/>
    <dgm:cxn modelId="{4D197681-7400-420A-8E76-88A568D5C85F}" srcId="{9DAB7D43-8718-4987-AE5D-08850C9351E8}" destId="{41B1BEC2-B7EC-4500-9679-C1B20EF9772B}" srcOrd="0" destOrd="0" parTransId="{F3202DFA-EA41-4D47-AA14-F437C582BE1E}" sibTransId="{FFB66515-8951-4CAF-8713-EED3CD37C232}"/>
    <dgm:cxn modelId="{F1B36B79-175D-455A-8F8D-2AC86C72A279}" srcId="{7E10EA61-0187-407C-936F-92E9536BA459}" destId="{D66E2950-6D14-4FA7-ABA5-80BB1DBFB5C5}" srcOrd="0" destOrd="0" parTransId="{8918594D-7061-4E1C-ADF4-2198D6A9E5DC}" sibTransId="{1F46C10C-E32B-44FA-9C07-4A88EBC92639}"/>
    <dgm:cxn modelId="{0989816F-3913-40C6-A089-C495FE2B79A6}" srcId="{D620123C-4198-4B80-9138-B2142661EA6E}" destId="{73CC6210-4D27-415B-B3EF-29989A11E23C}" srcOrd="0" destOrd="0" parTransId="{A00611E4-FCA1-4E18-A2E2-697EB3EBFF67}" sibTransId="{02ED9DAD-6D25-4497-ACE8-FC0AE507DF6E}"/>
    <dgm:cxn modelId="{7D9A8D08-1F63-4DC7-ABDE-E22BCCB6132D}" type="presOf" srcId="{D66E2950-6D14-4FA7-ABA5-80BB1DBFB5C5}" destId="{99367D70-54D8-48D7-8DF5-09B30590EF1C}" srcOrd="0" destOrd="0" presId="urn:microsoft.com/office/officeart/2005/8/layout/vList5"/>
    <dgm:cxn modelId="{E193C88B-F0AE-40C9-8B05-8D9C5010B107}" type="presOf" srcId="{D620123C-4198-4B80-9138-B2142661EA6E}" destId="{524E64E4-912A-405B-8D95-E360491FFEC8}" srcOrd="0" destOrd="0" presId="urn:microsoft.com/office/officeart/2005/8/layout/vList5"/>
    <dgm:cxn modelId="{C8ABE3F2-9435-4F0D-B92D-05080A85006D}" type="presOf" srcId="{9DAB7D43-8718-4987-AE5D-08850C9351E8}" destId="{961B5FE4-4C15-476C-A0D6-EDFBE9FE2B20}" srcOrd="0" destOrd="0" presId="urn:microsoft.com/office/officeart/2005/8/layout/vList5"/>
    <dgm:cxn modelId="{2CBFA479-8C01-4DCA-8F43-2E0E15022550}" type="presOf" srcId="{FE5093E3-6970-4F67-B8F7-B920DAEECC33}" destId="{B2ADDABA-350F-4A70-965C-7A72D0911E32}" srcOrd="0" destOrd="1" presId="urn:microsoft.com/office/officeart/2005/8/layout/vList5"/>
    <dgm:cxn modelId="{3A2AC44D-E23F-4F96-B358-91917FB9243D}" srcId="{7E10EA61-0187-407C-936F-92E9536BA459}" destId="{9DAB7D43-8718-4987-AE5D-08850C9351E8}" srcOrd="1" destOrd="0" parTransId="{05359A86-BB25-471B-B0AA-9DE181DFC3EE}" sibTransId="{5799419F-35E1-43A5-A6D6-282D5C86EC90}"/>
    <dgm:cxn modelId="{42C4B8BD-D6C7-4710-A009-DF29BF7C2F05}" type="presOf" srcId="{7E10EA61-0187-407C-936F-92E9536BA459}" destId="{8DE63AC8-C338-452E-B184-ACE322F370AE}" srcOrd="0" destOrd="0" presId="urn:microsoft.com/office/officeart/2005/8/layout/vList5"/>
    <dgm:cxn modelId="{95237E5C-094E-4221-8031-DEE735BD71B6}" srcId="{D620123C-4198-4B80-9138-B2142661EA6E}" destId="{2B1970E6-7FEE-45E4-BE97-37C6B6537E0B}" srcOrd="2" destOrd="0" parTransId="{5B586A0B-4A24-4A7A-A883-355284430A74}" sibTransId="{A7B4727F-28EA-43F2-9223-2EAF6D90B292}"/>
    <dgm:cxn modelId="{9B666275-595B-4AC2-9B39-BC7A2143CC27}" type="presOf" srcId="{73CC6210-4D27-415B-B3EF-29989A11E23C}" destId="{B2ADDABA-350F-4A70-965C-7A72D0911E32}" srcOrd="0" destOrd="0" presId="urn:microsoft.com/office/officeart/2005/8/layout/vList5"/>
    <dgm:cxn modelId="{52ED9EBF-0701-41CA-AD27-21F055BF4A0C}" srcId="{D620123C-4198-4B80-9138-B2142661EA6E}" destId="{FE5093E3-6970-4F67-B8F7-B920DAEECC33}" srcOrd="1" destOrd="0" parTransId="{601CA7C7-E25F-46D3-9297-0D6A11DA1997}" sibTransId="{4983E350-0462-4342-82B4-472705BA9029}"/>
    <dgm:cxn modelId="{507EE26E-5FD6-4AB6-85D1-4A08C914ED8A}" type="presOf" srcId="{EB74298D-771A-40D0-9EB3-9F453CD9C847}" destId="{9D30FF35-D54D-42EC-B2C3-D66F80AB5314}" srcOrd="0" destOrd="1" presId="urn:microsoft.com/office/officeart/2005/8/layout/vList5"/>
    <dgm:cxn modelId="{5A75E8C4-06DF-4106-A942-3DC53BEB05D8}" srcId="{D66E2950-6D14-4FA7-ABA5-80BB1DBFB5C5}" destId="{EAFF1639-58FF-4070-A56D-8BAD8E4566AB}" srcOrd="0" destOrd="0" parTransId="{D71F05FC-B4A5-4F7C-9567-38665229B552}" sibTransId="{1453E709-5C61-4CF4-9060-A7AE21E7440C}"/>
    <dgm:cxn modelId="{54134787-0B1E-493C-932E-48C67D11B33F}" type="presOf" srcId="{2B1970E6-7FEE-45E4-BE97-37C6B6537E0B}" destId="{B2ADDABA-350F-4A70-965C-7A72D0911E32}" srcOrd="0" destOrd="2" presId="urn:microsoft.com/office/officeart/2005/8/layout/vList5"/>
    <dgm:cxn modelId="{78303815-4476-41D0-94CB-2467EC6B1F9D}" type="presParOf" srcId="{8DE63AC8-C338-452E-B184-ACE322F370AE}" destId="{65FD3F62-C4B2-4C01-8EE3-9AE336ACE5C3}" srcOrd="0" destOrd="0" presId="urn:microsoft.com/office/officeart/2005/8/layout/vList5"/>
    <dgm:cxn modelId="{E0D1FBCB-6577-463D-B923-CDB9C0439892}" type="presParOf" srcId="{65FD3F62-C4B2-4C01-8EE3-9AE336ACE5C3}" destId="{99367D70-54D8-48D7-8DF5-09B30590EF1C}" srcOrd="0" destOrd="0" presId="urn:microsoft.com/office/officeart/2005/8/layout/vList5"/>
    <dgm:cxn modelId="{D16929DF-CB44-47D5-90D0-A6FCF3A16C79}" type="presParOf" srcId="{65FD3F62-C4B2-4C01-8EE3-9AE336ACE5C3}" destId="{66B49510-3298-453A-9E9E-9B8EB5D7327E}" srcOrd="1" destOrd="0" presId="urn:microsoft.com/office/officeart/2005/8/layout/vList5"/>
    <dgm:cxn modelId="{E2A3F5C4-D636-493D-93C4-F6B3A3DE8A81}" type="presParOf" srcId="{8DE63AC8-C338-452E-B184-ACE322F370AE}" destId="{A81BEB72-264A-4F2A-8EB4-A2CF0BB85B6F}" srcOrd="1" destOrd="0" presId="urn:microsoft.com/office/officeart/2005/8/layout/vList5"/>
    <dgm:cxn modelId="{25B50022-8ACC-449B-B34F-4B37FF44831F}" type="presParOf" srcId="{8DE63AC8-C338-452E-B184-ACE322F370AE}" destId="{7230DBD0-0BC1-4517-B194-38D0AE7451DA}" srcOrd="2" destOrd="0" presId="urn:microsoft.com/office/officeart/2005/8/layout/vList5"/>
    <dgm:cxn modelId="{1E030B5E-05BE-4920-B61D-8FC89BFB6526}" type="presParOf" srcId="{7230DBD0-0BC1-4517-B194-38D0AE7451DA}" destId="{961B5FE4-4C15-476C-A0D6-EDFBE9FE2B20}" srcOrd="0" destOrd="0" presId="urn:microsoft.com/office/officeart/2005/8/layout/vList5"/>
    <dgm:cxn modelId="{C5B979DB-A022-4792-8C36-2306E67B66A0}" type="presParOf" srcId="{7230DBD0-0BC1-4517-B194-38D0AE7451DA}" destId="{9D30FF35-D54D-42EC-B2C3-D66F80AB5314}" srcOrd="1" destOrd="0" presId="urn:microsoft.com/office/officeart/2005/8/layout/vList5"/>
    <dgm:cxn modelId="{A84D0352-598B-400B-B6EA-D3FE8DED9C1F}" type="presParOf" srcId="{8DE63AC8-C338-452E-B184-ACE322F370AE}" destId="{45F5360A-9AEA-46C2-BFFE-1AB557CCE4CD}" srcOrd="3" destOrd="0" presId="urn:microsoft.com/office/officeart/2005/8/layout/vList5"/>
    <dgm:cxn modelId="{075FDC7B-6777-4750-AB56-FAB543F41CF6}" type="presParOf" srcId="{8DE63AC8-C338-452E-B184-ACE322F370AE}" destId="{4DB44AC6-C36A-4BD2-8825-6099ED408844}" srcOrd="4" destOrd="0" presId="urn:microsoft.com/office/officeart/2005/8/layout/vList5"/>
    <dgm:cxn modelId="{856DA423-5CF2-4685-AC44-A24D234852B3}" type="presParOf" srcId="{4DB44AC6-C36A-4BD2-8825-6099ED408844}" destId="{524E64E4-912A-405B-8D95-E360491FFEC8}" srcOrd="0" destOrd="0" presId="urn:microsoft.com/office/officeart/2005/8/layout/vList5"/>
    <dgm:cxn modelId="{330B3584-1A9D-4C0E-8C0C-FC4532D79CE9}" type="presParOf" srcId="{4DB44AC6-C36A-4BD2-8825-6099ED408844}" destId="{B2ADDABA-350F-4A70-965C-7A72D0911E32}"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8.xml><?xml version="1.0" encoding="utf-8"?>
<dgm:dataModel xmlns:dgm="http://schemas.openxmlformats.org/drawingml/2006/diagram" xmlns:a="http://schemas.openxmlformats.org/drawingml/2006/main">
  <dgm:ptLst>
    <dgm:pt modelId="{55B1D8B5-FE92-4775-9719-23E91943763C}" type="doc">
      <dgm:prSet loTypeId="urn:microsoft.com/office/officeart/2005/8/layout/target3" loCatId="relationship" qsTypeId="urn:microsoft.com/office/officeart/2005/8/quickstyle/simple1" qsCatId="simple" csTypeId="urn:microsoft.com/office/officeart/2005/8/colors/accent1_2" csCatId="accent1"/>
      <dgm:spPr/>
      <dgm:t>
        <a:bodyPr/>
        <a:lstStyle/>
        <a:p>
          <a:endParaRPr lang="en-US"/>
        </a:p>
      </dgm:t>
    </dgm:pt>
    <dgm:pt modelId="{A77272B9-7025-468A-9068-3501AE0A80CC}">
      <dgm:prSet/>
      <dgm:spPr/>
      <dgm:t>
        <a:bodyPr/>
        <a:lstStyle/>
        <a:p>
          <a:pPr rtl="0"/>
          <a:r>
            <a:rPr lang="en-US" smtClean="0"/>
            <a:t>Maintain benefits (Medi-Cal, SSI, etc.)</a:t>
          </a:r>
          <a:endParaRPr lang="en-US"/>
        </a:p>
      </dgm:t>
    </dgm:pt>
    <dgm:pt modelId="{C4DFC2E5-DE55-475F-B17E-0B5D2E7287E1}" type="parTrans" cxnId="{F7B01F0F-90AA-43B8-93A8-BB89B4A0BC52}">
      <dgm:prSet/>
      <dgm:spPr/>
      <dgm:t>
        <a:bodyPr/>
        <a:lstStyle/>
        <a:p>
          <a:endParaRPr lang="en-US"/>
        </a:p>
      </dgm:t>
    </dgm:pt>
    <dgm:pt modelId="{4053371E-78E0-49CB-9BCE-C0F7F8DA9776}" type="sibTrans" cxnId="{F7B01F0F-90AA-43B8-93A8-BB89B4A0BC52}">
      <dgm:prSet/>
      <dgm:spPr/>
      <dgm:t>
        <a:bodyPr/>
        <a:lstStyle/>
        <a:p>
          <a:endParaRPr lang="en-US"/>
        </a:p>
      </dgm:t>
    </dgm:pt>
    <dgm:pt modelId="{95F714E0-A2E6-4348-997D-9F4220F1EF5D}">
      <dgm:prSet/>
      <dgm:spPr/>
      <dgm:t>
        <a:bodyPr/>
        <a:lstStyle/>
        <a:p>
          <a:pPr rtl="0"/>
          <a:r>
            <a:rPr lang="en-US" smtClean="0"/>
            <a:t>Submit renewal paperwork timely</a:t>
          </a:r>
          <a:endParaRPr lang="en-US"/>
        </a:p>
      </dgm:t>
    </dgm:pt>
    <dgm:pt modelId="{316DCE1A-B3B8-40F1-B77A-3EA68E3E8307}" type="parTrans" cxnId="{E9642061-2618-45E1-90E6-99CC463B2975}">
      <dgm:prSet/>
      <dgm:spPr/>
      <dgm:t>
        <a:bodyPr/>
        <a:lstStyle/>
        <a:p>
          <a:endParaRPr lang="en-US"/>
        </a:p>
      </dgm:t>
    </dgm:pt>
    <dgm:pt modelId="{DC5D69AE-558A-4FF1-A560-FADBB1E4557D}" type="sibTrans" cxnId="{E9642061-2618-45E1-90E6-99CC463B2975}">
      <dgm:prSet/>
      <dgm:spPr/>
      <dgm:t>
        <a:bodyPr/>
        <a:lstStyle/>
        <a:p>
          <a:endParaRPr lang="en-US"/>
        </a:p>
      </dgm:t>
    </dgm:pt>
    <dgm:pt modelId="{C6566DE4-6EA1-4E12-B4B3-653032AAA25E}">
      <dgm:prSet/>
      <dgm:spPr/>
      <dgm:t>
        <a:bodyPr/>
        <a:lstStyle/>
        <a:p>
          <a:pPr rtl="0"/>
          <a:r>
            <a:rPr lang="en-US" smtClean="0"/>
            <a:t>Ensure monthly spend downs</a:t>
          </a:r>
          <a:endParaRPr lang="en-US"/>
        </a:p>
      </dgm:t>
    </dgm:pt>
    <dgm:pt modelId="{120DC23A-783F-4E12-AB80-5720A3C4AC0A}" type="parTrans" cxnId="{891BA468-BFBC-4E96-97E1-696B22814DD2}">
      <dgm:prSet/>
      <dgm:spPr/>
      <dgm:t>
        <a:bodyPr/>
        <a:lstStyle/>
        <a:p>
          <a:endParaRPr lang="en-US"/>
        </a:p>
      </dgm:t>
    </dgm:pt>
    <dgm:pt modelId="{346DFB08-3698-499D-BA62-0EA92334D64B}" type="sibTrans" cxnId="{891BA468-BFBC-4E96-97E1-696B22814DD2}">
      <dgm:prSet/>
      <dgm:spPr/>
      <dgm:t>
        <a:bodyPr/>
        <a:lstStyle/>
        <a:p>
          <a:endParaRPr lang="en-US"/>
        </a:p>
      </dgm:t>
    </dgm:pt>
    <dgm:pt modelId="{7F194D3F-37D1-419D-AFE7-509A985552B3}">
      <dgm:prSet/>
      <dgm:spPr/>
      <dgm:t>
        <a:bodyPr/>
        <a:lstStyle/>
        <a:p>
          <a:pPr rtl="0"/>
          <a:r>
            <a:rPr lang="en-US" smtClean="0"/>
            <a:t>Pay living expenses and bills timely</a:t>
          </a:r>
          <a:endParaRPr lang="en-US"/>
        </a:p>
      </dgm:t>
    </dgm:pt>
    <dgm:pt modelId="{9B980945-40CB-4482-B6D3-1EA2B7195285}" type="parTrans" cxnId="{7913D205-1662-4D08-8396-12C3B5E1D464}">
      <dgm:prSet/>
      <dgm:spPr/>
      <dgm:t>
        <a:bodyPr/>
        <a:lstStyle/>
        <a:p>
          <a:endParaRPr lang="en-US"/>
        </a:p>
      </dgm:t>
    </dgm:pt>
    <dgm:pt modelId="{7B14C350-7D96-4582-BDF3-0775C7697D90}" type="sibTrans" cxnId="{7913D205-1662-4D08-8396-12C3B5E1D464}">
      <dgm:prSet/>
      <dgm:spPr/>
      <dgm:t>
        <a:bodyPr/>
        <a:lstStyle/>
        <a:p>
          <a:endParaRPr lang="en-US"/>
        </a:p>
      </dgm:t>
    </dgm:pt>
    <dgm:pt modelId="{666875D9-1554-41ED-A56B-DCDF222C422F}">
      <dgm:prSet/>
      <dgm:spPr/>
      <dgm:t>
        <a:bodyPr/>
        <a:lstStyle/>
        <a:p>
          <a:pPr rtl="0"/>
          <a:r>
            <a:rPr lang="en-US" dirty="0" smtClean="0"/>
            <a:t>Don’t pay debts, if </a:t>
          </a:r>
          <a:r>
            <a:rPr lang="en-US" b="1" i="1" u="sng" dirty="0" smtClean="0"/>
            <a:t>no</a:t>
          </a:r>
          <a:r>
            <a:rPr lang="en-US" dirty="0" smtClean="0"/>
            <a:t> payment has been made for 4 years or more</a:t>
          </a:r>
          <a:endParaRPr lang="en-US" dirty="0"/>
        </a:p>
      </dgm:t>
    </dgm:pt>
    <dgm:pt modelId="{AECBD8F1-4D38-4C48-B820-D0AE478446AA}" type="parTrans" cxnId="{4956341E-A3BE-43D3-BBF4-61494D73F6EC}">
      <dgm:prSet/>
      <dgm:spPr/>
      <dgm:t>
        <a:bodyPr/>
        <a:lstStyle/>
        <a:p>
          <a:endParaRPr lang="en-US"/>
        </a:p>
      </dgm:t>
    </dgm:pt>
    <dgm:pt modelId="{7ED58B92-34F4-4EFB-B10A-4072AFB266CE}" type="sibTrans" cxnId="{4956341E-A3BE-43D3-BBF4-61494D73F6EC}">
      <dgm:prSet/>
      <dgm:spPr/>
      <dgm:t>
        <a:bodyPr/>
        <a:lstStyle/>
        <a:p>
          <a:endParaRPr lang="en-US"/>
        </a:p>
      </dgm:t>
    </dgm:pt>
    <dgm:pt modelId="{1437E954-AEEB-4699-B0A7-7BB9E6DCE285}">
      <dgm:prSet/>
      <dgm:spPr/>
      <dgm:t>
        <a:bodyPr/>
        <a:lstStyle/>
        <a:p>
          <a:pPr rtl="0"/>
          <a:r>
            <a:rPr lang="en-US" smtClean="0"/>
            <a:t>Do bi-weekly property checks for real property </a:t>
          </a:r>
          <a:endParaRPr lang="en-US"/>
        </a:p>
      </dgm:t>
    </dgm:pt>
    <dgm:pt modelId="{E1E2DBC8-AA0E-4D66-8195-7ED75FF29C1F}" type="parTrans" cxnId="{CEEB24B6-5A19-4B22-BFC9-D2C6707699F9}">
      <dgm:prSet/>
      <dgm:spPr/>
      <dgm:t>
        <a:bodyPr/>
        <a:lstStyle/>
        <a:p>
          <a:endParaRPr lang="en-US"/>
        </a:p>
      </dgm:t>
    </dgm:pt>
    <dgm:pt modelId="{19B9ADDF-70C0-44C1-A157-9EDB67A82EB4}" type="sibTrans" cxnId="{CEEB24B6-5A19-4B22-BFC9-D2C6707699F9}">
      <dgm:prSet/>
      <dgm:spPr/>
      <dgm:t>
        <a:bodyPr/>
        <a:lstStyle/>
        <a:p>
          <a:endParaRPr lang="en-US"/>
        </a:p>
      </dgm:t>
    </dgm:pt>
    <dgm:pt modelId="{8FC7A54B-AA93-4F69-8EA9-2CA859E742B8}">
      <dgm:prSet/>
      <dgm:spPr/>
      <dgm:t>
        <a:bodyPr/>
        <a:lstStyle/>
        <a:p>
          <a:pPr rtl="0"/>
          <a:r>
            <a:rPr lang="en-US" smtClean="0"/>
            <a:t>Break-ins</a:t>
          </a:r>
          <a:endParaRPr lang="en-US"/>
        </a:p>
      </dgm:t>
    </dgm:pt>
    <dgm:pt modelId="{14A8158F-FEBF-4ABC-B1E3-8283D57EEEB6}" type="parTrans" cxnId="{FC147C30-CCE9-4B74-A0BF-B9DC38B86452}">
      <dgm:prSet/>
      <dgm:spPr/>
      <dgm:t>
        <a:bodyPr/>
        <a:lstStyle/>
        <a:p>
          <a:endParaRPr lang="en-US"/>
        </a:p>
      </dgm:t>
    </dgm:pt>
    <dgm:pt modelId="{3F14924D-F60F-4922-924A-875032233355}" type="sibTrans" cxnId="{FC147C30-CCE9-4B74-A0BF-B9DC38B86452}">
      <dgm:prSet/>
      <dgm:spPr/>
      <dgm:t>
        <a:bodyPr/>
        <a:lstStyle/>
        <a:p>
          <a:endParaRPr lang="en-US"/>
        </a:p>
      </dgm:t>
    </dgm:pt>
    <dgm:pt modelId="{4654D203-2043-4BA1-BB29-53BE887E5975}">
      <dgm:prSet/>
      <dgm:spPr/>
      <dgm:t>
        <a:bodyPr/>
        <a:lstStyle/>
        <a:p>
          <a:pPr rtl="0"/>
          <a:r>
            <a:rPr lang="en-US" smtClean="0"/>
            <a:t>Lawn care</a:t>
          </a:r>
          <a:endParaRPr lang="en-US"/>
        </a:p>
      </dgm:t>
    </dgm:pt>
    <dgm:pt modelId="{1DFD8277-2761-4734-9653-8CD3BE7C60F0}" type="parTrans" cxnId="{FA840AEE-454D-4D13-A726-C07F77A69C32}">
      <dgm:prSet/>
      <dgm:spPr/>
      <dgm:t>
        <a:bodyPr/>
        <a:lstStyle/>
        <a:p>
          <a:endParaRPr lang="en-US"/>
        </a:p>
      </dgm:t>
    </dgm:pt>
    <dgm:pt modelId="{4270BAD4-0233-4148-A500-0C0492978E9D}" type="sibTrans" cxnId="{FA840AEE-454D-4D13-A726-C07F77A69C32}">
      <dgm:prSet/>
      <dgm:spPr/>
      <dgm:t>
        <a:bodyPr/>
        <a:lstStyle/>
        <a:p>
          <a:endParaRPr lang="en-US"/>
        </a:p>
      </dgm:t>
    </dgm:pt>
    <dgm:pt modelId="{E7B6E92C-3E9D-4400-ADE7-923CBB1BE51D}">
      <dgm:prSet/>
      <dgm:spPr/>
      <dgm:t>
        <a:bodyPr/>
        <a:lstStyle/>
        <a:p>
          <a:pPr rtl="0"/>
          <a:r>
            <a:rPr lang="en-US" smtClean="0"/>
            <a:t>Dumping</a:t>
          </a:r>
          <a:endParaRPr lang="en-US"/>
        </a:p>
      </dgm:t>
    </dgm:pt>
    <dgm:pt modelId="{1DFD2F82-A038-4CDB-9776-E5663F2B8188}" type="parTrans" cxnId="{FC8767E9-41C3-4481-90AC-DD88CD08318E}">
      <dgm:prSet/>
      <dgm:spPr/>
      <dgm:t>
        <a:bodyPr/>
        <a:lstStyle/>
        <a:p>
          <a:endParaRPr lang="en-US"/>
        </a:p>
      </dgm:t>
    </dgm:pt>
    <dgm:pt modelId="{E7A63131-9F8D-4728-A5F1-16784E617079}" type="sibTrans" cxnId="{FC8767E9-41C3-4481-90AC-DD88CD08318E}">
      <dgm:prSet/>
      <dgm:spPr/>
      <dgm:t>
        <a:bodyPr/>
        <a:lstStyle/>
        <a:p>
          <a:endParaRPr lang="en-US"/>
        </a:p>
      </dgm:t>
    </dgm:pt>
    <dgm:pt modelId="{A38F4D81-1045-4560-A72D-9B16AF5FFFAF}" type="pres">
      <dgm:prSet presAssocID="{55B1D8B5-FE92-4775-9719-23E91943763C}" presName="Name0" presStyleCnt="0">
        <dgm:presLayoutVars>
          <dgm:chMax val="7"/>
          <dgm:dir/>
          <dgm:animLvl val="lvl"/>
          <dgm:resizeHandles val="exact"/>
        </dgm:presLayoutVars>
      </dgm:prSet>
      <dgm:spPr/>
      <dgm:t>
        <a:bodyPr/>
        <a:lstStyle/>
        <a:p>
          <a:endParaRPr lang="en-US"/>
        </a:p>
      </dgm:t>
    </dgm:pt>
    <dgm:pt modelId="{F77513C3-D2EF-415C-9752-AA4F25384EAC}" type="pres">
      <dgm:prSet presAssocID="{A77272B9-7025-468A-9068-3501AE0A80CC}" presName="circle1" presStyleLbl="node1" presStyleIdx="0" presStyleCnt="4"/>
      <dgm:spPr/>
    </dgm:pt>
    <dgm:pt modelId="{82FC89F4-05C0-4064-A5C1-50B541A4EB52}" type="pres">
      <dgm:prSet presAssocID="{A77272B9-7025-468A-9068-3501AE0A80CC}" presName="space" presStyleCnt="0"/>
      <dgm:spPr/>
    </dgm:pt>
    <dgm:pt modelId="{1A9F7216-BCA7-4668-8BEE-96D65E9F0786}" type="pres">
      <dgm:prSet presAssocID="{A77272B9-7025-468A-9068-3501AE0A80CC}" presName="rect1" presStyleLbl="alignAcc1" presStyleIdx="0" presStyleCnt="4"/>
      <dgm:spPr/>
      <dgm:t>
        <a:bodyPr/>
        <a:lstStyle/>
        <a:p>
          <a:endParaRPr lang="en-US"/>
        </a:p>
      </dgm:t>
    </dgm:pt>
    <dgm:pt modelId="{E65C36EF-E12A-4408-960D-76679B740515}" type="pres">
      <dgm:prSet presAssocID="{7F194D3F-37D1-419D-AFE7-509A985552B3}" presName="vertSpace2" presStyleLbl="node1" presStyleIdx="0" presStyleCnt="4"/>
      <dgm:spPr/>
    </dgm:pt>
    <dgm:pt modelId="{9333FF66-1028-46CC-B807-0A3C86DB2D3A}" type="pres">
      <dgm:prSet presAssocID="{7F194D3F-37D1-419D-AFE7-509A985552B3}" presName="circle2" presStyleLbl="node1" presStyleIdx="1" presStyleCnt="4"/>
      <dgm:spPr/>
    </dgm:pt>
    <dgm:pt modelId="{623CB70F-2EC3-424E-997D-4E64E9C8EAC1}" type="pres">
      <dgm:prSet presAssocID="{7F194D3F-37D1-419D-AFE7-509A985552B3}" presName="rect2" presStyleLbl="alignAcc1" presStyleIdx="1" presStyleCnt="4"/>
      <dgm:spPr/>
      <dgm:t>
        <a:bodyPr/>
        <a:lstStyle/>
        <a:p>
          <a:endParaRPr lang="en-US"/>
        </a:p>
      </dgm:t>
    </dgm:pt>
    <dgm:pt modelId="{F60EEDB5-0562-40FA-AF4F-4A389929930A}" type="pres">
      <dgm:prSet presAssocID="{666875D9-1554-41ED-A56B-DCDF222C422F}" presName="vertSpace3" presStyleLbl="node1" presStyleIdx="1" presStyleCnt="4"/>
      <dgm:spPr/>
    </dgm:pt>
    <dgm:pt modelId="{F236B00D-F5F6-4BF8-BDA3-E092E9E8505F}" type="pres">
      <dgm:prSet presAssocID="{666875D9-1554-41ED-A56B-DCDF222C422F}" presName="circle3" presStyleLbl="node1" presStyleIdx="2" presStyleCnt="4"/>
      <dgm:spPr/>
    </dgm:pt>
    <dgm:pt modelId="{DEE88A9E-76C6-4B5C-967D-235B31D9E9B0}" type="pres">
      <dgm:prSet presAssocID="{666875D9-1554-41ED-A56B-DCDF222C422F}" presName="rect3" presStyleLbl="alignAcc1" presStyleIdx="2" presStyleCnt="4"/>
      <dgm:spPr/>
      <dgm:t>
        <a:bodyPr/>
        <a:lstStyle/>
        <a:p>
          <a:endParaRPr lang="en-US"/>
        </a:p>
      </dgm:t>
    </dgm:pt>
    <dgm:pt modelId="{36D2A638-DE2C-47D5-B5C6-BCC3C352B3D4}" type="pres">
      <dgm:prSet presAssocID="{1437E954-AEEB-4699-B0A7-7BB9E6DCE285}" presName="vertSpace4" presStyleLbl="node1" presStyleIdx="2" presStyleCnt="4"/>
      <dgm:spPr/>
    </dgm:pt>
    <dgm:pt modelId="{A898C063-9F68-4401-A397-1D52F892ACF8}" type="pres">
      <dgm:prSet presAssocID="{1437E954-AEEB-4699-B0A7-7BB9E6DCE285}" presName="circle4" presStyleLbl="node1" presStyleIdx="3" presStyleCnt="4"/>
      <dgm:spPr/>
    </dgm:pt>
    <dgm:pt modelId="{354F6E31-90DE-4E40-834A-481581A80131}" type="pres">
      <dgm:prSet presAssocID="{1437E954-AEEB-4699-B0A7-7BB9E6DCE285}" presName="rect4" presStyleLbl="alignAcc1" presStyleIdx="3" presStyleCnt="4"/>
      <dgm:spPr/>
      <dgm:t>
        <a:bodyPr/>
        <a:lstStyle/>
        <a:p>
          <a:endParaRPr lang="en-US"/>
        </a:p>
      </dgm:t>
    </dgm:pt>
    <dgm:pt modelId="{E5F8711F-8D41-4FAF-A9F6-F16B246D4285}" type="pres">
      <dgm:prSet presAssocID="{A77272B9-7025-468A-9068-3501AE0A80CC}" presName="rect1ParTx" presStyleLbl="alignAcc1" presStyleIdx="3" presStyleCnt="4">
        <dgm:presLayoutVars>
          <dgm:chMax val="1"/>
          <dgm:bulletEnabled val="1"/>
        </dgm:presLayoutVars>
      </dgm:prSet>
      <dgm:spPr/>
      <dgm:t>
        <a:bodyPr/>
        <a:lstStyle/>
        <a:p>
          <a:endParaRPr lang="en-US"/>
        </a:p>
      </dgm:t>
    </dgm:pt>
    <dgm:pt modelId="{7DBAAB89-2DC0-48AC-B7B1-15D0FDB7E31D}" type="pres">
      <dgm:prSet presAssocID="{A77272B9-7025-468A-9068-3501AE0A80CC}" presName="rect1ChTx" presStyleLbl="alignAcc1" presStyleIdx="3" presStyleCnt="4">
        <dgm:presLayoutVars>
          <dgm:bulletEnabled val="1"/>
        </dgm:presLayoutVars>
      </dgm:prSet>
      <dgm:spPr/>
      <dgm:t>
        <a:bodyPr/>
        <a:lstStyle/>
        <a:p>
          <a:endParaRPr lang="en-US"/>
        </a:p>
      </dgm:t>
    </dgm:pt>
    <dgm:pt modelId="{F2F40035-A9EE-4084-93FC-672178151369}" type="pres">
      <dgm:prSet presAssocID="{7F194D3F-37D1-419D-AFE7-509A985552B3}" presName="rect2ParTx" presStyleLbl="alignAcc1" presStyleIdx="3" presStyleCnt="4">
        <dgm:presLayoutVars>
          <dgm:chMax val="1"/>
          <dgm:bulletEnabled val="1"/>
        </dgm:presLayoutVars>
      </dgm:prSet>
      <dgm:spPr/>
      <dgm:t>
        <a:bodyPr/>
        <a:lstStyle/>
        <a:p>
          <a:endParaRPr lang="en-US"/>
        </a:p>
      </dgm:t>
    </dgm:pt>
    <dgm:pt modelId="{58583197-A946-484B-B3C2-6F7F57194651}" type="pres">
      <dgm:prSet presAssocID="{7F194D3F-37D1-419D-AFE7-509A985552B3}" presName="rect2ChTx" presStyleLbl="alignAcc1" presStyleIdx="3" presStyleCnt="4">
        <dgm:presLayoutVars>
          <dgm:bulletEnabled val="1"/>
        </dgm:presLayoutVars>
      </dgm:prSet>
      <dgm:spPr/>
    </dgm:pt>
    <dgm:pt modelId="{E2085C0E-22B2-44CF-99A7-458304B95761}" type="pres">
      <dgm:prSet presAssocID="{666875D9-1554-41ED-A56B-DCDF222C422F}" presName="rect3ParTx" presStyleLbl="alignAcc1" presStyleIdx="3" presStyleCnt="4">
        <dgm:presLayoutVars>
          <dgm:chMax val="1"/>
          <dgm:bulletEnabled val="1"/>
        </dgm:presLayoutVars>
      </dgm:prSet>
      <dgm:spPr/>
      <dgm:t>
        <a:bodyPr/>
        <a:lstStyle/>
        <a:p>
          <a:endParaRPr lang="en-US"/>
        </a:p>
      </dgm:t>
    </dgm:pt>
    <dgm:pt modelId="{BAFDE753-1C2A-447C-BDC8-D30C0977B7C7}" type="pres">
      <dgm:prSet presAssocID="{666875D9-1554-41ED-A56B-DCDF222C422F}" presName="rect3ChTx" presStyleLbl="alignAcc1" presStyleIdx="3" presStyleCnt="4">
        <dgm:presLayoutVars>
          <dgm:bulletEnabled val="1"/>
        </dgm:presLayoutVars>
      </dgm:prSet>
      <dgm:spPr/>
    </dgm:pt>
    <dgm:pt modelId="{D923A931-0304-490D-A5F5-2906E2B7DCF5}" type="pres">
      <dgm:prSet presAssocID="{1437E954-AEEB-4699-B0A7-7BB9E6DCE285}" presName="rect4ParTx" presStyleLbl="alignAcc1" presStyleIdx="3" presStyleCnt="4">
        <dgm:presLayoutVars>
          <dgm:chMax val="1"/>
          <dgm:bulletEnabled val="1"/>
        </dgm:presLayoutVars>
      </dgm:prSet>
      <dgm:spPr/>
      <dgm:t>
        <a:bodyPr/>
        <a:lstStyle/>
        <a:p>
          <a:endParaRPr lang="en-US"/>
        </a:p>
      </dgm:t>
    </dgm:pt>
    <dgm:pt modelId="{700679D2-9F33-4F27-BB96-9F389232E002}" type="pres">
      <dgm:prSet presAssocID="{1437E954-AEEB-4699-B0A7-7BB9E6DCE285}" presName="rect4ChTx" presStyleLbl="alignAcc1" presStyleIdx="3" presStyleCnt="4">
        <dgm:presLayoutVars>
          <dgm:bulletEnabled val="1"/>
        </dgm:presLayoutVars>
      </dgm:prSet>
      <dgm:spPr/>
      <dgm:t>
        <a:bodyPr/>
        <a:lstStyle/>
        <a:p>
          <a:endParaRPr lang="en-US"/>
        </a:p>
      </dgm:t>
    </dgm:pt>
  </dgm:ptLst>
  <dgm:cxnLst>
    <dgm:cxn modelId="{99AB4422-C170-4870-94F8-9CBE89F98396}" type="presOf" srcId="{95F714E0-A2E6-4348-997D-9F4220F1EF5D}" destId="{7DBAAB89-2DC0-48AC-B7B1-15D0FDB7E31D}" srcOrd="0" destOrd="0" presId="urn:microsoft.com/office/officeart/2005/8/layout/target3"/>
    <dgm:cxn modelId="{CEEB24B6-5A19-4B22-BFC9-D2C6707699F9}" srcId="{55B1D8B5-FE92-4775-9719-23E91943763C}" destId="{1437E954-AEEB-4699-B0A7-7BB9E6DCE285}" srcOrd="3" destOrd="0" parTransId="{E1E2DBC8-AA0E-4D66-8195-7ED75FF29C1F}" sibTransId="{19B9ADDF-70C0-44C1-A157-9EDB67A82EB4}"/>
    <dgm:cxn modelId="{2EE96722-A39E-4C57-A040-383C064C52E4}" type="presOf" srcId="{A77272B9-7025-468A-9068-3501AE0A80CC}" destId="{E5F8711F-8D41-4FAF-A9F6-F16B246D4285}" srcOrd="1" destOrd="0" presId="urn:microsoft.com/office/officeart/2005/8/layout/target3"/>
    <dgm:cxn modelId="{723A992F-1EF1-47E0-A4C1-16177FFA2104}" type="presOf" srcId="{E7B6E92C-3E9D-4400-ADE7-923CBB1BE51D}" destId="{700679D2-9F33-4F27-BB96-9F389232E002}" srcOrd="0" destOrd="2" presId="urn:microsoft.com/office/officeart/2005/8/layout/target3"/>
    <dgm:cxn modelId="{E6E85FFD-3819-4ABE-97BA-36E4CE603AB5}" type="presOf" srcId="{1437E954-AEEB-4699-B0A7-7BB9E6DCE285}" destId="{354F6E31-90DE-4E40-834A-481581A80131}" srcOrd="0" destOrd="0" presId="urn:microsoft.com/office/officeart/2005/8/layout/target3"/>
    <dgm:cxn modelId="{FC8767E9-41C3-4481-90AC-DD88CD08318E}" srcId="{1437E954-AEEB-4699-B0A7-7BB9E6DCE285}" destId="{E7B6E92C-3E9D-4400-ADE7-923CBB1BE51D}" srcOrd="2" destOrd="0" parTransId="{1DFD2F82-A038-4CDB-9776-E5663F2B8188}" sibTransId="{E7A63131-9F8D-4728-A5F1-16784E617079}"/>
    <dgm:cxn modelId="{F7B01F0F-90AA-43B8-93A8-BB89B4A0BC52}" srcId="{55B1D8B5-FE92-4775-9719-23E91943763C}" destId="{A77272B9-7025-468A-9068-3501AE0A80CC}" srcOrd="0" destOrd="0" parTransId="{C4DFC2E5-DE55-475F-B17E-0B5D2E7287E1}" sibTransId="{4053371E-78E0-49CB-9BCE-C0F7F8DA9776}"/>
    <dgm:cxn modelId="{088ABAF2-0669-4695-980D-66EACFE9B620}" type="presOf" srcId="{7F194D3F-37D1-419D-AFE7-509A985552B3}" destId="{F2F40035-A9EE-4084-93FC-672178151369}" srcOrd="1" destOrd="0" presId="urn:microsoft.com/office/officeart/2005/8/layout/target3"/>
    <dgm:cxn modelId="{FC147C30-CCE9-4B74-A0BF-B9DC38B86452}" srcId="{1437E954-AEEB-4699-B0A7-7BB9E6DCE285}" destId="{8FC7A54B-AA93-4F69-8EA9-2CA859E742B8}" srcOrd="0" destOrd="0" parTransId="{14A8158F-FEBF-4ABC-B1E3-8283D57EEEB6}" sibTransId="{3F14924D-F60F-4922-924A-875032233355}"/>
    <dgm:cxn modelId="{93DDEB2F-294C-4B43-9972-0B32416B6EE7}" type="presOf" srcId="{8FC7A54B-AA93-4F69-8EA9-2CA859E742B8}" destId="{700679D2-9F33-4F27-BB96-9F389232E002}" srcOrd="0" destOrd="0" presId="urn:microsoft.com/office/officeart/2005/8/layout/target3"/>
    <dgm:cxn modelId="{F601BC24-0C59-490E-A9E7-1DBF352F4228}" type="presOf" srcId="{666875D9-1554-41ED-A56B-DCDF222C422F}" destId="{DEE88A9E-76C6-4B5C-967D-235B31D9E9B0}" srcOrd="0" destOrd="0" presId="urn:microsoft.com/office/officeart/2005/8/layout/target3"/>
    <dgm:cxn modelId="{24BAE3C1-8385-483B-A0C5-C9B0634CBED5}" type="presOf" srcId="{1437E954-AEEB-4699-B0A7-7BB9E6DCE285}" destId="{D923A931-0304-490D-A5F5-2906E2B7DCF5}" srcOrd="1" destOrd="0" presId="urn:microsoft.com/office/officeart/2005/8/layout/target3"/>
    <dgm:cxn modelId="{7913D205-1662-4D08-8396-12C3B5E1D464}" srcId="{55B1D8B5-FE92-4775-9719-23E91943763C}" destId="{7F194D3F-37D1-419D-AFE7-509A985552B3}" srcOrd="1" destOrd="0" parTransId="{9B980945-40CB-4482-B6D3-1EA2B7195285}" sibTransId="{7B14C350-7D96-4582-BDF3-0775C7697D90}"/>
    <dgm:cxn modelId="{8D75C8E6-E4EC-4CAF-BBA4-EC066712EF64}" type="presOf" srcId="{55B1D8B5-FE92-4775-9719-23E91943763C}" destId="{A38F4D81-1045-4560-A72D-9B16AF5FFFAF}" srcOrd="0" destOrd="0" presId="urn:microsoft.com/office/officeart/2005/8/layout/target3"/>
    <dgm:cxn modelId="{4956341E-A3BE-43D3-BBF4-61494D73F6EC}" srcId="{55B1D8B5-FE92-4775-9719-23E91943763C}" destId="{666875D9-1554-41ED-A56B-DCDF222C422F}" srcOrd="2" destOrd="0" parTransId="{AECBD8F1-4D38-4C48-B820-D0AE478446AA}" sibTransId="{7ED58B92-34F4-4EFB-B10A-4072AFB266CE}"/>
    <dgm:cxn modelId="{E9642061-2618-45E1-90E6-99CC463B2975}" srcId="{A77272B9-7025-468A-9068-3501AE0A80CC}" destId="{95F714E0-A2E6-4348-997D-9F4220F1EF5D}" srcOrd="0" destOrd="0" parTransId="{316DCE1A-B3B8-40F1-B77A-3EA68E3E8307}" sibTransId="{DC5D69AE-558A-4FF1-A560-FADBB1E4557D}"/>
    <dgm:cxn modelId="{60BEB132-2AD1-436B-B4E8-FD20652D61BB}" type="presOf" srcId="{666875D9-1554-41ED-A56B-DCDF222C422F}" destId="{E2085C0E-22B2-44CF-99A7-458304B95761}" srcOrd="1" destOrd="0" presId="urn:microsoft.com/office/officeart/2005/8/layout/target3"/>
    <dgm:cxn modelId="{891BA468-BFBC-4E96-97E1-696B22814DD2}" srcId="{A77272B9-7025-468A-9068-3501AE0A80CC}" destId="{C6566DE4-6EA1-4E12-B4B3-653032AAA25E}" srcOrd="1" destOrd="0" parTransId="{120DC23A-783F-4E12-AB80-5720A3C4AC0A}" sibTransId="{346DFB08-3698-499D-BA62-0EA92334D64B}"/>
    <dgm:cxn modelId="{6090EC36-BF35-43B5-A7FE-9169BBD89080}" type="presOf" srcId="{A77272B9-7025-468A-9068-3501AE0A80CC}" destId="{1A9F7216-BCA7-4668-8BEE-96D65E9F0786}" srcOrd="0" destOrd="0" presId="urn:microsoft.com/office/officeart/2005/8/layout/target3"/>
    <dgm:cxn modelId="{FA840AEE-454D-4D13-A726-C07F77A69C32}" srcId="{1437E954-AEEB-4699-B0A7-7BB9E6DCE285}" destId="{4654D203-2043-4BA1-BB29-53BE887E5975}" srcOrd="1" destOrd="0" parTransId="{1DFD8277-2761-4734-9653-8CD3BE7C60F0}" sibTransId="{4270BAD4-0233-4148-A500-0C0492978E9D}"/>
    <dgm:cxn modelId="{9E2AF31D-0E66-404A-A9F6-64EBA108980B}" type="presOf" srcId="{C6566DE4-6EA1-4E12-B4B3-653032AAA25E}" destId="{7DBAAB89-2DC0-48AC-B7B1-15D0FDB7E31D}" srcOrd="0" destOrd="1" presId="urn:microsoft.com/office/officeart/2005/8/layout/target3"/>
    <dgm:cxn modelId="{385B8789-B319-435F-B289-876F4DC73A9F}" type="presOf" srcId="{7F194D3F-37D1-419D-AFE7-509A985552B3}" destId="{623CB70F-2EC3-424E-997D-4E64E9C8EAC1}" srcOrd="0" destOrd="0" presId="urn:microsoft.com/office/officeart/2005/8/layout/target3"/>
    <dgm:cxn modelId="{A0F5934C-8B52-48D6-AFFA-ECAF62B11261}" type="presOf" srcId="{4654D203-2043-4BA1-BB29-53BE887E5975}" destId="{700679D2-9F33-4F27-BB96-9F389232E002}" srcOrd="0" destOrd="1" presId="urn:microsoft.com/office/officeart/2005/8/layout/target3"/>
    <dgm:cxn modelId="{225C318F-4E4E-474A-BA1E-FDDFA1FD481E}" type="presParOf" srcId="{A38F4D81-1045-4560-A72D-9B16AF5FFFAF}" destId="{F77513C3-D2EF-415C-9752-AA4F25384EAC}" srcOrd="0" destOrd="0" presId="urn:microsoft.com/office/officeart/2005/8/layout/target3"/>
    <dgm:cxn modelId="{0A248BAC-E84C-41BB-B1AE-C28A65F3B245}" type="presParOf" srcId="{A38F4D81-1045-4560-A72D-9B16AF5FFFAF}" destId="{82FC89F4-05C0-4064-A5C1-50B541A4EB52}" srcOrd="1" destOrd="0" presId="urn:microsoft.com/office/officeart/2005/8/layout/target3"/>
    <dgm:cxn modelId="{F1D250CB-530F-42FE-AFF0-531EDF1652C1}" type="presParOf" srcId="{A38F4D81-1045-4560-A72D-9B16AF5FFFAF}" destId="{1A9F7216-BCA7-4668-8BEE-96D65E9F0786}" srcOrd="2" destOrd="0" presId="urn:microsoft.com/office/officeart/2005/8/layout/target3"/>
    <dgm:cxn modelId="{09B4DC36-74DD-4474-AAA0-92BF337EEC35}" type="presParOf" srcId="{A38F4D81-1045-4560-A72D-9B16AF5FFFAF}" destId="{E65C36EF-E12A-4408-960D-76679B740515}" srcOrd="3" destOrd="0" presId="urn:microsoft.com/office/officeart/2005/8/layout/target3"/>
    <dgm:cxn modelId="{6F752A98-2834-46E6-8BD9-9484ED9463A1}" type="presParOf" srcId="{A38F4D81-1045-4560-A72D-9B16AF5FFFAF}" destId="{9333FF66-1028-46CC-B807-0A3C86DB2D3A}" srcOrd="4" destOrd="0" presId="urn:microsoft.com/office/officeart/2005/8/layout/target3"/>
    <dgm:cxn modelId="{33996309-14AD-4B16-8158-CACAF72D458F}" type="presParOf" srcId="{A38F4D81-1045-4560-A72D-9B16AF5FFFAF}" destId="{623CB70F-2EC3-424E-997D-4E64E9C8EAC1}" srcOrd="5" destOrd="0" presId="urn:microsoft.com/office/officeart/2005/8/layout/target3"/>
    <dgm:cxn modelId="{DDACCF7B-F77A-4CDD-8800-E9897E0A9CB5}" type="presParOf" srcId="{A38F4D81-1045-4560-A72D-9B16AF5FFFAF}" destId="{F60EEDB5-0562-40FA-AF4F-4A389929930A}" srcOrd="6" destOrd="0" presId="urn:microsoft.com/office/officeart/2005/8/layout/target3"/>
    <dgm:cxn modelId="{9DA26D8A-9343-4BC9-A725-2325905A1B9C}" type="presParOf" srcId="{A38F4D81-1045-4560-A72D-9B16AF5FFFAF}" destId="{F236B00D-F5F6-4BF8-BDA3-E092E9E8505F}" srcOrd="7" destOrd="0" presId="urn:microsoft.com/office/officeart/2005/8/layout/target3"/>
    <dgm:cxn modelId="{57769213-F7AB-4B95-81CB-0C0D9CEC0D50}" type="presParOf" srcId="{A38F4D81-1045-4560-A72D-9B16AF5FFFAF}" destId="{DEE88A9E-76C6-4B5C-967D-235B31D9E9B0}" srcOrd="8" destOrd="0" presId="urn:microsoft.com/office/officeart/2005/8/layout/target3"/>
    <dgm:cxn modelId="{9AA6E162-0A2A-4580-B69D-2A1C523CA1B2}" type="presParOf" srcId="{A38F4D81-1045-4560-A72D-9B16AF5FFFAF}" destId="{36D2A638-DE2C-47D5-B5C6-BCC3C352B3D4}" srcOrd="9" destOrd="0" presId="urn:microsoft.com/office/officeart/2005/8/layout/target3"/>
    <dgm:cxn modelId="{E529BABF-5B4B-4922-AD94-010ABB8EA80D}" type="presParOf" srcId="{A38F4D81-1045-4560-A72D-9B16AF5FFFAF}" destId="{A898C063-9F68-4401-A397-1D52F892ACF8}" srcOrd="10" destOrd="0" presId="urn:microsoft.com/office/officeart/2005/8/layout/target3"/>
    <dgm:cxn modelId="{A628C53B-926C-4B0F-8F2C-191AF2DA20DF}" type="presParOf" srcId="{A38F4D81-1045-4560-A72D-9B16AF5FFFAF}" destId="{354F6E31-90DE-4E40-834A-481581A80131}" srcOrd="11" destOrd="0" presId="urn:microsoft.com/office/officeart/2005/8/layout/target3"/>
    <dgm:cxn modelId="{13B2A564-32A0-4607-9951-E10F0EC4464E}" type="presParOf" srcId="{A38F4D81-1045-4560-A72D-9B16AF5FFFAF}" destId="{E5F8711F-8D41-4FAF-A9F6-F16B246D4285}" srcOrd="12" destOrd="0" presId="urn:microsoft.com/office/officeart/2005/8/layout/target3"/>
    <dgm:cxn modelId="{2A187EE4-79E7-4996-A7FD-0113B985B811}" type="presParOf" srcId="{A38F4D81-1045-4560-A72D-9B16AF5FFFAF}" destId="{7DBAAB89-2DC0-48AC-B7B1-15D0FDB7E31D}" srcOrd="13" destOrd="0" presId="urn:microsoft.com/office/officeart/2005/8/layout/target3"/>
    <dgm:cxn modelId="{FAA2BA40-A6F0-49A1-85C0-D640300FB3B3}" type="presParOf" srcId="{A38F4D81-1045-4560-A72D-9B16AF5FFFAF}" destId="{F2F40035-A9EE-4084-93FC-672178151369}" srcOrd="14" destOrd="0" presId="urn:microsoft.com/office/officeart/2005/8/layout/target3"/>
    <dgm:cxn modelId="{23E2EA5C-7CB9-4A6A-8D25-142802BED1A7}" type="presParOf" srcId="{A38F4D81-1045-4560-A72D-9B16AF5FFFAF}" destId="{58583197-A946-484B-B3C2-6F7F57194651}" srcOrd="15" destOrd="0" presId="urn:microsoft.com/office/officeart/2005/8/layout/target3"/>
    <dgm:cxn modelId="{3739E3FA-8927-41B4-8F89-3779EBC7F7BF}" type="presParOf" srcId="{A38F4D81-1045-4560-A72D-9B16AF5FFFAF}" destId="{E2085C0E-22B2-44CF-99A7-458304B95761}" srcOrd="16" destOrd="0" presId="urn:microsoft.com/office/officeart/2005/8/layout/target3"/>
    <dgm:cxn modelId="{B069FF6B-5209-4004-B938-583959FE6E62}" type="presParOf" srcId="{A38F4D81-1045-4560-A72D-9B16AF5FFFAF}" destId="{BAFDE753-1C2A-447C-BDC8-D30C0977B7C7}" srcOrd="17" destOrd="0" presId="urn:microsoft.com/office/officeart/2005/8/layout/target3"/>
    <dgm:cxn modelId="{78B603EC-638D-4FDC-874D-86ED843CD2AD}" type="presParOf" srcId="{A38F4D81-1045-4560-A72D-9B16AF5FFFAF}" destId="{D923A931-0304-490D-A5F5-2906E2B7DCF5}" srcOrd="18" destOrd="0" presId="urn:microsoft.com/office/officeart/2005/8/layout/target3"/>
    <dgm:cxn modelId="{8CA25E84-0C88-4E59-9EB7-A757B6E41E64}" type="presParOf" srcId="{A38F4D81-1045-4560-A72D-9B16AF5FFFAF}" destId="{700679D2-9F33-4F27-BB96-9F389232E002}" srcOrd="19"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19.xml><?xml version="1.0" encoding="utf-8"?>
<dgm:dataModel xmlns:dgm="http://schemas.openxmlformats.org/drawingml/2006/diagram" xmlns:a="http://schemas.openxmlformats.org/drawingml/2006/main">
  <dgm:ptLst>
    <dgm:pt modelId="{5657E81F-1A01-420E-A61A-0B54E0DE16B5}"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9FACC5D8-D7C4-4232-B2A3-5EB0FCE761E3}">
      <dgm:prSet/>
      <dgm:spPr/>
      <dgm:t>
        <a:bodyPr/>
        <a:lstStyle/>
        <a:p>
          <a:pPr rtl="0"/>
          <a:r>
            <a:rPr lang="en-US" smtClean="0"/>
            <a:t>Caseload sizes</a:t>
          </a:r>
          <a:endParaRPr lang="en-US"/>
        </a:p>
      </dgm:t>
    </dgm:pt>
    <dgm:pt modelId="{86454F71-6D0D-4CC9-9031-DD147143A5B0}" type="parTrans" cxnId="{02CF7EED-8603-403F-B56D-38D0E6A1E163}">
      <dgm:prSet/>
      <dgm:spPr/>
      <dgm:t>
        <a:bodyPr/>
        <a:lstStyle/>
        <a:p>
          <a:endParaRPr lang="en-US"/>
        </a:p>
      </dgm:t>
    </dgm:pt>
    <dgm:pt modelId="{F33763B3-4F59-457C-8F19-D11F23EFC330}" type="sibTrans" cxnId="{02CF7EED-8603-403F-B56D-38D0E6A1E163}">
      <dgm:prSet/>
      <dgm:spPr/>
      <dgm:t>
        <a:bodyPr/>
        <a:lstStyle/>
        <a:p>
          <a:endParaRPr lang="en-US"/>
        </a:p>
      </dgm:t>
    </dgm:pt>
    <dgm:pt modelId="{F92E4154-5186-4C97-AA4E-091E851EC473}">
      <dgm:prSet custT="1"/>
      <dgm:spPr/>
      <dgm:t>
        <a:bodyPr/>
        <a:lstStyle/>
        <a:p>
          <a:pPr rtl="0"/>
          <a:r>
            <a:rPr lang="en-US" sz="2400" dirty="0" smtClean="0"/>
            <a:t>Size which allows PG/PC to:</a:t>
          </a:r>
          <a:endParaRPr lang="en-US" sz="2400" dirty="0"/>
        </a:p>
      </dgm:t>
    </dgm:pt>
    <dgm:pt modelId="{F1C0CD5C-D771-4A66-8797-56E5D1F880D0}" type="parTrans" cxnId="{69888362-0BE2-403A-B6AB-0C1EB61D04C7}">
      <dgm:prSet/>
      <dgm:spPr/>
      <dgm:t>
        <a:bodyPr/>
        <a:lstStyle/>
        <a:p>
          <a:endParaRPr lang="en-US"/>
        </a:p>
      </dgm:t>
    </dgm:pt>
    <dgm:pt modelId="{845FFFF3-24F6-4CF6-BD13-2CD0B7EC8A52}" type="sibTrans" cxnId="{69888362-0BE2-403A-B6AB-0C1EB61D04C7}">
      <dgm:prSet/>
      <dgm:spPr/>
      <dgm:t>
        <a:bodyPr/>
        <a:lstStyle/>
        <a:p>
          <a:endParaRPr lang="en-US"/>
        </a:p>
      </dgm:t>
    </dgm:pt>
    <dgm:pt modelId="{8BABBF12-BC49-42AC-8D09-D16FC88057FF}">
      <dgm:prSet custT="1"/>
      <dgm:spPr/>
      <dgm:t>
        <a:bodyPr/>
        <a:lstStyle/>
        <a:p>
          <a:pPr rtl="0"/>
          <a:r>
            <a:rPr lang="en-US" sz="1800" dirty="0" smtClean="0"/>
            <a:t>Accurately &amp; adequately support &amp; protect conservatee</a:t>
          </a:r>
          <a:endParaRPr lang="en-US" sz="1800" dirty="0"/>
        </a:p>
      </dgm:t>
    </dgm:pt>
    <dgm:pt modelId="{D980C57B-BB29-4CA1-81A5-989E88891E17}" type="parTrans" cxnId="{F8B5AE4B-89B7-41DF-ACAC-3F0F9D565AFF}">
      <dgm:prSet/>
      <dgm:spPr/>
      <dgm:t>
        <a:bodyPr/>
        <a:lstStyle/>
        <a:p>
          <a:endParaRPr lang="en-US"/>
        </a:p>
      </dgm:t>
    </dgm:pt>
    <dgm:pt modelId="{9D6A8E25-9D52-4A66-88F0-0731A694D802}" type="sibTrans" cxnId="{F8B5AE4B-89B7-41DF-ACAC-3F0F9D565AFF}">
      <dgm:prSet/>
      <dgm:spPr/>
      <dgm:t>
        <a:bodyPr/>
        <a:lstStyle/>
        <a:p>
          <a:endParaRPr lang="en-US"/>
        </a:p>
      </dgm:t>
    </dgm:pt>
    <dgm:pt modelId="{9C6DCB67-BADB-4443-ABC9-38D286173BBE}">
      <dgm:prSet custT="1"/>
      <dgm:spPr/>
      <dgm:t>
        <a:bodyPr/>
        <a:lstStyle/>
        <a:p>
          <a:pPr rtl="0"/>
          <a:r>
            <a:rPr lang="en-US" sz="1800" dirty="0" smtClean="0"/>
            <a:t>Allows for one visit each 90 days</a:t>
          </a:r>
          <a:endParaRPr lang="en-US" sz="1800" dirty="0"/>
        </a:p>
      </dgm:t>
    </dgm:pt>
    <dgm:pt modelId="{210EFA27-7DED-4CC4-B65E-2CF9817AB3AF}" type="parTrans" cxnId="{0B732B1C-50B0-4BE0-A3A0-9AF998D71244}">
      <dgm:prSet/>
      <dgm:spPr/>
      <dgm:t>
        <a:bodyPr/>
        <a:lstStyle/>
        <a:p>
          <a:endParaRPr lang="en-US"/>
        </a:p>
      </dgm:t>
    </dgm:pt>
    <dgm:pt modelId="{943E434D-8544-4CF6-82F9-E1CE066C77CB}" type="sibTrans" cxnId="{0B732B1C-50B0-4BE0-A3A0-9AF998D71244}">
      <dgm:prSet/>
      <dgm:spPr/>
      <dgm:t>
        <a:bodyPr/>
        <a:lstStyle/>
        <a:p>
          <a:endParaRPr lang="en-US"/>
        </a:p>
      </dgm:t>
    </dgm:pt>
    <dgm:pt modelId="{D746B807-6D8B-477A-A66D-8FF4D3A7E4AC}">
      <dgm:prSet custT="1"/>
      <dgm:spPr/>
      <dgm:t>
        <a:bodyPr/>
        <a:lstStyle/>
        <a:p>
          <a:pPr rtl="0"/>
          <a:r>
            <a:rPr lang="en-US" sz="1800" dirty="0" smtClean="0"/>
            <a:t>Allows regular contact w/all service providers</a:t>
          </a:r>
          <a:endParaRPr lang="en-US" sz="1800" dirty="0"/>
        </a:p>
      </dgm:t>
    </dgm:pt>
    <dgm:pt modelId="{6797F83F-759B-4584-AB05-AD32E8266CD5}" type="parTrans" cxnId="{21EF0757-87B7-4A0A-8782-9B33CA4F939A}">
      <dgm:prSet/>
      <dgm:spPr/>
      <dgm:t>
        <a:bodyPr/>
        <a:lstStyle/>
        <a:p>
          <a:endParaRPr lang="en-US"/>
        </a:p>
      </dgm:t>
    </dgm:pt>
    <dgm:pt modelId="{AEA43886-052A-444E-BEC3-2242C26480BF}" type="sibTrans" cxnId="{21EF0757-87B7-4A0A-8782-9B33CA4F939A}">
      <dgm:prSet/>
      <dgm:spPr/>
      <dgm:t>
        <a:bodyPr/>
        <a:lstStyle/>
        <a:p>
          <a:endParaRPr lang="en-US"/>
        </a:p>
      </dgm:t>
    </dgm:pt>
    <dgm:pt modelId="{20BA94AC-670C-4DC5-B3B5-3ABFFF5BD73E}">
      <dgm:prSet custT="1"/>
      <dgm:spPr/>
      <dgm:t>
        <a:bodyPr/>
        <a:lstStyle/>
        <a:p>
          <a:pPr rtl="0"/>
          <a:r>
            <a:rPr lang="en-US" sz="1800" dirty="0" smtClean="0"/>
            <a:t>Allow for a monthly review of the estate</a:t>
          </a:r>
          <a:endParaRPr lang="en-US" sz="1800" dirty="0"/>
        </a:p>
      </dgm:t>
    </dgm:pt>
    <dgm:pt modelId="{00DB4B01-4D37-4B50-84E9-AFF56C8A9DE3}" type="parTrans" cxnId="{5ABC4D61-2177-4085-9CFC-BA728B6E132D}">
      <dgm:prSet/>
      <dgm:spPr/>
      <dgm:t>
        <a:bodyPr/>
        <a:lstStyle/>
        <a:p>
          <a:endParaRPr lang="en-US"/>
        </a:p>
      </dgm:t>
    </dgm:pt>
    <dgm:pt modelId="{89B108AB-48A7-443E-B8D3-0B64520A6F67}" type="sibTrans" cxnId="{5ABC4D61-2177-4085-9CFC-BA728B6E132D}">
      <dgm:prSet/>
      <dgm:spPr/>
      <dgm:t>
        <a:bodyPr/>
        <a:lstStyle/>
        <a:p>
          <a:endParaRPr lang="en-US"/>
        </a:p>
      </dgm:t>
    </dgm:pt>
    <dgm:pt modelId="{C0B41DD5-206C-41AC-AE57-D999A958E9F5}">
      <dgm:prSet/>
      <dgm:spPr/>
      <dgm:t>
        <a:bodyPr/>
        <a:lstStyle/>
        <a:p>
          <a:pPr rtl="0"/>
          <a:r>
            <a:rPr lang="en-US" smtClean="0"/>
            <a:t>Management Periodic Case Reviews</a:t>
          </a:r>
          <a:endParaRPr lang="en-US"/>
        </a:p>
      </dgm:t>
    </dgm:pt>
    <dgm:pt modelId="{C93488CF-0681-4EAE-8AE1-2AA1D9837026}" type="parTrans" cxnId="{920DB664-7B47-44E0-BF0F-6193C592603D}">
      <dgm:prSet/>
      <dgm:spPr/>
      <dgm:t>
        <a:bodyPr/>
        <a:lstStyle/>
        <a:p>
          <a:endParaRPr lang="en-US"/>
        </a:p>
      </dgm:t>
    </dgm:pt>
    <dgm:pt modelId="{4032354C-EA9A-4938-A038-93040A036779}" type="sibTrans" cxnId="{920DB664-7B47-44E0-BF0F-6193C592603D}">
      <dgm:prSet/>
      <dgm:spPr/>
      <dgm:t>
        <a:bodyPr/>
        <a:lstStyle/>
        <a:p>
          <a:endParaRPr lang="en-US"/>
        </a:p>
      </dgm:t>
    </dgm:pt>
    <dgm:pt modelId="{7BE62BD4-4D4F-4042-95C6-56408D892480}">
      <dgm:prSet custT="1"/>
      <dgm:spPr/>
      <dgm:t>
        <a:bodyPr/>
        <a:lstStyle/>
        <a:p>
          <a:pPr rtl="0"/>
          <a:r>
            <a:rPr lang="en-US" sz="2400" dirty="0" smtClean="0"/>
            <a:t>Quarterly</a:t>
          </a:r>
          <a:endParaRPr lang="en-US" sz="2400" dirty="0"/>
        </a:p>
      </dgm:t>
    </dgm:pt>
    <dgm:pt modelId="{500C6EB5-1B66-4B5E-B52B-E2F63E62A84A}" type="parTrans" cxnId="{F8E75307-4AF5-415A-9099-67F9708203E7}">
      <dgm:prSet/>
      <dgm:spPr/>
      <dgm:t>
        <a:bodyPr/>
        <a:lstStyle/>
        <a:p>
          <a:endParaRPr lang="en-US"/>
        </a:p>
      </dgm:t>
    </dgm:pt>
    <dgm:pt modelId="{C7088DA1-D72A-4B92-BF76-A48605512C36}" type="sibTrans" cxnId="{F8E75307-4AF5-415A-9099-67F9708203E7}">
      <dgm:prSet/>
      <dgm:spPr/>
      <dgm:t>
        <a:bodyPr/>
        <a:lstStyle/>
        <a:p>
          <a:endParaRPr lang="en-US"/>
        </a:p>
      </dgm:t>
    </dgm:pt>
    <dgm:pt modelId="{7C3E82F8-8536-415D-9E5A-866B1FA0FD56}">
      <dgm:prSet custT="1"/>
      <dgm:spPr/>
      <dgm:t>
        <a:bodyPr/>
        <a:lstStyle/>
        <a:p>
          <a:pPr rtl="0"/>
          <a:r>
            <a:rPr lang="en-US" sz="2400" dirty="0" smtClean="0"/>
            <a:t>Random 5-10% of cases</a:t>
          </a:r>
          <a:endParaRPr lang="en-US" sz="2400" dirty="0"/>
        </a:p>
      </dgm:t>
    </dgm:pt>
    <dgm:pt modelId="{EE484919-AA8B-43D4-8274-1FEBB1F156F6}" type="parTrans" cxnId="{5361223F-0B36-478B-B647-FACE8599D6CD}">
      <dgm:prSet/>
      <dgm:spPr/>
      <dgm:t>
        <a:bodyPr/>
        <a:lstStyle/>
        <a:p>
          <a:endParaRPr lang="en-US"/>
        </a:p>
      </dgm:t>
    </dgm:pt>
    <dgm:pt modelId="{77DA7133-84E4-4D9C-A8CA-9BA7180E2AA2}" type="sibTrans" cxnId="{5361223F-0B36-478B-B647-FACE8599D6CD}">
      <dgm:prSet/>
      <dgm:spPr/>
      <dgm:t>
        <a:bodyPr/>
        <a:lstStyle/>
        <a:p>
          <a:endParaRPr lang="en-US"/>
        </a:p>
      </dgm:t>
    </dgm:pt>
    <dgm:pt modelId="{F7129594-F6DE-4C9B-8242-2BB49DED1444}">
      <dgm:prSet custT="1"/>
      <dgm:spPr/>
      <dgm:t>
        <a:bodyPr/>
        <a:lstStyle/>
        <a:p>
          <a:pPr rtl="0"/>
          <a:r>
            <a:rPr lang="en-US" sz="2400" dirty="0" smtClean="0"/>
            <a:t>Check</a:t>
          </a:r>
          <a:endParaRPr lang="en-US" sz="2400" dirty="0"/>
        </a:p>
      </dgm:t>
    </dgm:pt>
    <dgm:pt modelId="{4EC9AF2E-BC27-4F60-9C19-DDCFA94205F2}" type="parTrans" cxnId="{BFEB5C9F-66AA-4B5D-B0E6-5F1869DD745E}">
      <dgm:prSet/>
      <dgm:spPr/>
      <dgm:t>
        <a:bodyPr/>
        <a:lstStyle/>
        <a:p>
          <a:endParaRPr lang="en-US"/>
        </a:p>
      </dgm:t>
    </dgm:pt>
    <dgm:pt modelId="{A66D4C8A-6B75-42F0-9542-04D87AAE645E}" type="sibTrans" cxnId="{BFEB5C9F-66AA-4B5D-B0E6-5F1869DD745E}">
      <dgm:prSet/>
      <dgm:spPr/>
      <dgm:t>
        <a:bodyPr/>
        <a:lstStyle/>
        <a:p>
          <a:endParaRPr lang="en-US"/>
        </a:p>
      </dgm:t>
    </dgm:pt>
    <dgm:pt modelId="{8E8CBAC5-931F-4D69-B294-3A451AB673BD}">
      <dgm:prSet custT="1"/>
      <dgm:spPr/>
      <dgm:t>
        <a:bodyPr/>
        <a:lstStyle/>
        <a:p>
          <a:pPr rtl="0"/>
          <a:r>
            <a:rPr lang="en-US" sz="1800" dirty="0" smtClean="0"/>
            <a:t>Visits made timely</a:t>
          </a:r>
          <a:endParaRPr lang="en-US" sz="1800" dirty="0"/>
        </a:p>
      </dgm:t>
    </dgm:pt>
    <dgm:pt modelId="{B4596C3C-833B-4AB9-AA71-13C9AEDD2BC2}" type="parTrans" cxnId="{90B77806-89BF-4C9B-834B-08C20B714AC6}">
      <dgm:prSet/>
      <dgm:spPr/>
      <dgm:t>
        <a:bodyPr/>
        <a:lstStyle/>
        <a:p>
          <a:endParaRPr lang="en-US"/>
        </a:p>
      </dgm:t>
    </dgm:pt>
    <dgm:pt modelId="{B8BE8EB9-A534-43F7-BCB9-509B96DAF06A}" type="sibTrans" cxnId="{90B77806-89BF-4C9B-834B-08C20B714AC6}">
      <dgm:prSet/>
      <dgm:spPr/>
      <dgm:t>
        <a:bodyPr/>
        <a:lstStyle/>
        <a:p>
          <a:endParaRPr lang="en-US"/>
        </a:p>
      </dgm:t>
    </dgm:pt>
    <dgm:pt modelId="{BA05A477-BFA5-4D85-8378-545792136D10}">
      <dgm:prSet custT="1"/>
      <dgm:spPr/>
      <dgm:t>
        <a:bodyPr/>
        <a:lstStyle/>
        <a:p>
          <a:pPr rtl="0"/>
          <a:r>
            <a:rPr lang="en-US" sz="1800" dirty="0" smtClean="0"/>
            <a:t>Case note documentation appropriate</a:t>
          </a:r>
          <a:endParaRPr lang="en-US" sz="1800" dirty="0"/>
        </a:p>
      </dgm:t>
    </dgm:pt>
    <dgm:pt modelId="{EBC2DFD1-64CB-4D7C-B217-53F2E543AF5E}" type="parTrans" cxnId="{DA08301E-4FF1-4972-88ED-641D4380D800}">
      <dgm:prSet/>
      <dgm:spPr/>
      <dgm:t>
        <a:bodyPr/>
        <a:lstStyle/>
        <a:p>
          <a:endParaRPr lang="en-US"/>
        </a:p>
      </dgm:t>
    </dgm:pt>
    <dgm:pt modelId="{5DD3C228-5039-4123-BA78-906746D16684}" type="sibTrans" cxnId="{DA08301E-4FF1-4972-88ED-641D4380D800}">
      <dgm:prSet/>
      <dgm:spPr/>
      <dgm:t>
        <a:bodyPr/>
        <a:lstStyle/>
        <a:p>
          <a:endParaRPr lang="en-US"/>
        </a:p>
      </dgm:t>
    </dgm:pt>
    <dgm:pt modelId="{1C48F728-C0DA-4057-878B-43816E988E0F}">
      <dgm:prSet custT="1"/>
      <dgm:spPr/>
      <dgm:t>
        <a:bodyPr/>
        <a:lstStyle/>
        <a:p>
          <a:pPr rtl="0"/>
          <a:r>
            <a:rPr lang="en-US" sz="1800" dirty="0" smtClean="0"/>
            <a:t>Estate management (bills paid, income received, P&amp;I sent, benefits renewed, etc.)</a:t>
          </a:r>
          <a:endParaRPr lang="en-US" sz="1800" dirty="0"/>
        </a:p>
      </dgm:t>
    </dgm:pt>
    <dgm:pt modelId="{173AEA47-1698-4C0F-A1A0-DC7060EEBCF4}" type="parTrans" cxnId="{F5C97188-CCC4-44C8-8484-7BBEBC529279}">
      <dgm:prSet/>
      <dgm:spPr/>
      <dgm:t>
        <a:bodyPr/>
        <a:lstStyle/>
        <a:p>
          <a:endParaRPr lang="en-US"/>
        </a:p>
      </dgm:t>
    </dgm:pt>
    <dgm:pt modelId="{C35DCA41-B777-414E-A4FF-B7248B20BD0E}" type="sibTrans" cxnId="{F5C97188-CCC4-44C8-8484-7BBEBC529279}">
      <dgm:prSet/>
      <dgm:spPr/>
      <dgm:t>
        <a:bodyPr/>
        <a:lstStyle/>
        <a:p>
          <a:endParaRPr lang="en-US"/>
        </a:p>
      </dgm:t>
    </dgm:pt>
    <dgm:pt modelId="{B5D5E34E-A1DB-4BDF-A2CA-B3BA7FA1CADF}" type="pres">
      <dgm:prSet presAssocID="{5657E81F-1A01-420E-A61A-0B54E0DE16B5}" presName="Name0" presStyleCnt="0">
        <dgm:presLayoutVars>
          <dgm:dir/>
          <dgm:animLvl val="lvl"/>
          <dgm:resizeHandles val="exact"/>
        </dgm:presLayoutVars>
      </dgm:prSet>
      <dgm:spPr/>
      <dgm:t>
        <a:bodyPr/>
        <a:lstStyle/>
        <a:p>
          <a:endParaRPr lang="en-US"/>
        </a:p>
      </dgm:t>
    </dgm:pt>
    <dgm:pt modelId="{8BAE054D-E139-4770-AAA9-105840E300EE}" type="pres">
      <dgm:prSet presAssocID="{9FACC5D8-D7C4-4232-B2A3-5EB0FCE761E3}" presName="linNode" presStyleCnt="0"/>
      <dgm:spPr/>
    </dgm:pt>
    <dgm:pt modelId="{2BD1D5B0-1C80-4809-AE72-9D886A6446BB}" type="pres">
      <dgm:prSet presAssocID="{9FACC5D8-D7C4-4232-B2A3-5EB0FCE761E3}" presName="parentText" presStyleLbl="node1" presStyleIdx="0" presStyleCnt="2">
        <dgm:presLayoutVars>
          <dgm:chMax val="1"/>
          <dgm:bulletEnabled val="1"/>
        </dgm:presLayoutVars>
      </dgm:prSet>
      <dgm:spPr/>
      <dgm:t>
        <a:bodyPr/>
        <a:lstStyle/>
        <a:p>
          <a:endParaRPr lang="en-US"/>
        </a:p>
      </dgm:t>
    </dgm:pt>
    <dgm:pt modelId="{C412113D-6336-46EC-966C-7C527B3C7629}" type="pres">
      <dgm:prSet presAssocID="{9FACC5D8-D7C4-4232-B2A3-5EB0FCE761E3}" presName="descendantText" presStyleLbl="alignAccFollowNode1" presStyleIdx="0" presStyleCnt="2" custScaleY="125479">
        <dgm:presLayoutVars>
          <dgm:bulletEnabled val="1"/>
        </dgm:presLayoutVars>
      </dgm:prSet>
      <dgm:spPr/>
      <dgm:t>
        <a:bodyPr/>
        <a:lstStyle/>
        <a:p>
          <a:endParaRPr lang="en-US"/>
        </a:p>
      </dgm:t>
    </dgm:pt>
    <dgm:pt modelId="{5CDA537F-2560-4CF1-B410-03F03C79924E}" type="pres">
      <dgm:prSet presAssocID="{F33763B3-4F59-457C-8F19-D11F23EFC330}" presName="sp" presStyleCnt="0"/>
      <dgm:spPr/>
    </dgm:pt>
    <dgm:pt modelId="{ABC48634-1385-4372-97D7-BD6C7853E5A2}" type="pres">
      <dgm:prSet presAssocID="{C0B41DD5-206C-41AC-AE57-D999A958E9F5}" presName="linNode" presStyleCnt="0"/>
      <dgm:spPr/>
    </dgm:pt>
    <dgm:pt modelId="{C8531AAF-1497-4C88-9D68-E439CA795BA0}" type="pres">
      <dgm:prSet presAssocID="{C0B41DD5-206C-41AC-AE57-D999A958E9F5}" presName="parentText" presStyleLbl="node1" presStyleIdx="1" presStyleCnt="2">
        <dgm:presLayoutVars>
          <dgm:chMax val="1"/>
          <dgm:bulletEnabled val="1"/>
        </dgm:presLayoutVars>
      </dgm:prSet>
      <dgm:spPr/>
      <dgm:t>
        <a:bodyPr/>
        <a:lstStyle/>
        <a:p>
          <a:endParaRPr lang="en-US"/>
        </a:p>
      </dgm:t>
    </dgm:pt>
    <dgm:pt modelId="{1B23B8A7-F254-4C18-8F95-56E3CC442205}" type="pres">
      <dgm:prSet presAssocID="{C0B41DD5-206C-41AC-AE57-D999A958E9F5}" presName="descendantText" presStyleLbl="alignAccFollowNode1" presStyleIdx="1" presStyleCnt="2" custScaleY="155263">
        <dgm:presLayoutVars>
          <dgm:bulletEnabled val="1"/>
        </dgm:presLayoutVars>
      </dgm:prSet>
      <dgm:spPr/>
      <dgm:t>
        <a:bodyPr/>
        <a:lstStyle/>
        <a:p>
          <a:endParaRPr lang="en-US"/>
        </a:p>
      </dgm:t>
    </dgm:pt>
  </dgm:ptLst>
  <dgm:cxnLst>
    <dgm:cxn modelId="{F5C97188-CCC4-44C8-8484-7BBEBC529279}" srcId="{F7129594-F6DE-4C9B-8242-2BB49DED1444}" destId="{1C48F728-C0DA-4057-878B-43816E988E0F}" srcOrd="2" destOrd="0" parTransId="{173AEA47-1698-4C0F-A1A0-DC7060EEBCF4}" sibTransId="{C35DCA41-B777-414E-A4FF-B7248B20BD0E}"/>
    <dgm:cxn modelId="{E8C5D856-7FCE-4FD3-BFCF-57B4A011E4A8}" type="presOf" srcId="{1C48F728-C0DA-4057-878B-43816E988E0F}" destId="{1B23B8A7-F254-4C18-8F95-56E3CC442205}" srcOrd="0" destOrd="5" presId="urn:microsoft.com/office/officeart/2005/8/layout/vList5"/>
    <dgm:cxn modelId="{8DA9BEC0-EADD-4381-BF93-EB5C4F00B042}" type="presOf" srcId="{7BE62BD4-4D4F-4042-95C6-56408D892480}" destId="{1B23B8A7-F254-4C18-8F95-56E3CC442205}" srcOrd="0" destOrd="0" presId="urn:microsoft.com/office/officeart/2005/8/layout/vList5"/>
    <dgm:cxn modelId="{11D3D9FB-C52B-40FA-AD50-82F30367FE50}" type="presOf" srcId="{D746B807-6D8B-477A-A66D-8FF4D3A7E4AC}" destId="{C412113D-6336-46EC-966C-7C527B3C7629}" srcOrd="0" destOrd="3" presId="urn:microsoft.com/office/officeart/2005/8/layout/vList5"/>
    <dgm:cxn modelId="{0B732B1C-50B0-4BE0-A3A0-9AF998D71244}" srcId="{F92E4154-5186-4C97-AA4E-091E851EC473}" destId="{9C6DCB67-BADB-4443-ABC9-38D286173BBE}" srcOrd="1" destOrd="0" parTransId="{210EFA27-7DED-4CC4-B65E-2CF9817AB3AF}" sibTransId="{943E434D-8544-4CF6-82F9-E1CE066C77CB}"/>
    <dgm:cxn modelId="{69888362-0BE2-403A-B6AB-0C1EB61D04C7}" srcId="{9FACC5D8-D7C4-4232-B2A3-5EB0FCE761E3}" destId="{F92E4154-5186-4C97-AA4E-091E851EC473}" srcOrd="0" destOrd="0" parTransId="{F1C0CD5C-D771-4A66-8797-56E5D1F880D0}" sibTransId="{845FFFF3-24F6-4CF6-BD13-2CD0B7EC8A52}"/>
    <dgm:cxn modelId="{F8B5AE4B-89B7-41DF-ACAC-3F0F9D565AFF}" srcId="{F92E4154-5186-4C97-AA4E-091E851EC473}" destId="{8BABBF12-BC49-42AC-8D09-D16FC88057FF}" srcOrd="0" destOrd="0" parTransId="{D980C57B-BB29-4CA1-81A5-989E88891E17}" sibTransId="{9D6A8E25-9D52-4A66-88F0-0731A694D802}"/>
    <dgm:cxn modelId="{008924E3-9D5F-477D-9E2E-439D8FCCBFD9}" type="presOf" srcId="{F7129594-F6DE-4C9B-8242-2BB49DED1444}" destId="{1B23B8A7-F254-4C18-8F95-56E3CC442205}" srcOrd="0" destOrd="2" presId="urn:microsoft.com/office/officeart/2005/8/layout/vList5"/>
    <dgm:cxn modelId="{5ABC4D61-2177-4085-9CFC-BA728B6E132D}" srcId="{F92E4154-5186-4C97-AA4E-091E851EC473}" destId="{20BA94AC-670C-4DC5-B3B5-3ABFFF5BD73E}" srcOrd="3" destOrd="0" parTransId="{00DB4B01-4D37-4B50-84E9-AFF56C8A9DE3}" sibTransId="{89B108AB-48A7-443E-B8D3-0B64520A6F67}"/>
    <dgm:cxn modelId="{5361223F-0B36-478B-B647-FACE8599D6CD}" srcId="{C0B41DD5-206C-41AC-AE57-D999A958E9F5}" destId="{7C3E82F8-8536-415D-9E5A-866B1FA0FD56}" srcOrd="1" destOrd="0" parTransId="{EE484919-AA8B-43D4-8274-1FEBB1F156F6}" sibTransId="{77DA7133-84E4-4D9C-A8CA-9BA7180E2AA2}"/>
    <dgm:cxn modelId="{A7061683-CF5B-411E-B81A-7748FD11E9CA}" type="presOf" srcId="{9C6DCB67-BADB-4443-ABC9-38D286173BBE}" destId="{C412113D-6336-46EC-966C-7C527B3C7629}" srcOrd="0" destOrd="2" presId="urn:microsoft.com/office/officeart/2005/8/layout/vList5"/>
    <dgm:cxn modelId="{02CF7EED-8603-403F-B56D-38D0E6A1E163}" srcId="{5657E81F-1A01-420E-A61A-0B54E0DE16B5}" destId="{9FACC5D8-D7C4-4232-B2A3-5EB0FCE761E3}" srcOrd="0" destOrd="0" parTransId="{86454F71-6D0D-4CC9-9031-DD147143A5B0}" sibTransId="{F33763B3-4F59-457C-8F19-D11F23EFC330}"/>
    <dgm:cxn modelId="{A8E00865-1407-438C-B3AC-FF19DD2DA203}" type="presOf" srcId="{7C3E82F8-8536-415D-9E5A-866B1FA0FD56}" destId="{1B23B8A7-F254-4C18-8F95-56E3CC442205}" srcOrd="0" destOrd="1" presId="urn:microsoft.com/office/officeart/2005/8/layout/vList5"/>
    <dgm:cxn modelId="{847C2690-00BC-4397-A3E0-DE330B263CE5}" type="presOf" srcId="{9FACC5D8-D7C4-4232-B2A3-5EB0FCE761E3}" destId="{2BD1D5B0-1C80-4809-AE72-9D886A6446BB}" srcOrd="0" destOrd="0" presId="urn:microsoft.com/office/officeart/2005/8/layout/vList5"/>
    <dgm:cxn modelId="{8BDE3D1D-1DC9-48A4-B55C-E925E4C453F7}" type="presOf" srcId="{C0B41DD5-206C-41AC-AE57-D999A958E9F5}" destId="{C8531AAF-1497-4C88-9D68-E439CA795BA0}" srcOrd="0" destOrd="0" presId="urn:microsoft.com/office/officeart/2005/8/layout/vList5"/>
    <dgm:cxn modelId="{DA08301E-4FF1-4972-88ED-641D4380D800}" srcId="{F7129594-F6DE-4C9B-8242-2BB49DED1444}" destId="{BA05A477-BFA5-4D85-8378-545792136D10}" srcOrd="1" destOrd="0" parTransId="{EBC2DFD1-64CB-4D7C-B217-53F2E543AF5E}" sibTransId="{5DD3C228-5039-4123-BA78-906746D16684}"/>
    <dgm:cxn modelId="{F8E75307-4AF5-415A-9099-67F9708203E7}" srcId="{C0B41DD5-206C-41AC-AE57-D999A958E9F5}" destId="{7BE62BD4-4D4F-4042-95C6-56408D892480}" srcOrd="0" destOrd="0" parTransId="{500C6EB5-1B66-4B5E-B52B-E2F63E62A84A}" sibTransId="{C7088DA1-D72A-4B92-BF76-A48605512C36}"/>
    <dgm:cxn modelId="{D411670D-5E58-4671-B477-8FC14587F435}" type="presOf" srcId="{8E8CBAC5-931F-4D69-B294-3A451AB673BD}" destId="{1B23B8A7-F254-4C18-8F95-56E3CC442205}" srcOrd="0" destOrd="3" presId="urn:microsoft.com/office/officeart/2005/8/layout/vList5"/>
    <dgm:cxn modelId="{BFEB5C9F-66AA-4B5D-B0E6-5F1869DD745E}" srcId="{C0B41DD5-206C-41AC-AE57-D999A958E9F5}" destId="{F7129594-F6DE-4C9B-8242-2BB49DED1444}" srcOrd="2" destOrd="0" parTransId="{4EC9AF2E-BC27-4F60-9C19-DDCFA94205F2}" sibTransId="{A66D4C8A-6B75-42F0-9542-04D87AAE645E}"/>
    <dgm:cxn modelId="{DA48B6B0-2760-44B5-B23F-47C9CC27B424}" type="presOf" srcId="{F92E4154-5186-4C97-AA4E-091E851EC473}" destId="{C412113D-6336-46EC-966C-7C527B3C7629}" srcOrd="0" destOrd="0" presId="urn:microsoft.com/office/officeart/2005/8/layout/vList5"/>
    <dgm:cxn modelId="{21EF0757-87B7-4A0A-8782-9B33CA4F939A}" srcId="{F92E4154-5186-4C97-AA4E-091E851EC473}" destId="{D746B807-6D8B-477A-A66D-8FF4D3A7E4AC}" srcOrd="2" destOrd="0" parTransId="{6797F83F-759B-4584-AB05-AD32E8266CD5}" sibTransId="{AEA43886-052A-444E-BEC3-2242C26480BF}"/>
    <dgm:cxn modelId="{90B77806-89BF-4C9B-834B-08C20B714AC6}" srcId="{F7129594-F6DE-4C9B-8242-2BB49DED1444}" destId="{8E8CBAC5-931F-4D69-B294-3A451AB673BD}" srcOrd="0" destOrd="0" parTransId="{B4596C3C-833B-4AB9-AA71-13C9AEDD2BC2}" sibTransId="{B8BE8EB9-A534-43F7-BCB9-509B96DAF06A}"/>
    <dgm:cxn modelId="{DB9BAC5D-66D6-4CAB-AB4C-44EFF8F6098F}" type="presOf" srcId="{20BA94AC-670C-4DC5-B3B5-3ABFFF5BD73E}" destId="{C412113D-6336-46EC-966C-7C527B3C7629}" srcOrd="0" destOrd="4" presId="urn:microsoft.com/office/officeart/2005/8/layout/vList5"/>
    <dgm:cxn modelId="{363512A4-4D0E-4550-8CB2-F07D9E2D4D47}" type="presOf" srcId="{BA05A477-BFA5-4D85-8378-545792136D10}" destId="{1B23B8A7-F254-4C18-8F95-56E3CC442205}" srcOrd="0" destOrd="4" presId="urn:microsoft.com/office/officeart/2005/8/layout/vList5"/>
    <dgm:cxn modelId="{4FBF7057-406B-4C26-A2C7-822CC92813DD}" type="presOf" srcId="{5657E81F-1A01-420E-A61A-0B54E0DE16B5}" destId="{B5D5E34E-A1DB-4BDF-A2CA-B3BA7FA1CADF}" srcOrd="0" destOrd="0" presId="urn:microsoft.com/office/officeart/2005/8/layout/vList5"/>
    <dgm:cxn modelId="{920DB664-7B47-44E0-BF0F-6193C592603D}" srcId="{5657E81F-1A01-420E-A61A-0B54E0DE16B5}" destId="{C0B41DD5-206C-41AC-AE57-D999A958E9F5}" srcOrd="1" destOrd="0" parTransId="{C93488CF-0681-4EAE-8AE1-2AA1D9837026}" sibTransId="{4032354C-EA9A-4938-A038-93040A036779}"/>
    <dgm:cxn modelId="{BB0540B8-3A18-4983-93D8-EB6EF1AA86D8}" type="presOf" srcId="{8BABBF12-BC49-42AC-8D09-D16FC88057FF}" destId="{C412113D-6336-46EC-966C-7C527B3C7629}" srcOrd="0" destOrd="1" presId="urn:microsoft.com/office/officeart/2005/8/layout/vList5"/>
    <dgm:cxn modelId="{2349BC76-8B58-47F7-91D2-7A14BC915013}" type="presParOf" srcId="{B5D5E34E-A1DB-4BDF-A2CA-B3BA7FA1CADF}" destId="{8BAE054D-E139-4770-AAA9-105840E300EE}" srcOrd="0" destOrd="0" presId="urn:microsoft.com/office/officeart/2005/8/layout/vList5"/>
    <dgm:cxn modelId="{13909C87-4784-4666-90E1-FDBD0E823166}" type="presParOf" srcId="{8BAE054D-E139-4770-AAA9-105840E300EE}" destId="{2BD1D5B0-1C80-4809-AE72-9D886A6446BB}" srcOrd="0" destOrd="0" presId="urn:microsoft.com/office/officeart/2005/8/layout/vList5"/>
    <dgm:cxn modelId="{306C8EAF-32BB-4836-978F-B91FA1783CF6}" type="presParOf" srcId="{8BAE054D-E139-4770-AAA9-105840E300EE}" destId="{C412113D-6336-46EC-966C-7C527B3C7629}" srcOrd="1" destOrd="0" presId="urn:microsoft.com/office/officeart/2005/8/layout/vList5"/>
    <dgm:cxn modelId="{7AA3152F-EABF-4D1A-9C82-7B4048C2B945}" type="presParOf" srcId="{B5D5E34E-A1DB-4BDF-A2CA-B3BA7FA1CADF}" destId="{5CDA537F-2560-4CF1-B410-03F03C79924E}" srcOrd="1" destOrd="0" presId="urn:microsoft.com/office/officeart/2005/8/layout/vList5"/>
    <dgm:cxn modelId="{74D798BA-7C85-4574-B1EA-A7E4B4294FCF}" type="presParOf" srcId="{B5D5E34E-A1DB-4BDF-A2CA-B3BA7FA1CADF}" destId="{ABC48634-1385-4372-97D7-BD6C7853E5A2}" srcOrd="2" destOrd="0" presId="urn:microsoft.com/office/officeart/2005/8/layout/vList5"/>
    <dgm:cxn modelId="{33729921-BE32-42AC-ABED-305B38D5CE67}" type="presParOf" srcId="{ABC48634-1385-4372-97D7-BD6C7853E5A2}" destId="{C8531AAF-1497-4C88-9D68-E439CA795BA0}" srcOrd="0" destOrd="0" presId="urn:microsoft.com/office/officeart/2005/8/layout/vList5"/>
    <dgm:cxn modelId="{6DC0A39F-85EA-4FE6-A039-332B63B03FA7}" type="presParOf" srcId="{ABC48634-1385-4372-97D7-BD6C7853E5A2}" destId="{1B23B8A7-F254-4C18-8F95-56E3CC442205}"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xml><?xml version="1.0" encoding="utf-8"?>
<dgm:dataModel xmlns:dgm="http://schemas.openxmlformats.org/drawingml/2006/diagram" xmlns:a="http://schemas.openxmlformats.org/drawingml/2006/main">
  <dgm:ptLst>
    <dgm:pt modelId="{4ACF18A4-4929-4189-9E3A-D0F6804BEE1F}"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ED218A12-F5E1-4217-9A5E-18A3BEFB5BE4}">
      <dgm:prSet/>
      <dgm:spPr/>
      <dgm:t>
        <a:bodyPr/>
        <a:lstStyle/>
        <a:p>
          <a:pPr rtl="0"/>
          <a:r>
            <a:rPr lang="en-US" dirty="0" smtClean="0"/>
            <a:t>Trends</a:t>
          </a:r>
          <a:endParaRPr lang="en-US" dirty="0"/>
        </a:p>
      </dgm:t>
    </dgm:pt>
    <dgm:pt modelId="{DC4691AB-8630-4B84-A2C2-7FEDAE0111BE}" type="parTrans" cxnId="{5AB1475F-2AE2-4DF1-ABF5-D217ADA182E3}">
      <dgm:prSet/>
      <dgm:spPr/>
      <dgm:t>
        <a:bodyPr/>
        <a:lstStyle/>
        <a:p>
          <a:endParaRPr lang="en-US"/>
        </a:p>
      </dgm:t>
    </dgm:pt>
    <dgm:pt modelId="{1043B6BE-2809-4FB1-ABFE-C567545D753B}" type="sibTrans" cxnId="{5AB1475F-2AE2-4DF1-ABF5-D217ADA182E3}">
      <dgm:prSet/>
      <dgm:spPr/>
      <dgm:t>
        <a:bodyPr/>
        <a:lstStyle/>
        <a:p>
          <a:endParaRPr lang="en-US"/>
        </a:p>
      </dgm:t>
    </dgm:pt>
    <dgm:pt modelId="{27A6050C-42B7-4BD8-B47D-974921E7246C}">
      <dgm:prSet/>
      <dgm:spPr/>
      <dgm:t>
        <a:bodyPr/>
        <a:lstStyle/>
        <a:p>
          <a:pPr rtl="0"/>
          <a:endParaRPr lang="en-US" dirty="0"/>
        </a:p>
      </dgm:t>
    </dgm:pt>
    <dgm:pt modelId="{9E97A21B-F8F9-44C7-9575-50CD3DAA4035}" type="parTrans" cxnId="{DA37C2A5-A6F4-4B31-8DC4-6C9106F48BBF}">
      <dgm:prSet/>
      <dgm:spPr/>
      <dgm:t>
        <a:bodyPr/>
        <a:lstStyle/>
        <a:p>
          <a:endParaRPr lang="en-US"/>
        </a:p>
      </dgm:t>
    </dgm:pt>
    <dgm:pt modelId="{A9B9F301-E069-4802-B359-4209F4230564}" type="sibTrans" cxnId="{DA37C2A5-A6F4-4B31-8DC4-6C9106F48BBF}">
      <dgm:prSet/>
      <dgm:spPr/>
      <dgm:t>
        <a:bodyPr/>
        <a:lstStyle/>
        <a:p>
          <a:endParaRPr lang="en-US"/>
        </a:p>
      </dgm:t>
    </dgm:pt>
    <dgm:pt modelId="{4FA8DC4F-F32B-473C-BF2D-01946B2D8A4E}">
      <dgm:prSet/>
      <dgm:spPr/>
      <dgm:t>
        <a:bodyPr/>
        <a:lstStyle/>
        <a:p>
          <a:pPr rtl="0"/>
          <a:r>
            <a:rPr lang="en-US" dirty="0" smtClean="0"/>
            <a:t>Forensic/Criminal Court Referrals</a:t>
          </a:r>
          <a:endParaRPr lang="en-US" dirty="0"/>
        </a:p>
      </dgm:t>
    </dgm:pt>
    <dgm:pt modelId="{1DBF768D-FDCF-4D72-86FA-A936AEF2F185}" type="parTrans" cxnId="{4C674946-23A6-44C7-9F15-EA34B168772E}">
      <dgm:prSet/>
      <dgm:spPr/>
      <dgm:t>
        <a:bodyPr/>
        <a:lstStyle/>
        <a:p>
          <a:endParaRPr lang="en-US"/>
        </a:p>
      </dgm:t>
    </dgm:pt>
    <dgm:pt modelId="{2BDE9521-A28F-4347-8DBD-A473F4F0D6A5}" type="sibTrans" cxnId="{4C674946-23A6-44C7-9F15-EA34B168772E}">
      <dgm:prSet/>
      <dgm:spPr/>
      <dgm:t>
        <a:bodyPr/>
        <a:lstStyle/>
        <a:p>
          <a:endParaRPr lang="en-US"/>
        </a:p>
      </dgm:t>
    </dgm:pt>
    <dgm:pt modelId="{598AFCC4-B3E9-4804-BBC3-797B1A671938}">
      <dgm:prSet/>
      <dgm:spPr/>
      <dgm:t>
        <a:bodyPr/>
        <a:lstStyle/>
        <a:p>
          <a:pPr rtl="0"/>
          <a:r>
            <a:rPr lang="en-US" smtClean="0"/>
            <a:t>Incompetent to Stand Trial (IST)</a:t>
          </a:r>
          <a:endParaRPr lang="en-US"/>
        </a:p>
      </dgm:t>
    </dgm:pt>
    <dgm:pt modelId="{5FA6112B-9019-46D3-8B08-80FA617B9F7E}" type="parTrans" cxnId="{D7166B51-9FB1-416F-9B19-CFA25CE01F33}">
      <dgm:prSet/>
      <dgm:spPr/>
      <dgm:t>
        <a:bodyPr/>
        <a:lstStyle/>
        <a:p>
          <a:endParaRPr lang="en-US"/>
        </a:p>
      </dgm:t>
    </dgm:pt>
    <dgm:pt modelId="{A10E9EB3-1916-407E-BB4D-7780E7F8EFFA}" type="sibTrans" cxnId="{D7166B51-9FB1-416F-9B19-CFA25CE01F33}">
      <dgm:prSet/>
      <dgm:spPr/>
      <dgm:t>
        <a:bodyPr/>
        <a:lstStyle/>
        <a:p>
          <a:endParaRPr lang="en-US"/>
        </a:p>
      </dgm:t>
    </dgm:pt>
    <dgm:pt modelId="{F428D2E2-231A-4043-BABD-6B1DB61A5534}">
      <dgm:prSet/>
      <dgm:spPr/>
      <dgm:t>
        <a:bodyPr/>
        <a:lstStyle/>
        <a:p>
          <a:pPr rtl="0"/>
          <a:r>
            <a:rPr lang="en-US" smtClean="0"/>
            <a:t>Mentally Disordered Offender (MDO)</a:t>
          </a:r>
          <a:endParaRPr lang="en-US"/>
        </a:p>
      </dgm:t>
    </dgm:pt>
    <dgm:pt modelId="{E7B29AF7-4936-412C-B639-D55F7EDCFA4D}" type="parTrans" cxnId="{AA4F5883-7981-45BF-9A88-4B6AD9CFC447}">
      <dgm:prSet/>
      <dgm:spPr/>
      <dgm:t>
        <a:bodyPr/>
        <a:lstStyle/>
        <a:p>
          <a:endParaRPr lang="en-US"/>
        </a:p>
      </dgm:t>
    </dgm:pt>
    <dgm:pt modelId="{2D5782A6-77C4-4A6A-B285-E41E3D3F1C29}" type="sibTrans" cxnId="{AA4F5883-7981-45BF-9A88-4B6AD9CFC447}">
      <dgm:prSet/>
      <dgm:spPr/>
      <dgm:t>
        <a:bodyPr/>
        <a:lstStyle/>
        <a:p>
          <a:endParaRPr lang="en-US"/>
        </a:p>
      </dgm:t>
    </dgm:pt>
    <dgm:pt modelId="{50017686-2726-48AF-BC32-DFF67CDCF188}">
      <dgm:prSet/>
      <dgm:spPr/>
      <dgm:t>
        <a:bodyPr/>
        <a:lstStyle/>
        <a:p>
          <a:pPr rtl="0"/>
          <a:r>
            <a:rPr lang="en-US" smtClean="0"/>
            <a:t>Not Guilty by Reason of Insanity (NGI)</a:t>
          </a:r>
          <a:endParaRPr lang="en-US"/>
        </a:p>
      </dgm:t>
    </dgm:pt>
    <dgm:pt modelId="{6D56CFCD-DC42-4129-858C-D3320E44454B}" type="parTrans" cxnId="{A612E0B4-72FB-4AE1-8A86-23A5D8127205}">
      <dgm:prSet/>
      <dgm:spPr/>
      <dgm:t>
        <a:bodyPr/>
        <a:lstStyle/>
        <a:p>
          <a:endParaRPr lang="en-US"/>
        </a:p>
      </dgm:t>
    </dgm:pt>
    <dgm:pt modelId="{87D85D6E-E43E-4405-9AA4-BF78D94F5CD1}" type="sibTrans" cxnId="{A612E0B4-72FB-4AE1-8A86-23A5D8127205}">
      <dgm:prSet/>
      <dgm:spPr/>
      <dgm:t>
        <a:bodyPr/>
        <a:lstStyle/>
        <a:p>
          <a:endParaRPr lang="en-US"/>
        </a:p>
      </dgm:t>
    </dgm:pt>
    <dgm:pt modelId="{C7037BA2-56FC-4F9C-807C-75387B6E5927}">
      <dgm:prSet/>
      <dgm:spPr/>
      <dgm:t>
        <a:bodyPr/>
        <a:lstStyle/>
        <a:p>
          <a:pPr rtl="0"/>
          <a:r>
            <a:rPr lang="en-US" smtClean="0"/>
            <a:t>Sexually Violent Predators (SVP)</a:t>
          </a:r>
          <a:endParaRPr lang="en-US"/>
        </a:p>
      </dgm:t>
    </dgm:pt>
    <dgm:pt modelId="{51BC5C3D-73D1-48A7-82F2-C7059DD0DA24}" type="parTrans" cxnId="{2D94CEB6-D146-4BD7-BA04-9EDBDDC93B52}">
      <dgm:prSet/>
      <dgm:spPr/>
      <dgm:t>
        <a:bodyPr/>
        <a:lstStyle/>
        <a:p>
          <a:endParaRPr lang="en-US"/>
        </a:p>
      </dgm:t>
    </dgm:pt>
    <dgm:pt modelId="{D1DE4076-8981-4941-B2B7-40268BBF66E2}" type="sibTrans" cxnId="{2D94CEB6-D146-4BD7-BA04-9EDBDDC93B52}">
      <dgm:prSet/>
      <dgm:spPr/>
      <dgm:t>
        <a:bodyPr/>
        <a:lstStyle/>
        <a:p>
          <a:endParaRPr lang="en-US"/>
        </a:p>
      </dgm:t>
    </dgm:pt>
    <dgm:pt modelId="{08E6F5B9-0631-4DFC-8452-FD284DCA6BF6}">
      <dgm:prSet/>
      <dgm:spPr/>
      <dgm:t>
        <a:bodyPr/>
        <a:lstStyle/>
        <a:p>
          <a:pPr rtl="0"/>
          <a:r>
            <a:rPr lang="en-US" smtClean="0"/>
            <a:t>AB 109</a:t>
          </a:r>
          <a:endParaRPr lang="en-US"/>
        </a:p>
      </dgm:t>
    </dgm:pt>
    <dgm:pt modelId="{B21303E1-16B7-4758-A673-3511B05ACBA1}" type="parTrans" cxnId="{1670D8A8-B83B-414D-9EFB-6FED390122EF}">
      <dgm:prSet/>
      <dgm:spPr/>
      <dgm:t>
        <a:bodyPr/>
        <a:lstStyle/>
        <a:p>
          <a:endParaRPr lang="en-US"/>
        </a:p>
      </dgm:t>
    </dgm:pt>
    <dgm:pt modelId="{CDD9D2D5-F991-402E-A602-B682195EFF6B}" type="sibTrans" cxnId="{1670D8A8-B83B-414D-9EFB-6FED390122EF}">
      <dgm:prSet/>
      <dgm:spPr/>
      <dgm:t>
        <a:bodyPr/>
        <a:lstStyle/>
        <a:p>
          <a:endParaRPr lang="en-US"/>
        </a:p>
      </dgm:t>
    </dgm:pt>
    <dgm:pt modelId="{E723A27B-9450-4055-BA90-560AA849AA49}" type="pres">
      <dgm:prSet presAssocID="{4ACF18A4-4929-4189-9E3A-D0F6804BEE1F}" presName="Name0" presStyleCnt="0">
        <dgm:presLayoutVars>
          <dgm:dir/>
          <dgm:animLvl val="lvl"/>
          <dgm:resizeHandles val="exact"/>
        </dgm:presLayoutVars>
      </dgm:prSet>
      <dgm:spPr/>
      <dgm:t>
        <a:bodyPr/>
        <a:lstStyle/>
        <a:p>
          <a:endParaRPr lang="en-US"/>
        </a:p>
      </dgm:t>
    </dgm:pt>
    <dgm:pt modelId="{896D9139-F09C-4C34-99BE-A9EC038D7323}" type="pres">
      <dgm:prSet presAssocID="{ED218A12-F5E1-4217-9A5E-18A3BEFB5BE4}" presName="linNode" presStyleCnt="0"/>
      <dgm:spPr/>
    </dgm:pt>
    <dgm:pt modelId="{A7739DDD-CC08-4026-9354-85F3970D4ADB}" type="pres">
      <dgm:prSet presAssocID="{ED218A12-F5E1-4217-9A5E-18A3BEFB5BE4}" presName="parentText" presStyleLbl="node1" presStyleIdx="0" presStyleCnt="1">
        <dgm:presLayoutVars>
          <dgm:chMax val="1"/>
          <dgm:bulletEnabled val="1"/>
        </dgm:presLayoutVars>
      </dgm:prSet>
      <dgm:spPr/>
      <dgm:t>
        <a:bodyPr/>
        <a:lstStyle/>
        <a:p>
          <a:endParaRPr lang="en-US"/>
        </a:p>
      </dgm:t>
    </dgm:pt>
    <dgm:pt modelId="{61B10AFC-473A-403A-A50B-72E7191D9B99}" type="pres">
      <dgm:prSet presAssocID="{ED218A12-F5E1-4217-9A5E-18A3BEFB5BE4}" presName="descendantText" presStyleLbl="alignAccFollowNode1" presStyleIdx="0" presStyleCnt="1">
        <dgm:presLayoutVars>
          <dgm:bulletEnabled val="1"/>
        </dgm:presLayoutVars>
      </dgm:prSet>
      <dgm:spPr/>
      <dgm:t>
        <a:bodyPr/>
        <a:lstStyle/>
        <a:p>
          <a:endParaRPr lang="en-US"/>
        </a:p>
      </dgm:t>
    </dgm:pt>
  </dgm:ptLst>
  <dgm:cxnLst>
    <dgm:cxn modelId="{2D94CEB6-D146-4BD7-BA04-9EDBDDC93B52}" srcId="{ED218A12-F5E1-4217-9A5E-18A3BEFB5BE4}" destId="{C7037BA2-56FC-4F9C-807C-75387B6E5927}" srcOrd="5" destOrd="0" parTransId="{51BC5C3D-73D1-48A7-82F2-C7059DD0DA24}" sibTransId="{D1DE4076-8981-4941-B2B7-40268BBF66E2}"/>
    <dgm:cxn modelId="{995B2D31-3EF6-43AF-B5F9-EBF9793E3B10}" type="presOf" srcId="{27A6050C-42B7-4BD8-B47D-974921E7246C}" destId="{61B10AFC-473A-403A-A50B-72E7191D9B99}" srcOrd="0" destOrd="0" presId="urn:microsoft.com/office/officeart/2005/8/layout/vList5"/>
    <dgm:cxn modelId="{1670D8A8-B83B-414D-9EFB-6FED390122EF}" srcId="{ED218A12-F5E1-4217-9A5E-18A3BEFB5BE4}" destId="{08E6F5B9-0631-4DFC-8452-FD284DCA6BF6}" srcOrd="6" destOrd="0" parTransId="{B21303E1-16B7-4758-A673-3511B05ACBA1}" sibTransId="{CDD9D2D5-F991-402E-A602-B682195EFF6B}"/>
    <dgm:cxn modelId="{A5D5AC5E-BC46-4A7A-AC8D-55371DA898B6}" type="presOf" srcId="{ED218A12-F5E1-4217-9A5E-18A3BEFB5BE4}" destId="{A7739DDD-CC08-4026-9354-85F3970D4ADB}" srcOrd="0" destOrd="0" presId="urn:microsoft.com/office/officeart/2005/8/layout/vList5"/>
    <dgm:cxn modelId="{DA37C2A5-A6F4-4B31-8DC4-6C9106F48BBF}" srcId="{ED218A12-F5E1-4217-9A5E-18A3BEFB5BE4}" destId="{27A6050C-42B7-4BD8-B47D-974921E7246C}" srcOrd="0" destOrd="0" parTransId="{9E97A21B-F8F9-44C7-9575-50CD3DAA4035}" sibTransId="{A9B9F301-E069-4802-B359-4209F4230564}"/>
    <dgm:cxn modelId="{B2263EFD-59EB-41B2-AD9D-75160B4017C2}" type="presOf" srcId="{C7037BA2-56FC-4F9C-807C-75387B6E5927}" destId="{61B10AFC-473A-403A-A50B-72E7191D9B99}" srcOrd="0" destOrd="5" presId="urn:microsoft.com/office/officeart/2005/8/layout/vList5"/>
    <dgm:cxn modelId="{09A674B3-AEF3-455A-AE0D-1B40F995F2CC}" type="presOf" srcId="{50017686-2726-48AF-BC32-DFF67CDCF188}" destId="{61B10AFC-473A-403A-A50B-72E7191D9B99}" srcOrd="0" destOrd="4" presId="urn:microsoft.com/office/officeart/2005/8/layout/vList5"/>
    <dgm:cxn modelId="{A612E0B4-72FB-4AE1-8A86-23A5D8127205}" srcId="{ED218A12-F5E1-4217-9A5E-18A3BEFB5BE4}" destId="{50017686-2726-48AF-BC32-DFF67CDCF188}" srcOrd="4" destOrd="0" parTransId="{6D56CFCD-DC42-4129-858C-D3320E44454B}" sibTransId="{87D85D6E-E43E-4405-9AA4-BF78D94F5CD1}"/>
    <dgm:cxn modelId="{C8C845E9-5599-430B-8D07-83B4BB1B5ABA}" type="presOf" srcId="{598AFCC4-B3E9-4804-BBC3-797B1A671938}" destId="{61B10AFC-473A-403A-A50B-72E7191D9B99}" srcOrd="0" destOrd="2" presId="urn:microsoft.com/office/officeart/2005/8/layout/vList5"/>
    <dgm:cxn modelId="{5AB1475F-2AE2-4DF1-ABF5-D217ADA182E3}" srcId="{4ACF18A4-4929-4189-9E3A-D0F6804BEE1F}" destId="{ED218A12-F5E1-4217-9A5E-18A3BEFB5BE4}" srcOrd="0" destOrd="0" parTransId="{DC4691AB-8630-4B84-A2C2-7FEDAE0111BE}" sibTransId="{1043B6BE-2809-4FB1-ABFE-C567545D753B}"/>
    <dgm:cxn modelId="{4C674946-23A6-44C7-9F15-EA34B168772E}" srcId="{ED218A12-F5E1-4217-9A5E-18A3BEFB5BE4}" destId="{4FA8DC4F-F32B-473C-BF2D-01946B2D8A4E}" srcOrd="1" destOrd="0" parTransId="{1DBF768D-FDCF-4D72-86FA-A936AEF2F185}" sibTransId="{2BDE9521-A28F-4347-8DBD-A473F4F0D6A5}"/>
    <dgm:cxn modelId="{AA4F5883-7981-45BF-9A88-4B6AD9CFC447}" srcId="{ED218A12-F5E1-4217-9A5E-18A3BEFB5BE4}" destId="{F428D2E2-231A-4043-BABD-6B1DB61A5534}" srcOrd="3" destOrd="0" parTransId="{E7B29AF7-4936-412C-B639-D55F7EDCFA4D}" sibTransId="{2D5782A6-77C4-4A6A-B285-E41E3D3F1C29}"/>
    <dgm:cxn modelId="{15956BF8-0DF1-45C7-979A-82DB96220950}" type="presOf" srcId="{4ACF18A4-4929-4189-9E3A-D0F6804BEE1F}" destId="{E723A27B-9450-4055-BA90-560AA849AA49}" srcOrd="0" destOrd="0" presId="urn:microsoft.com/office/officeart/2005/8/layout/vList5"/>
    <dgm:cxn modelId="{8EBA9DB5-014B-486D-8B68-3D3E775247D3}" type="presOf" srcId="{4FA8DC4F-F32B-473C-BF2D-01946B2D8A4E}" destId="{61B10AFC-473A-403A-A50B-72E7191D9B99}" srcOrd="0" destOrd="1" presId="urn:microsoft.com/office/officeart/2005/8/layout/vList5"/>
    <dgm:cxn modelId="{40C42103-7ECE-47A9-BAFD-B6CAC8295B3E}" type="presOf" srcId="{08E6F5B9-0631-4DFC-8452-FD284DCA6BF6}" destId="{61B10AFC-473A-403A-A50B-72E7191D9B99}" srcOrd="0" destOrd="6" presId="urn:microsoft.com/office/officeart/2005/8/layout/vList5"/>
    <dgm:cxn modelId="{A7570CBF-2BE7-497C-A9E9-77A36291A493}" type="presOf" srcId="{F428D2E2-231A-4043-BABD-6B1DB61A5534}" destId="{61B10AFC-473A-403A-A50B-72E7191D9B99}" srcOrd="0" destOrd="3" presId="urn:microsoft.com/office/officeart/2005/8/layout/vList5"/>
    <dgm:cxn modelId="{D7166B51-9FB1-416F-9B19-CFA25CE01F33}" srcId="{ED218A12-F5E1-4217-9A5E-18A3BEFB5BE4}" destId="{598AFCC4-B3E9-4804-BBC3-797B1A671938}" srcOrd="2" destOrd="0" parTransId="{5FA6112B-9019-46D3-8B08-80FA617B9F7E}" sibTransId="{A10E9EB3-1916-407E-BB4D-7780E7F8EFFA}"/>
    <dgm:cxn modelId="{FC4BC730-5FBE-422E-811F-3F2E8F52A00A}" type="presParOf" srcId="{E723A27B-9450-4055-BA90-560AA849AA49}" destId="{896D9139-F09C-4C34-99BE-A9EC038D7323}" srcOrd="0" destOrd="0" presId="urn:microsoft.com/office/officeart/2005/8/layout/vList5"/>
    <dgm:cxn modelId="{1F3EB5D9-6B81-4916-859C-C88A104B1F2A}" type="presParOf" srcId="{896D9139-F09C-4C34-99BE-A9EC038D7323}" destId="{A7739DDD-CC08-4026-9354-85F3970D4ADB}" srcOrd="0" destOrd="0" presId="urn:microsoft.com/office/officeart/2005/8/layout/vList5"/>
    <dgm:cxn modelId="{11675296-6053-4B44-BCB3-A82D1401862C}" type="presParOf" srcId="{896D9139-F09C-4C34-99BE-A9EC038D7323}" destId="{61B10AFC-473A-403A-A50B-72E7191D9B99}"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0.xml><?xml version="1.0" encoding="utf-8"?>
<dgm:dataModel xmlns:dgm="http://schemas.openxmlformats.org/drawingml/2006/diagram" xmlns:a="http://schemas.openxmlformats.org/drawingml/2006/main">
  <dgm:ptLst>
    <dgm:pt modelId="{1A36C92B-41CD-4D80-8640-41543E4D3F78}" type="doc">
      <dgm:prSet loTypeId="urn:microsoft.com/office/officeart/2005/8/layout/chevron2" loCatId="process" qsTypeId="urn:microsoft.com/office/officeart/2005/8/quickstyle/simple1" qsCatId="simple" csTypeId="urn:microsoft.com/office/officeart/2005/8/colors/accent1_2" csCatId="accent1" phldr="1"/>
      <dgm:spPr/>
      <dgm:t>
        <a:bodyPr/>
        <a:lstStyle/>
        <a:p>
          <a:endParaRPr lang="en-US"/>
        </a:p>
      </dgm:t>
    </dgm:pt>
    <dgm:pt modelId="{FF306862-1CCB-4E2F-A373-793E95BE3B23}">
      <dgm:prSet/>
      <dgm:spPr/>
      <dgm:t>
        <a:bodyPr/>
        <a:lstStyle/>
        <a:p>
          <a:pPr rtl="0"/>
          <a:r>
            <a:rPr lang="en-US" dirty="0" smtClean="0"/>
            <a:t>Monitoring Fiscal &amp; Estate Issues</a:t>
          </a:r>
          <a:endParaRPr lang="en-US" dirty="0"/>
        </a:p>
      </dgm:t>
    </dgm:pt>
    <dgm:pt modelId="{C6B3BC90-5A78-4558-B69D-A593BD28128B}" type="parTrans" cxnId="{0E26B44B-E675-4DC1-AD5D-D7EA8D42BB27}">
      <dgm:prSet/>
      <dgm:spPr/>
      <dgm:t>
        <a:bodyPr/>
        <a:lstStyle/>
        <a:p>
          <a:endParaRPr lang="en-US"/>
        </a:p>
      </dgm:t>
    </dgm:pt>
    <dgm:pt modelId="{FC55756B-ACF3-4C7C-AFE9-AE373638CD95}" type="sibTrans" cxnId="{0E26B44B-E675-4DC1-AD5D-D7EA8D42BB27}">
      <dgm:prSet/>
      <dgm:spPr/>
      <dgm:t>
        <a:bodyPr/>
        <a:lstStyle/>
        <a:p>
          <a:endParaRPr lang="en-US"/>
        </a:p>
      </dgm:t>
    </dgm:pt>
    <dgm:pt modelId="{E6A709E0-136C-442C-90D9-6AE91EE59C94}">
      <dgm:prSet custT="1"/>
      <dgm:spPr/>
      <dgm:t>
        <a:bodyPr/>
        <a:lstStyle/>
        <a:p>
          <a:pPr rtl="0"/>
          <a:r>
            <a:rPr lang="en-US" sz="2400" dirty="0" smtClean="0"/>
            <a:t>Real property insurance</a:t>
          </a:r>
          <a:endParaRPr lang="en-US" sz="2400" dirty="0"/>
        </a:p>
      </dgm:t>
    </dgm:pt>
    <dgm:pt modelId="{D756DAFA-C6BD-4513-8D4E-EF4171A1C2F1}" type="parTrans" cxnId="{10EE856F-6C8C-4DEA-A562-A5F9C57EE42A}">
      <dgm:prSet/>
      <dgm:spPr/>
      <dgm:t>
        <a:bodyPr/>
        <a:lstStyle/>
        <a:p>
          <a:endParaRPr lang="en-US"/>
        </a:p>
      </dgm:t>
    </dgm:pt>
    <dgm:pt modelId="{0CAB4486-72E8-40B5-9A4A-008003707323}" type="sibTrans" cxnId="{10EE856F-6C8C-4DEA-A562-A5F9C57EE42A}">
      <dgm:prSet/>
      <dgm:spPr/>
      <dgm:t>
        <a:bodyPr/>
        <a:lstStyle/>
        <a:p>
          <a:endParaRPr lang="en-US"/>
        </a:p>
      </dgm:t>
    </dgm:pt>
    <dgm:pt modelId="{A9CA379B-02A0-4CC4-9F88-C5AEBB560743}">
      <dgm:prSet custT="1"/>
      <dgm:spPr/>
      <dgm:t>
        <a:bodyPr/>
        <a:lstStyle/>
        <a:p>
          <a:pPr rtl="0"/>
          <a:r>
            <a:rPr lang="en-US" sz="2400" dirty="0" smtClean="0"/>
            <a:t>Warehouse/cars</a:t>
          </a:r>
          <a:endParaRPr lang="en-US" sz="2400" dirty="0"/>
        </a:p>
      </dgm:t>
    </dgm:pt>
    <dgm:pt modelId="{7C56D08B-F461-4338-A4B3-1F93B675753B}" type="parTrans" cxnId="{7D62378C-CE60-4A85-8F7B-E7ED916F9DDE}">
      <dgm:prSet/>
      <dgm:spPr/>
      <dgm:t>
        <a:bodyPr/>
        <a:lstStyle/>
        <a:p>
          <a:endParaRPr lang="en-US"/>
        </a:p>
      </dgm:t>
    </dgm:pt>
    <dgm:pt modelId="{F2420FD0-FFBD-400C-8334-56DE79FC15BA}" type="sibTrans" cxnId="{7D62378C-CE60-4A85-8F7B-E7ED916F9DDE}">
      <dgm:prSet/>
      <dgm:spPr/>
      <dgm:t>
        <a:bodyPr/>
        <a:lstStyle/>
        <a:p>
          <a:endParaRPr lang="en-US"/>
        </a:p>
      </dgm:t>
    </dgm:pt>
    <dgm:pt modelId="{3A959369-BB86-4BAF-8AC0-7D6B54CA8EC3}">
      <dgm:prSet custT="1"/>
      <dgm:spPr/>
      <dgm:t>
        <a:bodyPr/>
        <a:lstStyle/>
        <a:p>
          <a:pPr rtl="0"/>
          <a:r>
            <a:rPr lang="en-US" sz="2400" dirty="0" smtClean="0"/>
            <a:t>Monthly estate meetings w/Co. Co.</a:t>
          </a:r>
          <a:endParaRPr lang="en-US" sz="2400" dirty="0"/>
        </a:p>
      </dgm:t>
    </dgm:pt>
    <dgm:pt modelId="{2DF8F475-913C-4D6D-89AE-32FDD0422209}" type="parTrans" cxnId="{DCD135E6-59BE-4DE3-B738-F4C9BCB8E06E}">
      <dgm:prSet/>
      <dgm:spPr/>
      <dgm:t>
        <a:bodyPr/>
        <a:lstStyle/>
        <a:p>
          <a:endParaRPr lang="en-US"/>
        </a:p>
      </dgm:t>
    </dgm:pt>
    <dgm:pt modelId="{46992B85-DBFE-403F-AC54-1411F0E8FBD1}" type="sibTrans" cxnId="{DCD135E6-59BE-4DE3-B738-F4C9BCB8E06E}">
      <dgm:prSet/>
      <dgm:spPr/>
      <dgm:t>
        <a:bodyPr/>
        <a:lstStyle/>
        <a:p>
          <a:endParaRPr lang="en-US"/>
        </a:p>
      </dgm:t>
    </dgm:pt>
    <dgm:pt modelId="{A57E1CF0-FC40-4985-B8D9-C7DF1CEB9F70}">
      <dgm:prSet custT="1"/>
      <dgm:spPr/>
      <dgm:t>
        <a:bodyPr/>
        <a:lstStyle/>
        <a:p>
          <a:pPr rtl="0"/>
          <a:r>
            <a:rPr lang="en-US" sz="1800" dirty="0" smtClean="0"/>
            <a:t>Vendor creation</a:t>
          </a:r>
          <a:endParaRPr lang="en-US" sz="1800" dirty="0"/>
        </a:p>
      </dgm:t>
    </dgm:pt>
    <dgm:pt modelId="{E61E5C0A-364F-4097-8EF3-1EA900B0ECF2}" type="parTrans" cxnId="{B2DBFC08-32AB-42A6-A1E7-753D21679D04}">
      <dgm:prSet/>
      <dgm:spPr/>
      <dgm:t>
        <a:bodyPr/>
        <a:lstStyle/>
        <a:p>
          <a:endParaRPr lang="en-US"/>
        </a:p>
      </dgm:t>
    </dgm:pt>
    <dgm:pt modelId="{CD320B31-3BB2-4A16-8C74-BCC2BBE58DED}" type="sibTrans" cxnId="{B2DBFC08-32AB-42A6-A1E7-753D21679D04}">
      <dgm:prSet/>
      <dgm:spPr/>
      <dgm:t>
        <a:bodyPr/>
        <a:lstStyle/>
        <a:p>
          <a:endParaRPr lang="en-US"/>
        </a:p>
      </dgm:t>
    </dgm:pt>
    <dgm:pt modelId="{9537C913-5479-4ADF-B45C-7F4F50F88A67}">
      <dgm:prSet custT="1"/>
      <dgm:spPr/>
      <dgm:t>
        <a:bodyPr/>
        <a:lstStyle/>
        <a:p>
          <a:pPr rtl="0"/>
          <a:r>
            <a:rPr lang="en-US" sz="1800" dirty="0" smtClean="0"/>
            <a:t>Creation of payment request/authorization levels</a:t>
          </a:r>
          <a:endParaRPr lang="en-US" sz="1800" dirty="0"/>
        </a:p>
      </dgm:t>
    </dgm:pt>
    <dgm:pt modelId="{0F7C26E7-B856-4F38-AA6B-09A594A376BF}" type="parTrans" cxnId="{D3A906D6-9AD0-4322-8D08-7AE3D90A42BB}">
      <dgm:prSet/>
      <dgm:spPr/>
      <dgm:t>
        <a:bodyPr/>
        <a:lstStyle/>
        <a:p>
          <a:endParaRPr lang="en-US"/>
        </a:p>
      </dgm:t>
    </dgm:pt>
    <dgm:pt modelId="{30C35174-9B41-4DDC-AEF4-4D49A9C2D7F3}" type="sibTrans" cxnId="{D3A906D6-9AD0-4322-8D08-7AE3D90A42BB}">
      <dgm:prSet/>
      <dgm:spPr/>
      <dgm:t>
        <a:bodyPr/>
        <a:lstStyle/>
        <a:p>
          <a:endParaRPr lang="en-US"/>
        </a:p>
      </dgm:t>
    </dgm:pt>
    <dgm:pt modelId="{299D374F-72C0-4D18-B873-A0A9F62009C3}">
      <dgm:prSet custT="1"/>
      <dgm:spPr/>
      <dgm:t>
        <a:bodyPr/>
        <a:lstStyle/>
        <a:p>
          <a:pPr rtl="0"/>
          <a:r>
            <a:rPr lang="en-US" sz="1800" dirty="0" smtClean="0"/>
            <a:t>Check printing/deposits</a:t>
          </a:r>
          <a:endParaRPr lang="en-US" sz="1800" dirty="0"/>
        </a:p>
      </dgm:t>
    </dgm:pt>
    <dgm:pt modelId="{61C06F5A-3DDD-4415-A767-8FF35A294072}" type="parTrans" cxnId="{477A3CB1-A298-449D-A3BA-5241C77D18A9}">
      <dgm:prSet/>
      <dgm:spPr/>
      <dgm:t>
        <a:bodyPr/>
        <a:lstStyle/>
        <a:p>
          <a:endParaRPr lang="en-US"/>
        </a:p>
      </dgm:t>
    </dgm:pt>
    <dgm:pt modelId="{269BA2A3-556C-4E4E-AD35-491B7AD1655E}" type="sibTrans" cxnId="{477A3CB1-A298-449D-A3BA-5241C77D18A9}">
      <dgm:prSet/>
      <dgm:spPr/>
      <dgm:t>
        <a:bodyPr/>
        <a:lstStyle/>
        <a:p>
          <a:endParaRPr lang="en-US"/>
        </a:p>
      </dgm:t>
    </dgm:pt>
    <dgm:pt modelId="{1BB25627-DDB3-437D-A18D-46336289BB03}">
      <dgm:prSet custT="1"/>
      <dgm:spPr/>
      <dgm:t>
        <a:bodyPr/>
        <a:lstStyle/>
        <a:p>
          <a:pPr rtl="0"/>
          <a:r>
            <a:rPr lang="en-US" sz="2400" dirty="0" smtClean="0"/>
            <a:t>Cash Control Procedures</a:t>
          </a:r>
          <a:endParaRPr lang="en-US" sz="2400" dirty="0"/>
        </a:p>
      </dgm:t>
    </dgm:pt>
    <dgm:pt modelId="{B7272D93-3806-4470-B65F-983A8F0C37B0}" type="parTrans" cxnId="{A1716C4E-04B5-49B6-84D8-DFF0128DF119}">
      <dgm:prSet/>
      <dgm:spPr/>
      <dgm:t>
        <a:bodyPr/>
        <a:lstStyle/>
        <a:p>
          <a:endParaRPr lang="en-US"/>
        </a:p>
      </dgm:t>
    </dgm:pt>
    <dgm:pt modelId="{D32D50FF-CB96-4B9C-AE05-E407191B363F}" type="sibTrans" cxnId="{A1716C4E-04B5-49B6-84D8-DFF0128DF119}">
      <dgm:prSet/>
      <dgm:spPr/>
      <dgm:t>
        <a:bodyPr/>
        <a:lstStyle/>
        <a:p>
          <a:endParaRPr lang="en-US"/>
        </a:p>
      </dgm:t>
    </dgm:pt>
    <dgm:pt modelId="{1DB3C334-9458-4FFB-B558-D188C16CEAD5}">
      <dgm:prSet custT="1"/>
      <dgm:spPr/>
      <dgm:t>
        <a:bodyPr/>
        <a:lstStyle/>
        <a:p>
          <a:pPr rtl="0"/>
          <a:r>
            <a:rPr lang="en-US" sz="1800" dirty="0" smtClean="0"/>
            <a:t>Daily cash reconciliation</a:t>
          </a:r>
          <a:endParaRPr lang="en-US" sz="1800" dirty="0"/>
        </a:p>
      </dgm:t>
    </dgm:pt>
    <dgm:pt modelId="{9701060D-3BA8-413D-AA7E-BB3320632940}" type="parTrans" cxnId="{4218A6DA-38D4-4B89-B35C-A1456F0E4690}">
      <dgm:prSet/>
      <dgm:spPr/>
      <dgm:t>
        <a:bodyPr/>
        <a:lstStyle/>
        <a:p>
          <a:endParaRPr lang="en-US"/>
        </a:p>
      </dgm:t>
    </dgm:pt>
    <dgm:pt modelId="{A3C0D7CD-6265-491C-9C85-110554676BB8}" type="sibTrans" cxnId="{4218A6DA-38D4-4B89-B35C-A1456F0E4690}">
      <dgm:prSet/>
      <dgm:spPr/>
      <dgm:t>
        <a:bodyPr/>
        <a:lstStyle/>
        <a:p>
          <a:endParaRPr lang="en-US"/>
        </a:p>
      </dgm:t>
    </dgm:pt>
    <dgm:pt modelId="{DB73E0A2-E3F9-48AD-8695-E5681B238F12}">
      <dgm:prSet custT="1"/>
      <dgm:spPr/>
      <dgm:t>
        <a:bodyPr/>
        <a:lstStyle/>
        <a:p>
          <a:pPr rtl="0"/>
          <a:r>
            <a:rPr lang="en-US" sz="1800" dirty="0" smtClean="0"/>
            <a:t>Monthly bank reconciliation</a:t>
          </a:r>
          <a:endParaRPr lang="en-US" sz="1800" dirty="0"/>
        </a:p>
      </dgm:t>
    </dgm:pt>
    <dgm:pt modelId="{457E26EC-93D4-4E55-947E-E5B5654E2A40}" type="parTrans" cxnId="{A30C0543-654C-4529-B9CE-8FF1F4EE5932}">
      <dgm:prSet/>
      <dgm:spPr/>
      <dgm:t>
        <a:bodyPr/>
        <a:lstStyle/>
        <a:p>
          <a:endParaRPr lang="en-US"/>
        </a:p>
      </dgm:t>
    </dgm:pt>
    <dgm:pt modelId="{A432E915-525D-4924-8D22-4830C56803E2}" type="sibTrans" cxnId="{A30C0543-654C-4529-B9CE-8FF1F4EE5932}">
      <dgm:prSet/>
      <dgm:spPr/>
      <dgm:t>
        <a:bodyPr/>
        <a:lstStyle/>
        <a:p>
          <a:endParaRPr lang="en-US"/>
        </a:p>
      </dgm:t>
    </dgm:pt>
    <dgm:pt modelId="{FEB35716-2360-4880-9B97-C95D68B1DD97}">
      <dgm:prSet custT="1"/>
      <dgm:spPr/>
      <dgm:t>
        <a:bodyPr/>
        <a:lstStyle/>
        <a:p>
          <a:pPr rtl="0"/>
          <a:r>
            <a:rPr lang="en-US" sz="2400" dirty="0" smtClean="0"/>
            <a:t>Separation of duties</a:t>
          </a:r>
          <a:endParaRPr lang="en-US" sz="2400" dirty="0"/>
        </a:p>
      </dgm:t>
    </dgm:pt>
    <dgm:pt modelId="{4BB55CED-282B-4CC1-97E2-8FC3D1E5FAEF}" type="parTrans" cxnId="{8C15F0C5-3A1B-444A-A861-10D79069E0F5}">
      <dgm:prSet/>
      <dgm:spPr/>
    </dgm:pt>
    <dgm:pt modelId="{A1C9649C-CF1F-4C1B-989F-EEDB9EFA57B4}" type="sibTrans" cxnId="{8C15F0C5-3A1B-444A-A861-10D79069E0F5}">
      <dgm:prSet/>
      <dgm:spPr/>
    </dgm:pt>
    <dgm:pt modelId="{BCA11D7F-644F-4315-B57F-80684287AD37}" type="pres">
      <dgm:prSet presAssocID="{1A36C92B-41CD-4D80-8640-41543E4D3F78}" presName="linearFlow" presStyleCnt="0">
        <dgm:presLayoutVars>
          <dgm:dir/>
          <dgm:animLvl val="lvl"/>
          <dgm:resizeHandles val="exact"/>
        </dgm:presLayoutVars>
      </dgm:prSet>
      <dgm:spPr/>
      <dgm:t>
        <a:bodyPr/>
        <a:lstStyle/>
        <a:p>
          <a:endParaRPr lang="en-US"/>
        </a:p>
      </dgm:t>
    </dgm:pt>
    <dgm:pt modelId="{196024C8-75A0-4E7D-B266-13DB0E0AB9BE}" type="pres">
      <dgm:prSet presAssocID="{FF306862-1CCB-4E2F-A373-793E95BE3B23}" presName="composite" presStyleCnt="0"/>
      <dgm:spPr/>
    </dgm:pt>
    <dgm:pt modelId="{FEC3BFB6-34A2-41B7-BB1B-E5A5D6924173}" type="pres">
      <dgm:prSet presAssocID="{FF306862-1CCB-4E2F-A373-793E95BE3B23}" presName="parentText" presStyleLbl="alignNode1" presStyleIdx="0" presStyleCnt="1" custScaleX="111239" custScaleY="108485">
        <dgm:presLayoutVars>
          <dgm:chMax val="1"/>
          <dgm:bulletEnabled val="1"/>
        </dgm:presLayoutVars>
      </dgm:prSet>
      <dgm:spPr/>
      <dgm:t>
        <a:bodyPr/>
        <a:lstStyle/>
        <a:p>
          <a:endParaRPr lang="en-US"/>
        </a:p>
      </dgm:t>
    </dgm:pt>
    <dgm:pt modelId="{809C67D2-0A1C-4562-82B4-26DD189944FC}" type="pres">
      <dgm:prSet presAssocID="{FF306862-1CCB-4E2F-A373-793E95BE3B23}" presName="descendantText" presStyleLbl="alignAcc1" presStyleIdx="0" presStyleCnt="1" custScaleX="87493" custScaleY="163573">
        <dgm:presLayoutVars>
          <dgm:bulletEnabled val="1"/>
        </dgm:presLayoutVars>
      </dgm:prSet>
      <dgm:spPr/>
      <dgm:t>
        <a:bodyPr/>
        <a:lstStyle/>
        <a:p>
          <a:endParaRPr lang="en-US"/>
        </a:p>
      </dgm:t>
    </dgm:pt>
  </dgm:ptLst>
  <dgm:cxnLst>
    <dgm:cxn modelId="{E559731E-DCEC-4590-A6B2-0A42F6C30BEE}" type="presOf" srcId="{1A36C92B-41CD-4D80-8640-41543E4D3F78}" destId="{BCA11D7F-644F-4315-B57F-80684287AD37}" srcOrd="0" destOrd="0" presId="urn:microsoft.com/office/officeart/2005/8/layout/chevron2"/>
    <dgm:cxn modelId="{CB79A25C-701A-498A-AE33-EB1920AE2218}" type="presOf" srcId="{1DB3C334-9458-4FFB-B558-D188C16CEAD5}" destId="{809C67D2-0A1C-4562-82B4-26DD189944FC}" srcOrd="0" destOrd="8" presId="urn:microsoft.com/office/officeart/2005/8/layout/chevron2"/>
    <dgm:cxn modelId="{A30C0543-654C-4529-B9CE-8FF1F4EE5932}" srcId="{1BB25627-DDB3-437D-A18D-46336289BB03}" destId="{DB73E0A2-E3F9-48AD-8695-E5681B238F12}" srcOrd="1" destOrd="0" parTransId="{457E26EC-93D4-4E55-947E-E5B5654E2A40}" sibTransId="{A432E915-525D-4924-8D22-4830C56803E2}"/>
    <dgm:cxn modelId="{1B54CD25-D17F-48A7-A6E5-C16108417A98}" type="presOf" srcId="{DB73E0A2-E3F9-48AD-8695-E5681B238F12}" destId="{809C67D2-0A1C-4562-82B4-26DD189944FC}" srcOrd="0" destOrd="9" presId="urn:microsoft.com/office/officeart/2005/8/layout/chevron2"/>
    <dgm:cxn modelId="{D3A906D6-9AD0-4322-8D08-7AE3D90A42BB}" srcId="{FEB35716-2360-4880-9B97-C95D68B1DD97}" destId="{9537C913-5479-4ADF-B45C-7F4F50F88A67}" srcOrd="1" destOrd="0" parTransId="{0F7C26E7-B856-4F38-AA6B-09A594A376BF}" sibTransId="{30C35174-9B41-4DDC-AEF4-4D49A9C2D7F3}"/>
    <dgm:cxn modelId="{4218A6DA-38D4-4B89-B35C-A1456F0E4690}" srcId="{1BB25627-DDB3-437D-A18D-46336289BB03}" destId="{1DB3C334-9458-4FFB-B558-D188C16CEAD5}" srcOrd="0" destOrd="0" parTransId="{9701060D-3BA8-413D-AA7E-BB3320632940}" sibTransId="{A3C0D7CD-6265-491C-9C85-110554676BB8}"/>
    <dgm:cxn modelId="{0E26B44B-E675-4DC1-AD5D-D7EA8D42BB27}" srcId="{1A36C92B-41CD-4D80-8640-41543E4D3F78}" destId="{FF306862-1CCB-4E2F-A373-793E95BE3B23}" srcOrd="0" destOrd="0" parTransId="{C6B3BC90-5A78-4558-B69D-A593BD28128B}" sibTransId="{FC55756B-ACF3-4C7C-AFE9-AE373638CD95}"/>
    <dgm:cxn modelId="{8C15F0C5-3A1B-444A-A861-10D79069E0F5}" srcId="{FF306862-1CCB-4E2F-A373-793E95BE3B23}" destId="{FEB35716-2360-4880-9B97-C95D68B1DD97}" srcOrd="3" destOrd="0" parTransId="{4BB55CED-282B-4CC1-97E2-8FC3D1E5FAEF}" sibTransId="{A1C9649C-CF1F-4C1B-989F-EEDB9EFA57B4}"/>
    <dgm:cxn modelId="{1EF992EF-1F0C-4D75-AD58-2721CE2BC0F0}" type="presOf" srcId="{3A959369-BB86-4BAF-8AC0-7D6B54CA8EC3}" destId="{809C67D2-0A1C-4562-82B4-26DD189944FC}" srcOrd="0" destOrd="2" presId="urn:microsoft.com/office/officeart/2005/8/layout/chevron2"/>
    <dgm:cxn modelId="{522FE5D2-8B66-40A2-AA33-9ED7F2AAE98E}" type="presOf" srcId="{E6A709E0-136C-442C-90D9-6AE91EE59C94}" destId="{809C67D2-0A1C-4562-82B4-26DD189944FC}" srcOrd="0" destOrd="0" presId="urn:microsoft.com/office/officeart/2005/8/layout/chevron2"/>
    <dgm:cxn modelId="{A1716C4E-04B5-49B6-84D8-DFF0128DF119}" srcId="{FF306862-1CCB-4E2F-A373-793E95BE3B23}" destId="{1BB25627-DDB3-437D-A18D-46336289BB03}" srcOrd="4" destOrd="0" parTransId="{B7272D93-3806-4470-B65F-983A8F0C37B0}" sibTransId="{D32D50FF-CB96-4B9C-AE05-E407191B363F}"/>
    <dgm:cxn modelId="{6ADE93B8-B649-4E1D-88ED-77561E26D54B}" type="presOf" srcId="{A9CA379B-02A0-4CC4-9F88-C5AEBB560743}" destId="{809C67D2-0A1C-4562-82B4-26DD189944FC}" srcOrd="0" destOrd="1" presId="urn:microsoft.com/office/officeart/2005/8/layout/chevron2"/>
    <dgm:cxn modelId="{DCD135E6-59BE-4DE3-B738-F4C9BCB8E06E}" srcId="{FF306862-1CCB-4E2F-A373-793E95BE3B23}" destId="{3A959369-BB86-4BAF-8AC0-7D6B54CA8EC3}" srcOrd="2" destOrd="0" parTransId="{2DF8F475-913C-4D6D-89AE-32FDD0422209}" sibTransId="{46992B85-DBFE-403F-AC54-1411F0E8FBD1}"/>
    <dgm:cxn modelId="{477A3CB1-A298-449D-A3BA-5241C77D18A9}" srcId="{FEB35716-2360-4880-9B97-C95D68B1DD97}" destId="{299D374F-72C0-4D18-B873-A0A9F62009C3}" srcOrd="2" destOrd="0" parTransId="{61C06F5A-3DDD-4415-A767-8FF35A294072}" sibTransId="{269BA2A3-556C-4E4E-AD35-491B7AD1655E}"/>
    <dgm:cxn modelId="{7D62378C-CE60-4A85-8F7B-E7ED916F9DDE}" srcId="{FF306862-1CCB-4E2F-A373-793E95BE3B23}" destId="{A9CA379B-02A0-4CC4-9F88-C5AEBB560743}" srcOrd="1" destOrd="0" parTransId="{7C56D08B-F461-4338-A4B3-1F93B675753B}" sibTransId="{F2420FD0-FFBD-400C-8334-56DE79FC15BA}"/>
    <dgm:cxn modelId="{10EE856F-6C8C-4DEA-A562-A5F9C57EE42A}" srcId="{FF306862-1CCB-4E2F-A373-793E95BE3B23}" destId="{E6A709E0-136C-442C-90D9-6AE91EE59C94}" srcOrd="0" destOrd="0" parTransId="{D756DAFA-C6BD-4513-8D4E-EF4171A1C2F1}" sibTransId="{0CAB4486-72E8-40B5-9A4A-008003707323}"/>
    <dgm:cxn modelId="{405F984A-0F86-4CD8-B436-248BE1B42F08}" type="presOf" srcId="{299D374F-72C0-4D18-B873-A0A9F62009C3}" destId="{809C67D2-0A1C-4562-82B4-26DD189944FC}" srcOrd="0" destOrd="6" presId="urn:microsoft.com/office/officeart/2005/8/layout/chevron2"/>
    <dgm:cxn modelId="{FD7DE5A0-C781-43E5-AF0F-807E042B09B5}" type="presOf" srcId="{FEB35716-2360-4880-9B97-C95D68B1DD97}" destId="{809C67D2-0A1C-4562-82B4-26DD189944FC}" srcOrd="0" destOrd="3" presId="urn:microsoft.com/office/officeart/2005/8/layout/chevron2"/>
    <dgm:cxn modelId="{B2DBFC08-32AB-42A6-A1E7-753D21679D04}" srcId="{FEB35716-2360-4880-9B97-C95D68B1DD97}" destId="{A57E1CF0-FC40-4985-B8D9-C7DF1CEB9F70}" srcOrd="0" destOrd="0" parTransId="{E61E5C0A-364F-4097-8EF3-1EA900B0ECF2}" sibTransId="{CD320B31-3BB2-4A16-8C74-BCC2BBE58DED}"/>
    <dgm:cxn modelId="{097CFB45-FAE7-4C80-AD13-A59FA214D1D0}" type="presOf" srcId="{1BB25627-DDB3-437D-A18D-46336289BB03}" destId="{809C67D2-0A1C-4562-82B4-26DD189944FC}" srcOrd="0" destOrd="7" presId="urn:microsoft.com/office/officeart/2005/8/layout/chevron2"/>
    <dgm:cxn modelId="{9A083EC6-70D3-4BB9-B210-EBA309056E5A}" type="presOf" srcId="{FF306862-1CCB-4E2F-A373-793E95BE3B23}" destId="{FEC3BFB6-34A2-41B7-BB1B-E5A5D6924173}" srcOrd="0" destOrd="0" presId="urn:microsoft.com/office/officeart/2005/8/layout/chevron2"/>
    <dgm:cxn modelId="{6E82EEE8-02A1-4142-88BE-9D18A1655F6D}" type="presOf" srcId="{A57E1CF0-FC40-4985-B8D9-C7DF1CEB9F70}" destId="{809C67D2-0A1C-4562-82B4-26DD189944FC}" srcOrd="0" destOrd="4" presId="urn:microsoft.com/office/officeart/2005/8/layout/chevron2"/>
    <dgm:cxn modelId="{11AE65F2-763F-467B-AB8F-0C2113172F4C}" type="presOf" srcId="{9537C913-5479-4ADF-B45C-7F4F50F88A67}" destId="{809C67D2-0A1C-4562-82B4-26DD189944FC}" srcOrd="0" destOrd="5" presId="urn:microsoft.com/office/officeart/2005/8/layout/chevron2"/>
    <dgm:cxn modelId="{7440B629-2A42-4B6F-B56B-EE9545C179F3}" type="presParOf" srcId="{BCA11D7F-644F-4315-B57F-80684287AD37}" destId="{196024C8-75A0-4E7D-B266-13DB0E0AB9BE}" srcOrd="0" destOrd="0" presId="urn:microsoft.com/office/officeart/2005/8/layout/chevron2"/>
    <dgm:cxn modelId="{48C6F646-D63C-44B6-B2A5-3C7566D1C4ED}" type="presParOf" srcId="{196024C8-75A0-4E7D-B266-13DB0E0AB9BE}" destId="{FEC3BFB6-34A2-41B7-BB1B-E5A5D6924173}" srcOrd="0" destOrd="0" presId="urn:microsoft.com/office/officeart/2005/8/layout/chevron2"/>
    <dgm:cxn modelId="{052D8CFD-3159-4589-A678-FD849A1EED2E}" type="presParOf" srcId="{196024C8-75A0-4E7D-B266-13DB0E0AB9BE}" destId="{809C67D2-0A1C-4562-82B4-26DD189944FC}"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1.xml><?xml version="1.0" encoding="utf-8"?>
<dgm:dataModel xmlns:dgm="http://schemas.openxmlformats.org/drawingml/2006/diagram" xmlns:a="http://schemas.openxmlformats.org/drawingml/2006/main">
  <dgm:ptLst>
    <dgm:pt modelId="{FE65CFD6-B5A4-476E-9E37-7DD2B96EC875}" type="doc">
      <dgm:prSet loTypeId="urn:microsoft.com/office/officeart/2005/8/layout/vList5" loCatId="list" qsTypeId="urn:microsoft.com/office/officeart/2005/8/quickstyle/simple1" qsCatId="simple" csTypeId="urn:microsoft.com/office/officeart/2005/8/colors/accent1_2" csCatId="accent1"/>
      <dgm:spPr/>
      <dgm:t>
        <a:bodyPr/>
        <a:lstStyle/>
        <a:p>
          <a:endParaRPr lang="en-US"/>
        </a:p>
      </dgm:t>
    </dgm:pt>
    <dgm:pt modelId="{53621C2F-2881-4C95-BFCB-70C2239A7B07}">
      <dgm:prSet/>
      <dgm:spPr/>
      <dgm:t>
        <a:bodyPr/>
        <a:lstStyle/>
        <a:p>
          <a:pPr rtl="0"/>
          <a:r>
            <a:rPr lang="en-US" smtClean="0"/>
            <a:t>Monitoring Legal/Court Issues</a:t>
          </a:r>
          <a:endParaRPr lang="en-US"/>
        </a:p>
      </dgm:t>
    </dgm:pt>
    <dgm:pt modelId="{31439FAC-5CD0-452D-9DC2-E4F5C280C159}" type="parTrans" cxnId="{820EED60-3E29-482A-8CE0-76B7D6EACF53}">
      <dgm:prSet/>
      <dgm:spPr/>
      <dgm:t>
        <a:bodyPr/>
        <a:lstStyle/>
        <a:p>
          <a:endParaRPr lang="en-US"/>
        </a:p>
      </dgm:t>
    </dgm:pt>
    <dgm:pt modelId="{97D14B09-5C72-4DF5-B864-4AC339E67234}" type="sibTrans" cxnId="{820EED60-3E29-482A-8CE0-76B7D6EACF53}">
      <dgm:prSet/>
      <dgm:spPr/>
      <dgm:t>
        <a:bodyPr/>
        <a:lstStyle/>
        <a:p>
          <a:endParaRPr lang="en-US"/>
        </a:p>
      </dgm:t>
    </dgm:pt>
    <dgm:pt modelId="{2F7FAB72-42E1-44B4-A9D4-B652C784779C}">
      <dgm:prSet/>
      <dgm:spPr/>
      <dgm:t>
        <a:bodyPr/>
        <a:lstStyle/>
        <a:p>
          <a:pPr rtl="0"/>
          <a:r>
            <a:rPr lang="en-US" smtClean="0"/>
            <a:t>Petitions filed timely</a:t>
          </a:r>
          <a:endParaRPr lang="en-US"/>
        </a:p>
      </dgm:t>
    </dgm:pt>
    <dgm:pt modelId="{C3C4EDEA-3646-4C21-9139-2174874219B4}" type="parTrans" cxnId="{87CA51BB-3041-4A11-A390-928FB470B0D7}">
      <dgm:prSet/>
      <dgm:spPr/>
      <dgm:t>
        <a:bodyPr/>
        <a:lstStyle/>
        <a:p>
          <a:endParaRPr lang="en-US"/>
        </a:p>
      </dgm:t>
    </dgm:pt>
    <dgm:pt modelId="{ADBCBCAB-2B4B-46A0-8A04-F1881E95AA3F}" type="sibTrans" cxnId="{87CA51BB-3041-4A11-A390-928FB470B0D7}">
      <dgm:prSet/>
      <dgm:spPr/>
      <dgm:t>
        <a:bodyPr/>
        <a:lstStyle/>
        <a:p>
          <a:endParaRPr lang="en-US"/>
        </a:p>
      </dgm:t>
    </dgm:pt>
    <dgm:pt modelId="{5E27C5F1-A565-4FE5-A820-3EA410597F0A}">
      <dgm:prSet/>
      <dgm:spPr/>
      <dgm:t>
        <a:bodyPr/>
        <a:lstStyle/>
        <a:p>
          <a:pPr rtl="0"/>
          <a:r>
            <a:rPr lang="en-US" smtClean="0"/>
            <a:t>I&amp;As filed timely</a:t>
          </a:r>
          <a:endParaRPr lang="en-US"/>
        </a:p>
      </dgm:t>
    </dgm:pt>
    <dgm:pt modelId="{738BA148-6464-46AE-A81E-A4453C169F01}" type="parTrans" cxnId="{A4EAE621-5E4D-42CF-9C79-80054FF49062}">
      <dgm:prSet/>
      <dgm:spPr/>
      <dgm:t>
        <a:bodyPr/>
        <a:lstStyle/>
        <a:p>
          <a:endParaRPr lang="en-US"/>
        </a:p>
      </dgm:t>
    </dgm:pt>
    <dgm:pt modelId="{76E43FD7-4CB8-4DB9-908F-CEF96CB1D2AE}" type="sibTrans" cxnId="{A4EAE621-5E4D-42CF-9C79-80054FF49062}">
      <dgm:prSet/>
      <dgm:spPr/>
      <dgm:t>
        <a:bodyPr/>
        <a:lstStyle/>
        <a:p>
          <a:endParaRPr lang="en-US"/>
        </a:p>
      </dgm:t>
    </dgm:pt>
    <dgm:pt modelId="{08F30AC7-6F28-48E0-806E-D46D72662E43}">
      <dgm:prSet/>
      <dgm:spPr/>
      <dgm:t>
        <a:bodyPr/>
        <a:lstStyle/>
        <a:p>
          <a:pPr rtl="0"/>
          <a:r>
            <a:rPr lang="en-US" smtClean="0"/>
            <a:t>Court accountings correct &amp; filed timely</a:t>
          </a:r>
          <a:endParaRPr lang="en-US"/>
        </a:p>
      </dgm:t>
    </dgm:pt>
    <dgm:pt modelId="{EB26B093-FC17-40D2-9CA8-5EB034BF9E94}" type="parTrans" cxnId="{EA946AD0-F50C-4301-A05A-5799B201DE7D}">
      <dgm:prSet/>
      <dgm:spPr/>
      <dgm:t>
        <a:bodyPr/>
        <a:lstStyle/>
        <a:p>
          <a:endParaRPr lang="en-US"/>
        </a:p>
      </dgm:t>
    </dgm:pt>
    <dgm:pt modelId="{A46E200F-26D1-49C5-BD0D-97024B4A62E8}" type="sibTrans" cxnId="{EA946AD0-F50C-4301-A05A-5799B201DE7D}">
      <dgm:prSet/>
      <dgm:spPr/>
      <dgm:t>
        <a:bodyPr/>
        <a:lstStyle/>
        <a:p>
          <a:endParaRPr lang="en-US"/>
        </a:p>
      </dgm:t>
    </dgm:pt>
    <dgm:pt modelId="{BA034CBE-6668-47A1-A1D6-7237F536C163}">
      <dgm:prSet/>
      <dgm:spPr/>
      <dgm:t>
        <a:bodyPr/>
        <a:lstStyle/>
        <a:p>
          <a:pPr rtl="0"/>
          <a:r>
            <a:rPr lang="en-US" smtClean="0"/>
            <a:t>Monitoring Referrals </a:t>
          </a:r>
          <a:endParaRPr lang="en-US"/>
        </a:p>
      </dgm:t>
    </dgm:pt>
    <dgm:pt modelId="{7AC55F41-5E66-4965-8B0C-4508B99D8E26}" type="parTrans" cxnId="{27881CC9-78C8-47A6-8939-CDA51E7891FF}">
      <dgm:prSet/>
      <dgm:spPr/>
      <dgm:t>
        <a:bodyPr/>
        <a:lstStyle/>
        <a:p>
          <a:endParaRPr lang="en-US"/>
        </a:p>
      </dgm:t>
    </dgm:pt>
    <dgm:pt modelId="{3D0ED9F3-E075-4636-B5E9-11CDFDB21078}" type="sibTrans" cxnId="{27881CC9-78C8-47A6-8939-CDA51E7891FF}">
      <dgm:prSet/>
      <dgm:spPr/>
      <dgm:t>
        <a:bodyPr/>
        <a:lstStyle/>
        <a:p>
          <a:endParaRPr lang="en-US"/>
        </a:p>
      </dgm:t>
    </dgm:pt>
    <dgm:pt modelId="{85CE4B14-811F-4CAA-A989-6737B59F4E6F}">
      <dgm:prSet/>
      <dgm:spPr/>
      <dgm:t>
        <a:bodyPr/>
        <a:lstStyle/>
        <a:p>
          <a:pPr rtl="0"/>
          <a:r>
            <a:rPr lang="en-US" smtClean="0"/>
            <a:t>LPS deadline met</a:t>
          </a:r>
          <a:endParaRPr lang="en-US"/>
        </a:p>
      </dgm:t>
    </dgm:pt>
    <dgm:pt modelId="{D9E83F8A-BB32-46D5-B9E4-0BE6D00ACDBD}" type="parTrans" cxnId="{1E25175B-28F5-4B91-A005-DA70AC00E5DF}">
      <dgm:prSet/>
      <dgm:spPr/>
      <dgm:t>
        <a:bodyPr/>
        <a:lstStyle/>
        <a:p>
          <a:endParaRPr lang="en-US"/>
        </a:p>
      </dgm:t>
    </dgm:pt>
    <dgm:pt modelId="{769A9EBB-E6F2-4E63-BA79-6DF7485B9D60}" type="sibTrans" cxnId="{1E25175B-28F5-4B91-A005-DA70AC00E5DF}">
      <dgm:prSet/>
      <dgm:spPr/>
      <dgm:t>
        <a:bodyPr/>
        <a:lstStyle/>
        <a:p>
          <a:endParaRPr lang="en-US"/>
        </a:p>
      </dgm:t>
    </dgm:pt>
    <dgm:pt modelId="{2E6E2563-023E-41A5-AD34-9D988F2C2DF9}">
      <dgm:prSet/>
      <dgm:spPr/>
      <dgm:t>
        <a:bodyPr/>
        <a:lstStyle/>
        <a:p>
          <a:pPr rtl="0"/>
          <a:r>
            <a:rPr lang="en-US" dirty="0" smtClean="0"/>
            <a:t>Flow</a:t>
          </a:r>
          <a:endParaRPr lang="en-US" dirty="0"/>
        </a:p>
      </dgm:t>
    </dgm:pt>
    <dgm:pt modelId="{26896D48-0222-4288-85CB-7C00B3C7864D}" type="parTrans" cxnId="{9EF250F9-B8AE-4CEC-A41F-A13BC22FBE5F}">
      <dgm:prSet/>
      <dgm:spPr/>
      <dgm:t>
        <a:bodyPr/>
        <a:lstStyle/>
        <a:p>
          <a:endParaRPr lang="en-US"/>
        </a:p>
      </dgm:t>
    </dgm:pt>
    <dgm:pt modelId="{A552EC58-52EF-4229-98E2-0AA61E877C88}" type="sibTrans" cxnId="{9EF250F9-B8AE-4CEC-A41F-A13BC22FBE5F}">
      <dgm:prSet/>
      <dgm:spPr/>
      <dgm:t>
        <a:bodyPr/>
        <a:lstStyle/>
        <a:p>
          <a:endParaRPr lang="en-US"/>
        </a:p>
      </dgm:t>
    </dgm:pt>
    <dgm:pt modelId="{27E8066C-CB8F-43F7-A27E-D3A5E9559498}">
      <dgm:prSet/>
      <dgm:spPr/>
      <dgm:t>
        <a:bodyPr/>
        <a:lstStyle/>
        <a:p>
          <a:pPr rtl="0"/>
          <a:r>
            <a:rPr lang="en-US" smtClean="0"/>
            <a:t>Chart created and given to investigator</a:t>
          </a:r>
          <a:endParaRPr lang="en-US"/>
        </a:p>
      </dgm:t>
    </dgm:pt>
    <dgm:pt modelId="{F389F1BD-AD1A-4B4D-BF78-8E3F32448998}" type="parTrans" cxnId="{C0846055-8AC4-4680-8275-549DFD7EFE33}">
      <dgm:prSet/>
      <dgm:spPr/>
      <dgm:t>
        <a:bodyPr/>
        <a:lstStyle/>
        <a:p>
          <a:endParaRPr lang="en-US"/>
        </a:p>
      </dgm:t>
    </dgm:pt>
    <dgm:pt modelId="{512A3588-E452-483C-8ADC-2A5F4AF49185}" type="sibTrans" cxnId="{C0846055-8AC4-4680-8275-549DFD7EFE33}">
      <dgm:prSet/>
      <dgm:spPr/>
      <dgm:t>
        <a:bodyPr/>
        <a:lstStyle/>
        <a:p>
          <a:endParaRPr lang="en-US"/>
        </a:p>
      </dgm:t>
    </dgm:pt>
    <dgm:pt modelId="{12A2A90F-72B4-476A-A590-49C61237CE6A}">
      <dgm:prSet/>
      <dgm:spPr/>
      <dgm:t>
        <a:bodyPr/>
        <a:lstStyle/>
        <a:p>
          <a:pPr rtl="0"/>
          <a:r>
            <a:rPr lang="en-US" smtClean="0"/>
            <a:t>Priority petitions filed first</a:t>
          </a:r>
          <a:endParaRPr lang="en-US"/>
        </a:p>
      </dgm:t>
    </dgm:pt>
    <dgm:pt modelId="{1DA12417-A9C2-4771-B996-1F966AC22BF0}" type="parTrans" cxnId="{70CD3DBE-BEC1-4631-B959-2D0338308DF1}">
      <dgm:prSet/>
      <dgm:spPr/>
      <dgm:t>
        <a:bodyPr/>
        <a:lstStyle/>
        <a:p>
          <a:endParaRPr lang="en-US"/>
        </a:p>
      </dgm:t>
    </dgm:pt>
    <dgm:pt modelId="{58E66030-EC72-44DA-B03F-166A30F34CEC}" type="sibTrans" cxnId="{70CD3DBE-BEC1-4631-B959-2D0338308DF1}">
      <dgm:prSet/>
      <dgm:spPr/>
      <dgm:t>
        <a:bodyPr/>
        <a:lstStyle/>
        <a:p>
          <a:endParaRPr lang="en-US"/>
        </a:p>
      </dgm:t>
    </dgm:pt>
    <dgm:pt modelId="{BACCB60C-FBDF-4EDC-A40B-1C8171EAA3EE}" type="pres">
      <dgm:prSet presAssocID="{FE65CFD6-B5A4-476E-9E37-7DD2B96EC875}" presName="Name0" presStyleCnt="0">
        <dgm:presLayoutVars>
          <dgm:dir/>
          <dgm:animLvl val="lvl"/>
          <dgm:resizeHandles val="exact"/>
        </dgm:presLayoutVars>
      </dgm:prSet>
      <dgm:spPr/>
      <dgm:t>
        <a:bodyPr/>
        <a:lstStyle/>
        <a:p>
          <a:endParaRPr lang="en-US"/>
        </a:p>
      </dgm:t>
    </dgm:pt>
    <dgm:pt modelId="{58E657BC-F145-4B46-8B2F-95F0B09AAEF2}" type="pres">
      <dgm:prSet presAssocID="{53621C2F-2881-4C95-BFCB-70C2239A7B07}" presName="linNode" presStyleCnt="0"/>
      <dgm:spPr/>
    </dgm:pt>
    <dgm:pt modelId="{DBD65811-655D-4316-9790-86467E8FD6CA}" type="pres">
      <dgm:prSet presAssocID="{53621C2F-2881-4C95-BFCB-70C2239A7B07}" presName="parentText" presStyleLbl="node1" presStyleIdx="0" presStyleCnt="2">
        <dgm:presLayoutVars>
          <dgm:chMax val="1"/>
          <dgm:bulletEnabled val="1"/>
        </dgm:presLayoutVars>
      </dgm:prSet>
      <dgm:spPr/>
      <dgm:t>
        <a:bodyPr/>
        <a:lstStyle/>
        <a:p>
          <a:endParaRPr lang="en-US"/>
        </a:p>
      </dgm:t>
    </dgm:pt>
    <dgm:pt modelId="{E38CE998-BF8D-496B-BC83-1B4807BC5C86}" type="pres">
      <dgm:prSet presAssocID="{53621C2F-2881-4C95-BFCB-70C2239A7B07}" presName="descendantText" presStyleLbl="alignAccFollowNode1" presStyleIdx="0" presStyleCnt="2">
        <dgm:presLayoutVars>
          <dgm:bulletEnabled val="1"/>
        </dgm:presLayoutVars>
      </dgm:prSet>
      <dgm:spPr/>
      <dgm:t>
        <a:bodyPr/>
        <a:lstStyle/>
        <a:p>
          <a:endParaRPr lang="en-US"/>
        </a:p>
      </dgm:t>
    </dgm:pt>
    <dgm:pt modelId="{3D3F3663-CEEF-4D6F-8A27-A1AE9C608207}" type="pres">
      <dgm:prSet presAssocID="{97D14B09-5C72-4DF5-B864-4AC339E67234}" presName="sp" presStyleCnt="0"/>
      <dgm:spPr/>
    </dgm:pt>
    <dgm:pt modelId="{27744EF5-8B78-4A77-96B5-B40824F0BF43}" type="pres">
      <dgm:prSet presAssocID="{BA034CBE-6668-47A1-A1D6-7237F536C163}" presName="linNode" presStyleCnt="0"/>
      <dgm:spPr/>
    </dgm:pt>
    <dgm:pt modelId="{AE79866A-16CF-4BEF-9C8E-20BF711E1260}" type="pres">
      <dgm:prSet presAssocID="{BA034CBE-6668-47A1-A1D6-7237F536C163}" presName="parentText" presStyleLbl="node1" presStyleIdx="1" presStyleCnt="2">
        <dgm:presLayoutVars>
          <dgm:chMax val="1"/>
          <dgm:bulletEnabled val="1"/>
        </dgm:presLayoutVars>
      </dgm:prSet>
      <dgm:spPr/>
      <dgm:t>
        <a:bodyPr/>
        <a:lstStyle/>
        <a:p>
          <a:endParaRPr lang="en-US"/>
        </a:p>
      </dgm:t>
    </dgm:pt>
    <dgm:pt modelId="{831891A0-4B25-4162-B01C-09C5E9481429}" type="pres">
      <dgm:prSet presAssocID="{BA034CBE-6668-47A1-A1D6-7237F536C163}" presName="descendantText" presStyleLbl="alignAccFollowNode1" presStyleIdx="1" presStyleCnt="2">
        <dgm:presLayoutVars>
          <dgm:bulletEnabled val="1"/>
        </dgm:presLayoutVars>
      </dgm:prSet>
      <dgm:spPr/>
      <dgm:t>
        <a:bodyPr/>
        <a:lstStyle/>
        <a:p>
          <a:endParaRPr lang="en-US"/>
        </a:p>
      </dgm:t>
    </dgm:pt>
  </dgm:ptLst>
  <dgm:cxnLst>
    <dgm:cxn modelId="{C0846055-8AC4-4680-8275-549DFD7EFE33}" srcId="{2E6E2563-023E-41A5-AD34-9D988F2C2DF9}" destId="{27E8066C-CB8F-43F7-A27E-D3A5E9559498}" srcOrd="0" destOrd="0" parTransId="{F389F1BD-AD1A-4B4D-BF78-8E3F32448998}" sibTransId="{512A3588-E452-483C-8ADC-2A5F4AF49185}"/>
    <dgm:cxn modelId="{EA946AD0-F50C-4301-A05A-5799B201DE7D}" srcId="{53621C2F-2881-4C95-BFCB-70C2239A7B07}" destId="{08F30AC7-6F28-48E0-806E-D46D72662E43}" srcOrd="2" destOrd="0" parTransId="{EB26B093-FC17-40D2-9CA8-5EB034BF9E94}" sibTransId="{A46E200F-26D1-49C5-BD0D-97024B4A62E8}"/>
    <dgm:cxn modelId="{325649D2-68DE-421C-B99A-61E08D4F370A}" type="presOf" srcId="{BA034CBE-6668-47A1-A1D6-7237F536C163}" destId="{AE79866A-16CF-4BEF-9C8E-20BF711E1260}" srcOrd="0" destOrd="0" presId="urn:microsoft.com/office/officeart/2005/8/layout/vList5"/>
    <dgm:cxn modelId="{9EF250F9-B8AE-4CEC-A41F-A13BC22FBE5F}" srcId="{BA034CBE-6668-47A1-A1D6-7237F536C163}" destId="{2E6E2563-023E-41A5-AD34-9D988F2C2DF9}" srcOrd="1" destOrd="0" parTransId="{26896D48-0222-4288-85CB-7C00B3C7864D}" sibTransId="{A552EC58-52EF-4229-98E2-0AA61E877C88}"/>
    <dgm:cxn modelId="{480D8AFA-D354-47E2-AEEF-B172FDAAA5B1}" type="presOf" srcId="{53621C2F-2881-4C95-BFCB-70C2239A7B07}" destId="{DBD65811-655D-4316-9790-86467E8FD6CA}" srcOrd="0" destOrd="0" presId="urn:microsoft.com/office/officeart/2005/8/layout/vList5"/>
    <dgm:cxn modelId="{66E9A992-BA62-4701-B3F9-C37039828CC4}" type="presOf" srcId="{12A2A90F-72B4-476A-A590-49C61237CE6A}" destId="{831891A0-4B25-4162-B01C-09C5E9481429}" srcOrd="0" destOrd="3" presId="urn:microsoft.com/office/officeart/2005/8/layout/vList5"/>
    <dgm:cxn modelId="{87CA51BB-3041-4A11-A390-928FB470B0D7}" srcId="{53621C2F-2881-4C95-BFCB-70C2239A7B07}" destId="{2F7FAB72-42E1-44B4-A9D4-B652C784779C}" srcOrd="0" destOrd="0" parTransId="{C3C4EDEA-3646-4C21-9139-2174874219B4}" sibTransId="{ADBCBCAB-2B4B-46A0-8A04-F1881E95AA3F}"/>
    <dgm:cxn modelId="{ECC0502F-028E-47B3-B36C-787620201E0C}" type="presOf" srcId="{85CE4B14-811F-4CAA-A989-6737B59F4E6F}" destId="{831891A0-4B25-4162-B01C-09C5E9481429}" srcOrd="0" destOrd="0" presId="urn:microsoft.com/office/officeart/2005/8/layout/vList5"/>
    <dgm:cxn modelId="{A4EAE621-5E4D-42CF-9C79-80054FF49062}" srcId="{53621C2F-2881-4C95-BFCB-70C2239A7B07}" destId="{5E27C5F1-A565-4FE5-A820-3EA410597F0A}" srcOrd="1" destOrd="0" parTransId="{738BA148-6464-46AE-A81E-A4453C169F01}" sibTransId="{76E43FD7-4CB8-4DB9-908F-CEF96CB1D2AE}"/>
    <dgm:cxn modelId="{820EED60-3E29-482A-8CE0-76B7D6EACF53}" srcId="{FE65CFD6-B5A4-476E-9E37-7DD2B96EC875}" destId="{53621C2F-2881-4C95-BFCB-70C2239A7B07}" srcOrd="0" destOrd="0" parTransId="{31439FAC-5CD0-452D-9DC2-E4F5C280C159}" sibTransId="{97D14B09-5C72-4DF5-B864-4AC339E67234}"/>
    <dgm:cxn modelId="{57ADDFFD-7FE1-4B9A-B4F4-ADE5FEF73E5B}" type="presOf" srcId="{27E8066C-CB8F-43F7-A27E-D3A5E9559498}" destId="{831891A0-4B25-4162-B01C-09C5E9481429}" srcOrd="0" destOrd="2" presId="urn:microsoft.com/office/officeart/2005/8/layout/vList5"/>
    <dgm:cxn modelId="{2602F275-B3D5-40E6-8400-20D4297ED22F}" type="presOf" srcId="{5E27C5F1-A565-4FE5-A820-3EA410597F0A}" destId="{E38CE998-BF8D-496B-BC83-1B4807BC5C86}" srcOrd="0" destOrd="1" presId="urn:microsoft.com/office/officeart/2005/8/layout/vList5"/>
    <dgm:cxn modelId="{794A8DCE-8B66-469A-AB72-C3A7C94414D3}" type="presOf" srcId="{08F30AC7-6F28-48E0-806E-D46D72662E43}" destId="{E38CE998-BF8D-496B-BC83-1B4807BC5C86}" srcOrd="0" destOrd="2" presId="urn:microsoft.com/office/officeart/2005/8/layout/vList5"/>
    <dgm:cxn modelId="{31770883-9109-48B7-948D-2D6BC0AEE10E}" type="presOf" srcId="{FE65CFD6-B5A4-476E-9E37-7DD2B96EC875}" destId="{BACCB60C-FBDF-4EDC-A40B-1C8171EAA3EE}" srcOrd="0" destOrd="0" presId="urn:microsoft.com/office/officeart/2005/8/layout/vList5"/>
    <dgm:cxn modelId="{27881CC9-78C8-47A6-8939-CDA51E7891FF}" srcId="{FE65CFD6-B5A4-476E-9E37-7DD2B96EC875}" destId="{BA034CBE-6668-47A1-A1D6-7237F536C163}" srcOrd="1" destOrd="0" parTransId="{7AC55F41-5E66-4965-8B0C-4508B99D8E26}" sibTransId="{3D0ED9F3-E075-4636-B5E9-11CDFDB21078}"/>
    <dgm:cxn modelId="{70CD3DBE-BEC1-4631-B959-2D0338308DF1}" srcId="{2E6E2563-023E-41A5-AD34-9D988F2C2DF9}" destId="{12A2A90F-72B4-476A-A590-49C61237CE6A}" srcOrd="1" destOrd="0" parTransId="{1DA12417-A9C2-4771-B996-1F966AC22BF0}" sibTransId="{58E66030-EC72-44DA-B03F-166A30F34CEC}"/>
    <dgm:cxn modelId="{583668AD-171C-4A29-AB09-1E8560186B76}" type="presOf" srcId="{2E6E2563-023E-41A5-AD34-9D988F2C2DF9}" destId="{831891A0-4B25-4162-B01C-09C5E9481429}" srcOrd="0" destOrd="1" presId="urn:microsoft.com/office/officeart/2005/8/layout/vList5"/>
    <dgm:cxn modelId="{1E25175B-28F5-4B91-A005-DA70AC00E5DF}" srcId="{BA034CBE-6668-47A1-A1D6-7237F536C163}" destId="{85CE4B14-811F-4CAA-A989-6737B59F4E6F}" srcOrd="0" destOrd="0" parTransId="{D9E83F8A-BB32-46D5-B9E4-0BE6D00ACDBD}" sibTransId="{769A9EBB-E6F2-4E63-BA79-6DF7485B9D60}"/>
    <dgm:cxn modelId="{812BBB71-4889-4D0E-83F8-BD2311007EAC}" type="presOf" srcId="{2F7FAB72-42E1-44B4-A9D4-B652C784779C}" destId="{E38CE998-BF8D-496B-BC83-1B4807BC5C86}" srcOrd="0" destOrd="0" presId="urn:microsoft.com/office/officeart/2005/8/layout/vList5"/>
    <dgm:cxn modelId="{FC56224C-C20E-437B-A488-7338D8659B86}" type="presParOf" srcId="{BACCB60C-FBDF-4EDC-A40B-1C8171EAA3EE}" destId="{58E657BC-F145-4B46-8B2F-95F0B09AAEF2}" srcOrd="0" destOrd="0" presId="urn:microsoft.com/office/officeart/2005/8/layout/vList5"/>
    <dgm:cxn modelId="{446B0774-4417-4FA8-8AD2-06FD9107E90C}" type="presParOf" srcId="{58E657BC-F145-4B46-8B2F-95F0B09AAEF2}" destId="{DBD65811-655D-4316-9790-86467E8FD6CA}" srcOrd="0" destOrd="0" presId="urn:microsoft.com/office/officeart/2005/8/layout/vList5"/>
    <dgm:cxn modelId="{C00FEEFC-1CFA-4958-B413-9150323B01DE}" type="presParOf" srcId="{58E657BC-F145-4B46-8B2F-95F0B09AAEF2}" destId="{E38CE998-BF8D-496B-BC83-1B4807BC5C86}" srcOrd="1" destOrd="0" presId="urn:microsoft.com/office/officeart/2005/8/layout/vList5"/>
    <dgm:cxn modelId="{C8CA82D6-86D8-4FAD-9F7F-94A2E611BE76}" type="presParOf" srcId="{BACCB60C-FBDF-4EDC-A40B-1C8171EAA3EE}" destId="{3D3F3663-CEEF-4D6F-8A27-A1AE9C608207}" srcOrd="1" destOrd="0" presId="urn:microsoft.com/office/officeart/2005/8/layout/vList5"/>
    <dgm:cxn modelId="{831FB86C-BC1A-46A0-9BF3-CF72AA9F99F8}" type="presParOf" srcId="{BACCB60C-FBDF-4EDC-A40B-1C8171EAA3EE}" destId="{27744EF5-8B78-4A77-96B5-B40824F0BF43}" srcOrd="2" destOrd="0" presId="urn:microsoft.com/office/officeart/2005/8/layout/vList5"/>
    <dgm:cxn modelId="{61A01668-93AC-496D-AA54-E998AD4858C1}" type="presParOf" srcId="{27744EF5-8B78-4A77-96B5-B40824F0BF43}" destId="{AE79866A-16CF-4BEF-9C8E-20BF711E1260}" srcOrd="0" destOrd="0" presId="urn:microsoft.com/office/officeart/2005/8/layout/vList5"/>
    <dgm:cxn modelId="{EF350FE9-A4F2-49E5-A932-22CD31B239EE}" type="presParOf" srcId="{27744EF5-8B78-4A77-96B5-B40824F0BF43}" destId="{831891A0-4B25-4162-B01C-09C5E9481429}"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2.xml><?xml version="1.0" encoding="utf-8"?>
<dgm:dataModel xmlns:dgm="http://schemas.openxmlformats.org/drawingml/2006/diagram" xmlns:a="http://schemas.openxmlformats.org/drawingml/2006/main">
  <dgm:ptLst>
    <dgm:pt modelId="{894DF392-35B9-4CDC-893D-CE9E353D9FE3}" type="doc">
      <dgm:prSet loTypeId="urn:microsoft.com/office/officeart/2005/8/layout/chevron2" loCatId="process" qsTypeId="urn:microsoft.com/office/officeart/2005/8/quickstyle/simple1" qsCatId="simple" csTypeId="urn:microsoft.com/office/officeart/2005/8/colors/accent1_2" csCatId="accent1"/>
      <dgm:spPr/>
      <dgm:t>
        <a:bodyPr/>
        <a:lstStyle/>
        <a:p>
          <a:endParaRPr lang="en-US"/>
        </a:p>
      </dgm:t>
    </dgm:pt>
    <dgm:pt modelId="{10844888-754F-43FB-AED8-E0B62628266D}">
      <dgm:prSet/>
      <dgm:spPr/>
      <dgm:t>
        <a:bodyPr/>
        <a:lstStyle/>
        <a:p>
          <a:pPr rtl="0"/>
          <a:r>
            <a:rPr lang="en-US" dirty="0" smtClean="0"/>
            <a:t>PUBLIC GUARDIAN IS THE SOLUTION</a:t>
          </a:r>
          <a:endParaRPr lang="en-US" dirty="0"/>
        </a:p>
      </dgm:t>
    </dgm:pt>
    <dgm:pt modelId="{BB1B858B-AFA2-4ADE-A9D5-B7B2117B26C8}" type="parTrans" cxnId="{109AECCD-62C3-4FDD-A9D1-1A5320DECE6C}">
      <dgm:prSet/>
      <dgm:spPr/>
      <dgm:t>
        <a:bodyPr/>
        <a:lstStyle/>
        <a:p>
          <a:endParaRPr lang="en-US"/>
        </a:p>
      </dgm:t>
    </dgm:pt>
    <dgm:pt modelId="{8AF5BD49-E53E-42C8-BF37-06F494C03113}" type="sibTrans" cxnId="{109AECCD-62C3-4FDD-A9D1-1A5320DECE6C}">
      <dgm:prSet/>
      <dgm:spPr/>
      <dgm:t>
        <a:bodyPr/>
        <a:lstStyle/>
        <a:p>
          <a:endParaRPr lang="en-US"/>
        </a:p>
      </dgm:t>
    </dgm:pt>
    <dgm:pt modelId="{EAF0CC62-EB06-4167-B9CF-30D89348B276}">
      <dgm:prSet/>
      <dgm:spPr/>
      <dgm:t>
        <a:bodyPr/>
        <a:lstStyle/>
        <a:p>
          <a:pPr rtl="0"/>
          <a:r>
            <a:rPr lang="en-US" dirty="0" smtClean="0"/>
            <a:t>Criminal Court Referrals</a:t>
          </a:r>
          <a:endParaRPr lang="en-US" dirty="0"/>
        </a:p>
      </dgm:t>
    </dgm:pt>
    <dgm:pt modelId="{AC3CAE73-FADE-4A62-B44C-7E664DCC147E}" type="parTrans" cxnId="{548B2944-95EC-43EB-A918-5E75E60B2999}">
      <dgm:prSet/>
      <dgm:spPr/>
      <dgm:t>
        <a:bodyPr/>
        <a:lstStyle/>
        <a:p>
          <a:endParaRPr lang="en-US"/>
        </a:p>
      </dgm:t>
    </dgm:pt>
    <dgm:pt modelId="{65CE8041-B56F-4E52-8FAC-09CB1052DC65}" type="sibTrans" cxnId="{548B2944-95EC-43EB-A918-5E75E60B2999}">
      <dgm:prSet/>
      <dgm:spPr/>
      <dgm:t>
        <a:bodyPr/>
        <a:lstStyle/>
        <a:p>
          <a:endParaRPr lang="en-US"/>
        </a:p>
      </dgm:t>
    </dgm:pt>
    <dgm:pt modelId="{F1D154A5-E7AD-4032-A6FB-C93E1BA34898}">
      <dgm:prSet/>
      <dgm:spPr/>
      <dgm:t>
        <a:bodyPr/>
        <a:lstStyle/>
        <a:p>
          <a:pPr rtl="0"/>
          <a:r>
            <a:rPr lang="en-US" dirty="0" smtClean="0"/>
            <a:t>Kennebrew Fallout</a:t>
          </a:r>
          <a:endParaRPr lang="en-US" dirty="0"/>
        </a:p>
      </dgm:t>
    </dgm:pt>
    <dgm:pt modelId="{7852BF79-24B5-4B95-9F5C-0D33CFF35981}" type="parTrans" cxnId="{A521B7E5-FB3B-4839-9B22-38541A0CAA81}">
      <dgm:prSet/>
      <dgm:spPr/>
      <dgm:t>
        <a:bodyPr/>
        <a:lstStyle/>
        <a:p>
          <a:endParaRPr lang="en-US"/>
        </a:p>
      </dgm:t>
    </dgm:pt>
    <dgm:pt modelId="{DC113E5A-709D-4D10-87BD-C21B9E970C42}" type="sibTrans" cxnId="{A521B7E5-FB3B-4839-9B22-38541A0CAA81}">
      <dgm:prSet/>
      <dgm:spPr/>
      <dgm:t>
        <a:bodyPr/>
        <a:lstStyle/>
        <a:p>
          <a:endParaRPr lang="en-US"/>
        </a:p>
      </dgm:t>
    </dgm:pt>
    <dgm:pt modelId="{D0568024-14D4-4EDD-9BD1-21B475C22751}">
      <dgm:prSet/>
      <dgm:spPr/>
      <dgm:t>
        <a:bodyPr/>
        <a:lstStyle/>
        <a:p>
          <a:pPr rtl="0"/>
          <a:r>
            <a:rPr lang="en-US" dirty="0" smtClean="0"/>
            <a:t>Parolees and Post Release Supervision</a:t>
          </a:r>
          <a:endParaRPr lang="en-US" dirty="0"/>
        </a:p>
      </dgm:t>
    </dgm:pt>
    <dgm:pt modelId="{7B6B55E5-04E3-4D43-A2B1-F4DEEC02847F}" type="parTrans" cxnId="{161C9F54-DD12-4536-A688-42C3FF19D2C4}">
      <dgm:prSet/>
      <dgm:spPr/>
      <dgm:t>
        <a:bodyPr/>
        <a:lstStyle/>
        <a:p>
          <a:endParaRPr lang="en-US"/>
        </a:p>
      </dgm:t>
    </dgm:pt>
    <dgm:pt modelId="{63585143-EB9A-4951-A4F1-F5DEB059C329}" type="sibTrans" cxnId="{161C9F54-DD12-4536-A688-42C3FF19D2C4}">
      <dgm:prSet/>
      <dgm:spPr/>
      <dgm:t>
        <a:bodyPr/>
        <a:lstStyle/>
        <a:p>
          <a:endParaRPr lang="en-US"/>
        </a:p>
      </dgm:t>
    </dgm:pt>
    <dgm:pt modelId="{D4EF7929-FB85-41B2-B22F-A8208EA8D5EF}">
      <dgm:prSet/>
      <dgm:spPr/>
      <dgm:t>
        <a:bodyPr/>
        <a:lstStyle/>
        <a:p>
          <a:pPr rtl="0"/>
          <a:r>
            <a:rPr lang="en-US" dirty="0" smtClean="0"/>
            <a:t>AB 193</a:t>
          </a:r>
          <a:endParaRPr lang="en-US" dirty="0"/>
        </a:p>
      </dgm:t>
    </dgm:pt>
    <dgm:pt modelId="{C5A8E744-1AA3-480C-A4B7-245690980A95}" type="parTrans" cxnId="{D4A616F4-BF0F-46DA-A71F-88BBB227D679}">
      <dgm:prSet/>
      <dgm:spPr/>
      <dgm:t>
        <a:bodyPr/>
        <a:lstStyle/>
        <a:p>
          <a:endParaRPr lang="en-US"/>
        </a:p>
      </dgm:t>
    </dgm:pt>
    <dgm:pt modelId="{7B0E18B4-CCCE-4011-9184-1977AB99519C}" type="sibTrans" cxnId="{D4A616F4-BF0F-46DA-A71F-88BBB227D679}">
      <dgm:prSet/>
      <dgm:spPr/>
      <dgm:t>
        <a:bodyPr/>
        <a:lstStyle/>
        <a:p>
          <a:endParaRPr lang="en-US"/>
        </a:p>
      </dgm:t>
    </dgm:pt>
    <dgm:pt modelId="{C0DD32E8-267B-4EE8-9069-B3742D0DE6ED}">
      <dgm:prSet/>
      <dgm:spPr/>
      <dgm:t>
        <a:bodyPr/>
        <a:lstStyle/>
        <a:p>
          <a:pPr rtl="0"/>
          <a:r>
            <a:rPr lang="en-US" dirty="0" smtClean="0"/>
            <a:t>AND SO MUCH MORE </a:t>
          </a:r>
          <a:endParaRPr lang="en-US" dirty="0"/>
        </a:p>
      </dgm:t>
    </dgm:pt>
    <dgm:pt modelId="{57F933A9-C4C1-4EE5-A11C-8D53EF2819FC}" type="parTrans" cxnId="{95BF826F-D889-4A3A-AE1D-994CBA541D1A}">
      <dgm:prSet/>
      <dgm:spPr/>
      <dgm:t>
        <a:bodyPr/>
        <a:lstStyle/>
        <a:p>
          <a:endParaRPr lang="en-US"/>
        </a:p>
      </dgm:t>
    </dgm:pt>
    <dgm:pt modelId="{42926563-DB0F-4CEC-9195-63396B303063}" type="sibTrans" cxnId="{95BF826F-D889-4A3A-AE1D-994CBA541D1A}">
      <dgm:prSet/>
      <dgm:spPr/>
      <dgm:t>
        <a:bodyPr/>
        <a:lstStyle/>
        <a:p>
          <a:endParaRPr lang="en-US"/>
        </a:p>
      </dgm:t>
    </dgm:pt>
    <dgm:pt modelId="{46155AB5-DF17-4D48-BAF2-D0C89397EDA1}" type="pres">
      <dgm:prSet presAssocID="{894DF392-35B9-4CDC-893D-CE9E353D9FE3}" presName="linearFlow" presStyleCnt="0">
        <dgm:presLayoutVars>
          <dgm:dir/>
          <dgm:animLvl val="lvl"/>
          <dgm:resizeHandles val="exact"/>
        </dgm:presLayoutVars>
      </dgm:prSet>
      <dgm:spPr/>
      <dgm:t>
        <a:bodyPr/>
        <a:lstStyle/>
        <a:p>
          <a:endParaRPr lang="en-US"/>
        </a:p>
      </dgm:t>
    </dgm:pt>
    <dgm:pt modelId="{F971DF59-F2DC-4586-8A46-38659390B08F}" type="pres">
      <dgm:prSet presAssocID="{10844888-754F-43FB-AED8-E0B62628266D}" presName="composite" presStyleCnt="0"/>
      <dgm:spPr/>
    </dgm:pt>
    <dgm:pt modelId="{23FB06C8-660F-4EDC-8D9B-D0B365C46429}" type="pres">
      <dgm:prSet presAssocID="{10844888-754F-43FB-AED8-E0B62628266D}" presName="parentText" presStyleLbl="alignNode1" presStyleIdx="0" presStyleCnt="1">
        <dgm:presLayoutVars>
          <dgm:chMax val="1"/>
          <dgm:bulletEnabled val="1"/>
        </dgm:presLayoutVars>
      </dgm:prSet>
      <dgm:spPr/>
      <dgm:t>
        <a:bodyPr/>
        <a:lstStyle/>
        <a:p>
          <a:endParaRPr lang="en-US"/>
        </a:p>
      </dgm:t>
    </dgm:pt>
    <dgm:pt modelId="{9CC7BC3C-29F3-4FF4-B7DF-DBD67FABFD70}" type="pres">
      <dgm:prSet presAssocID="{10844888-754F-43FB-AED8-E0B62628266D}" presName="descendantText" presStyleLbl="alignAcc1" presStyleIdx="0" presStyleCnt="1">
        <dgm:presLayoutVars>
          <dgm:bulletEnabled val="1"/>
        </dgm:presLayoutVars>
      </dgm:prSet>
      <dgm:spPr/>
      <dgm:t>
        <a:bodyPr/>
        <a:lstStyle/>
        <a:p>
          <a:endParaRPr lang="en-US"/>
        </a:p>
      </dgm:t>
    </dgm:pt>
  </dgm:ptLst>
  <dgm:cxnLst>
    <dgm:cxn modelId="{548B2944-95EC-43EB-A918-5E75E60B2999}" srcId="{10844888-754F-43FB-AED8-E0B62628266D}" destId="{EAF0CC62-EB06-4167-B9CF-30D89348B276}" srcOrd="0" destOrd="0" parTransId="{AC3CAE73-FADE-4A62-B44C-7E664DCC147E}" sibTransId="{65CE8041-B56F-4E52-8FAC-09CB1052DC65}"/>
    <dgm:cxn modelId="{472D66E6-505E-4B8F-81AA-3726E688A8C1}" type="presOf" srcId="{EAF0CC62-EB06-4167-B9CF-30D89348B276}" destId="{9CC7BC3C-29F3-4FF4-B7DF-DBD67FABFD70}" srcOrd="0" destOrd="0" presId="urn:microsoft.com/office/officeart/2005/8/layout/chevron2"/>
    <dgm:cxn modelId="{109AECCD-62C3-4FDD-A9D1-1A5320DECE6C}" srcId="{894DF392-35B9-4CDC-893D-CE9E353D9FE3}" destId="{10844888-754F-43FB-AED8-E0B62628266D}" srcOrd="0" destOrd="0" parTransId="{BB1B858B-AFA2-4ADE-A9D5-B7B2117B26C8}" sibTransId="{8AF5BD49-E53E-42C8-BF37-06F494C03113}"/>
    <dgm:cxn modelId="{502CA23D-F2E2-4D2A-914C-05BE81486B41}" type="presOf" srcId="{10844888-754F-43FB-AED8-E0B62628266D}" destId="{23FB06C8-660F-4EDC-8D9B-D0B365C46429}" srcOrd="0" destOrd="0" presId="urn:microsoft.com/office/officeart/2005/8/layout/chevron2"/>
    <dgm:cxn modelId="{FBA64B23-6EBB-4E6F-AE50-11D6E73457B4}" type="presOf" srcId="{C0DD32E8-267B-4EE8-9069-B3742D0DE6ED}" destId="{9CC7BC3C-29F3-4FF4-B7DF-DBD67FABFD70}" srcOrd="0" destOrd="4" presId="urn:microsoft.com/office/officeart/2005/8/layout/chevron2"/>
    <dgm:cxn modelId="{244E289B-68FB-4ACC-B7A0-8C132CC61774}" type="presOf" srcId="{D0568024-14D4-4EDD-9BD1-21B475C22751}" destId="{9CC7BC3C-29F3-4FF4-B7DF-DBD67FABFD70}" srcOrd="0" destOrd="2" presId="urn:microsoft.com/office/officeart/2005/8/layout/chevron2"/>
    <dgm:cxn modelId="{A521B7E5-FB3B-4839-9B22-38541A0CAA81}" srcId="{10844888-754F-43FB-AED8-E0B62628266D}" destId="{F1D154A5-E7AD-4032-A6FB-C93E1BA34898}" srcOrd="1" destOrd="0" parTransId="{7852BF79-24B5-4B95-9F5C-0D33CFF35981}" sibTransId="{DC113E5A-709D-4D10-87BD-C21B9E970C42}"/>
    <dgm:cxn modelId="{8612B6CD-AF5A-473B-B593-ACB8DB6D1EFE}" type="presOf" srcId="{F1D154A5-E7AD-4032-A6FB-C93E1BA34898}" destId="{9CC7BC3C-29F3-4FF4-B7DF-DBD67FABFD70}" srcOrd="0" destOrd="1" presId="urn:microsoft.com/office/officeart/2005/8/layout/chevron2"/>
    <dgm:cxn modelId="{C8E1BA8C-CD7F-4474-B6BA-0BF7045CB580}" type="presOf" srcId="{894DF392-35B9-4CDC-893D-CE9E353D9FE3}" destId="{46155AB5-DF17-4D48-BAF2-D0C89397EDA1}" srcOrd="0" destOrd="0" presId="urn:microsoft.com/office/officeart/2005/8/layout/chevron2"/>
    <dgm:cxn modelId="{161C9F54-DD12-4536-A688-42C3FF19D2C4}" srcId="{10844888-754F-43FB-AED8-E0B62628266D}" destId="{D0568024-14D4-4EDD-9BD1-21B475C22751}" srcOrd="2" destOrd="0" parTransId="{7B6B55E5-04E3-4D43-A2B1-F4DEEC02847F}" sibTransId="{63585143-EB9A-4951-A4F1-F5DEB059C329}"/>
    <dgm:cxn modelId="{95BF826F-D889-4A3A-AE1D-994CBA541D1A}" srcId="{D4EF7929-FB85-41B2-B22F-A8208EA8D5EF}" destId="{C0DD32E8-267B-4EE8-9069-B3742D0DE6ED}" srcOrd="0" destOrd="0" parTransId="{57F933A9-C4C1-4EE5-A11C-8D53EF2819FC}" sibTransId="{42926563-DB0F-4CEC-9195-63396B303063}"/>
    <dgm:cxn modelId="{9C6EF9BA-AED0-4987-908D-26B90802FE8E}" type="presOf" srcId="{D4EF7929-FB85-41B2-B22F-A8208EA8D5EF}" destId="{9CC7BC3C-29F3-4FF4-B7DF-DBD67FABFD70}" srcOrd="0" destOrd="3" presId="urn:microsoft.com/office/officeart/2005/8/layout/chevron2"/>
    <dgm:cxn modelId="{D4A616F4-BF0F-46DA-A71F-88BBB227D679}" srcId="{10844888-754F-43FB-AED8-E0B62628266D}" destId="{D4EF7929-FB85-41B2-B22F-A8208EA8D5EF}" srcOrd="3" destOrd="0" parTransId="{C5A8E744-1AA3-480C-A4B7-245690980A95}" sibTransId="{7B0E18B4-CCCE-4011-9184-1977AB99519C}"/>
    <dgm:cxn modelId="{08116175-DE0D-42ED-A9AE-E7D1DC98B1B0}" type="presParOf" srcId="{46155AB5-DF17-4D48-BAF2-D0C89397EDA1}" destId="{F971DF59-F2DC-4586-8A46-38659390B08F}" srcOrd="0" destOrd="0" presId="urn:microsoft.com/office/officeart/2005/8/layout/chevron2"/>
    <dgm:cxn modelId="{14599A8B-B338-40C7-9147-FCFBCD10AA21}" type="presParOf" srcId="{F971DF59-F2DC-4586-8A46-38659390B08F}" destId="{23FB06C8-660F-4EDC-8D9B-D0B365C46429}" srcOrd="0" destOrd="0" presId="urn:microsoft.com/office/officeart/2005/8/layout/chevron2"/>
    <dgm:cxn modelId="{B936B72C-0D2C-4B82-9401-1BD6878B1AD9}" type="presParOf" srcId="{F971DF59-F2DC-4586-8A46-38659390B08F}" destId="{9CC7BC3C-29F3-4FF4-B7DF-DBD67FABFD70}" srcOrd="1" destOrd="0" presId="urn:microsoft.com/office/officeart/2005/8/layout/chevron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3.xml><?xml version="1.0" encoding="utf-8"?>
<dgm:dataModel xmlns:dgm="http://schemas.openxmlformats.org/drawingml/2006/diagram" xmlns:a="http://schemas.openxmlformats.org/drawingml/2006/main">
  <dgm:ptLst>
    <dgm:pt modelId="{5C4E0995-66CF-4B76-9219-9DACD6CF4CEE}" type="doc">
      <dgm:prSet loTypeId="urn:microsoft.com/office/officeart/2005/8/layout/vList5" loCatId="list" qsTypeId="urn:microsoft.com/office/officeart/2005/8/quickstyle/simple1" qsCatId="simple" csTypeId="urn:microsoft.com/office/officeart/2005/8/colors/accent1_2" csCatId="accent1"/>
      <dgm:spPr/>
      <dgm:t>
        <a:bodyPr/>
        <a:lstStyle/>
        <a:p>
          <a:endParaRPr lang="en-US"/>
        </a:p>
      </dgm:t>
    </dgm:pt>
    <dgm:pt modelId="{E909919F-3111-4477-A310-C67645E76FD6}">
      <dgm:prSet/>
      <dgm:spPr/>
      <dgm:t>
        <a:bodyPr/>
        <a:lstStyle/>
        <a:p>
          <a:pPr rtl="0"/>
          <a:r>
            <a:rPr lang="en-US" dirty="0" smtClean="0"/>
            <a:t>Types of Forensic Cases</a:t>
          </a:r>
          <a:endParaRPr lang="en-US" dirty="0"/>
        </a:p>
      </dgm:t>
    </dgm:pt>
    <dgm:pt modelId="{D2F270EB-48F4-424D-AA10-7F96C4BE7E38}" type="parTrans" cxnId="{2C581FDE-5937-4FE9-8F7A-E07008E97772}">
      <dgm:prSet/>
      <dgm:spPr/>
      <dgm:t>
        <a:bodyPr/>
        <a:lstStyle/>
        <a:p>
          <a:endParaRPr lang="en-US"/>
        </a:p>
      </dgm:t>
    </dgm:pt>
    <dgm:pt modelId="{8BFF2B25-9978-4DA6-A27C-4B29BC02E137}" type="sibTrans" cxnId="{2C581FDE-5937-4FE9-8F7A-E07008E97772}">
      <dgm:prSet/>
      <dgm:spPr/>
      <dgm:t>
        <a:bodyPr/>
        <a:lstStyle/>
        <a:p>
          <a:endParaRPr lang="en-US"/>
        </a:p>
      </dgm:t>
    </dgm:pt>
    <dgm:pt modelId="{F1CCF0E9-E179-49F9-9638-5236E53EF0D7}">
      <dgm:prSet/>
      <dgm:spPr/>
      <dgm:t>
        <a:bodyPr/>
        <a:lstStyle/>
        <a:p>
          <a:pPr rtl="0"/>
          <a:r>
            <a:rPr lang="en-US" dirty="0" smtClean="0"/>
            <a:t>Incompetent to Stand Trial (Penal Code 1370)</a:t>
          </a:r>
          <a:endParaRPr lang="en-US" dirty="0"/>
        </a:p>
      </dgm:t>
    </dgm:pt>
    <dgm:pt modelId="{753FBB0A-1516-40EC-B8A4-0E70AA7644E8}" type="parTrans" cxnId="{F367E384-ADC3-4825-A102-862548B2293A}">
      <dgm:prSet/>
      <dgm:spPr/>
      <dgm:t>
        <a:bodyPr/>
        <a:lstStyle/>
        <a:p>
          <a:endParaRPr lang="en-US"/>
        </a:p>
      </dgm:t>
    </dgm:pt>
    <dgm:pt modelId="{A01FC0A2-4354-4FE7-9141-3E064A1E3F8C}" type="sibTrans" cxnId="{F367E384-ADC3-4825-A102-862548B2293A}">
      <dgm:prSet/>
      <dgm:spPr/>
      <dgm:t>
        <a:bodyPr/>
        <a:lstStyle/>
        <a:p>
          <a:endParaRPr lang="en-US"/>
        </a:p>
      </dgm:t>
    </dgm:pt>
    <dgm:pt modelId="{41D50D71-885E-4AAA-9EFF-7226E1C674A3}">
      <dgm:prSet/>
      <dgm:spPr/>
      <dgm:t>
        <a:bodyPr/>
        <a:lstStyle/>
        <a:p>
          <a:pPr rtl="0"/>
          <a:r>
            <a:rPr lang="en-US" dirty="0" smtClean="0"/>
            <a:t>Mentally Disordered Offenders (Penal Codes 2962-2972)</a:t>
          </a:r>
          <a:endParaRPr lang="en-US" dirty="0"/>
        </a:p>
      </dgm:t>
    </dgm:pt>
    <dgm:pt modelId="{430C89E3-F31B-4953-8809-AD3F46BB06A4}" type="parTrans" cxnId="{C3CEBDC9-C488-4DF5-A09F-F2B85B843118}">
      <dgm:prSet/>
      <dgm:spPr/>
      <dgm:t>
        <a:bodyPr/>
        <a:lstStyle/>
        <a:p>
          <a:endParaRPr lang="en-US"/>
        </a:p>
      </dgm:t>
    </dgm:pt>
    <dgm:pt modelId="{08A4ED66-FAEB-4922-B8DE-6F8F13E0D8DE}" type="sibTrans" cxnId="{C3CEBDC9-C488-4DF5-A09F-F2B85B843118}">
      <dgm:prSet/>
      <dgm:spPr/>
      <dgm:t>
        <a:bodyPr/>
        <a:lstStyle/>
        <a:p>
          <a:endParaRPr lang="en-US"/>
        </a:p>
      </dgm:t>
    </dgm:pt>
    <dgm:pt modelId="{1BDD76D3-BC22-42F9-83D6-7F08C945F319}">
      <dgm:prSet/>
      <dgm:spPr/>
      <dgm:t>
        <a:bodyPr/>
        <a:lstStyle/>
        <a:p>
          <a:pPr rtl="0"/>
          <a:r>
            <a:rPr lang="en-US" dirty="0" smtClean="0"/>
            <a:t>Guilty But Not Guilty by Reason of Insanity (Penal Code 1026)</a:t>
          </a:r>
          <a:endParaRPr lang="en-US" dirty="0"/>
        </a:p>
      </dgm:t>
    </dgm:pt>
    <dgm:pt modelId="{48AC20C3-A9A0-4C22-833F-DAA10F84CA65}" type="parTrans" cxnId="{7E80A2E8-A45C-4088-AF9A-F193CE0434F3}">
      <dgm:prSet/>
      <dgm:spPr/>
      <dgm:t>
        <a:bodyPr/>
        <a:lstStyle/>
        <a:p>
          <a:endParaRPr lang="en-US"/>
        </a:p>
      </dgm:t>
    </dgm:pt>
    <dgm:pt modelId="{E7A1E695-25A5-422F-A509-1D02F4F18691}" type="sibTrans" cxnId="{7E80A2E8-A45C-4088-AF9A-F193CE0434F3}">
      <dgm:prSet/>
      <dgm:spPr/>
      <dgm:t>
        <a:bodyPr/>
        <a:lstStyle/>
        <a:p>
          <a:endParaRPr lang="en-US"/>
        </a:p>
      </dgm:t>
    </dgm:pt>
    <dgm:pt modelId="{1F2907B4-63BD-4011-96E2-307E1FCE67D7}">
      <dgm:prSet/>
      <dgm:spPr/>
      <dgm:t>
        <a:bodyPr/>
        <a:lstStyle/>
        <a:p>
          <a:pPr rtl="0"/>
          <a:r>
            <a:rPr lang="en-US" dirty="0" smtClean="0"/>
            <a:t>Sexually Violent Predator (SVP)</a:t>
          </a:r>
          <a:endParaRPr lang="en-US" dirty="0"/>
        </a:p>
      </dgm:t>
    </dgm:pt>
    <dgm:pt modelId="{E2C96161-8D84-476C-9291-6A81B2C80269}" type="parTrans" cxnId="{1E8E57DF-BCE2-4155-9324-B219258FEF88}">
      <dgm:prSet/>
      <dgm:spPr/>
      <dgm:t>
        <a:bodyPr/>
        <a:lstStyle/>
        <a:p>
          <a:endParaRPr lang="en-US"/>
        </a:p>
      </dgm:t>
    </dgm:pt>
    <dgm:pt modelId="{CC2FE14F-D431-4C1B-B474-B88255265170}" type="sibTrans" cxnId="{1E8E57DF-BCE2-4155-9324-B219258FEF88}">
      <dgm:prSet/>
      <dgm:spPr/>
      <dgm:t>
        <a:bodyPr/>
        <a:lstStyle/>
        <a:p>
          <a:endParaRPr lang="en-US"/>
        </a:p>
      </dgm:t>
    </dgm:pt>
    <dgm:pt modelId="{612DA21C-244D-4913-9735-73306F208B2C}">
      <dgm:prSet/>
      <dgm:spPr/>
      <dgm:t>
        <a:bodyPr/>
        <a:lstStyle/>
        <a:p>
          <a:pPr rtl="0"/>
          <a:r>
            <a:rPr lang="en-US" dirty="0" smtClean="0"/>
            <a:t>AB 109 – Public Safety Realignment</a:t>
          </a:r>
          <a:endParaRPr lang="en-US" dirty="0"/>
        </a:p>
      </dgm:t>
    </dgm:pt>
    <dgm:pt modelId="{C4D7F21C-5CCD-4F41-B22A-F24CB00E1393}" type="parTrans" cxnId="{8A73A7CE-4CE5-496E-A33C-19B28A60418F}">
      <dgm:prSet/>
      <dgm:spPr/>
      <dgm:t>
        <a:bodyPr/>
        <a:lstStyle/>
        <a:p>
          <a:endParaRPr lang="en-US"/>
        </a:p>
      </dgm:t>
    </dgm:pt>
    <dgm:pt modelId="{8CAFE4EE-6543-4477-AF36-C8D56FCA543F}" type="sibTrans" cxnId="{8A73A7CE-4CE5-496E-A33C-19B28A60418F}">
      <dgm:prSet/>
      <dgm:spPr/>
      <dgm:t>
        <a:bodyPr/>
        <a:lstStyle/>
        <a:p>
          <a:endParaRPr lang="en-US"/>
        </a:p>
      </dgm:t>
    </dgm:pt>
    <dgm:pt modelId="{EB1568F5-5FCC-4F59-8196-FA721E407225}" type="pres">
      <dgm:prSet presAssocID="{5C4E0995-66CF-4B76-9219-9DACD6CF4CEE}" presName="Name0" presStyleCnt="0">
        <dgm:presLayoutVars>
          <dgm:dir/>
          <dgm:animLvl val="lvl"/>
          <dgm:resizeHandles val="exact"/>
        </dgm:presLayoutVars>
      </dgm:prSet>
      <dgm:spPr/>
      <dgm:t>
        <a:bodyPr/>
        <a:lstStyle/>
        <a:p>
          <a:endParaRPr lang="en-US"/>
        </a:p>
      </dgm:t>
    </dgm:pt>
    <dgm:pt modelId="{A9A36630-5242-441A-831E-2D0408246DAE}" type="pres">
      <dgm:prSet presAssocID="{E909919F-3111-4477-A310-C67645E76FD6}" presName="linNode" presStyleCnt="0"/>
      <dgm:spPr/>
    </dgm:pt>
    <dgm:pt modelId="{6B0F6C34-F98F-4DDD-806A-EA26B69F702D}" type="pres">
      <dgm:prSet presAssocID="{E909919F-3111-4477-A310-C67645E76FD6}" presName="parentText" presStyleLbl="node1" presStyleIdx="0" presStyleCnt="1">
        <dgm:presLayoutVars>
          <dgm:chMax val="1"/>
          <dgm:bulletEnabled val="1"/>
        </dgm:presLayoutVars>
      </dgm:prSet>
      <dgm:spPr/>
      <dgm:t>
        <a:bodyPr/>
        <a:lstStyle/>
        <a:p>
          <a:endParaRPr lang="en-US"/>
        </a:p>
      </dgm:t>
    </dgm:pt>
    <dgm:pt modelId="{9806139C-60C5-4FB7-B424-559FAAD0974A}" type="pres">
      <dgm:prSet presAssocID="{E909919F-3111-4477-A310-C67645E76FD6}" presName="descendantText" presStyleLbl="alignAccFollowNode1" presStyleIdx="0" presStyleCnt="1">
        <dgm:presLayoutVars>
          <dgm:bulletEnabled val="1"/>
        </dgm:presLayoutVars>
      </dgm:prSet>
      <dgm:spPr/>
      <dgm:t>
        <a:bodyPr/>
        <a:lstStyle/>
        <a:p>
          <a:endParaRPr lang="en-US"/>
        </a:p>
      </dgm:t>
    </dgm:pt>
  </dgm:ptLst>
  <dgm:cxnLst>
    <dgm:cxn modelId="{ACD14E31-EA15-44B8-99CF-EE4DE70A1C08}" type="presOf" srcId="{1BDD76D3-BC22-42F9-83D6-7F08C945F319}" destId="{9806139C-60C5-4FB7-B424-559FAAD0974A}" srcOrd="0" destOrd="2" presId="urn:microsoft.com/office/officeart/2005/8/layout/vList5"/>
    <dgm:cxn modelId="{7E80A2E8-A45C-4088-AF9A-F193CE0434F3}" srcId="{E909919F-3111-4477-A310-C67645E76FD6}" destId="{1BDD76D3-BC22-42F9-83D6-7F08C945F319}" srcOrd="2" destOrd="0" parTransId="{48AC20C3-A9A0-4C22-833F-DAA10F84CA65}" sibTransId="{E7A1E695-25A5-422F-A509-1D02F4F18691}"/>
    <dgm:cxn modelId="{C3CEBDC9-C488-4DF5-A09F-F2B85B843118}" srcId="{E909919F-3111-4477-A310-C67645E76FD6}" destId="{41D50D71-885E-4AAA-9EFF-7226E1C674A3}" srcOrd="1" destOrd="0" parTransId="{430C89E3-F31B-4953-8809-AD3F46BB06A4}" sibTransId="{08A4ED66-FAEB-4922-B8DE-6F8F13E0D8DE}"/>
    <dgm:cxn modelId="{390F6B88-E1C1-4FF4-89D5-3B7CA68165D2}" type="presOf" srcId="{F1CCF0E9-E179-49F9-9638-5236E53EF0D7}" destId="{9806139C-60C5-4FB7-B424-559FAAD0974A}" srcOrd="0" destOrd="0" presId="urn:microsoft.com/office/officeart/2005/8/layout/vList5"/>
    <dgm:cxn modelId="{EA87516C-6355-442C-8406-F7EC958CE0D9}" type="presOf" srcId="{41D50D71-885E-4AAA-9EFF-7226E1C674A3}" destId="{9806139C-60C5-4FB7-B424-559FAAD0974A}" srcOrd="0" destOrd="1" presId="urn:microsoft.com/office/officeart/2005/8/layout/vList5"/>
    <dgm:cxn modelId="{2C581FDE-5937-4FE9-8F7A-E07008E97772}" srcId="{5C4E0995-66CF-4B76-9219-9DACD6CF4CEE}" destId="{E909919F-3111-4477-A310-C67645E76FD6}" srcOrd="0" destOrd="0" parTransId="{D2F270EB-48F4-424D-AA10-7F96C4BE7E38}" sibTransId="{8BFF2B25-9978-4DA6-A27C-4B29BC02E137}"/>
    <dgm:cxn modelId="{F05B8A0D-BD68-48F9-B632-FE63A2606FB3}" type="presOf" srcId="{5C4E0995-66CF-4B76-9219-9DACD6CF4CEE}" destId="{EB1568F5-5FCC-4F59-8196-FA721E407225}" srcOrd="0" destOrd="0" presId="urn:microsoft.com/office/officeart/2005/8/layout/vList5"/>
    <dgm:cxn modelId="{8A73A7CE-4CE5-496E-A33C-19B28A60418F}" srcId="{E909919F-3111-4477-A310-C67645E76FD6}" destId="{612DA21C-244D-4913-9735-73306F208B2C}" srcOrd="4" destOrd="0" parTransId="{C4D7F21C-5CCD-4F41-B22A-F24CB00E1393}" sibTransId="{8CAFE4EE-6543-4477-AF36-C8D56FCA543F}"/>
    <dgm:cxn modelId="{C5E27627-6742-4FE0-B933-B3AE20F4CA76}" type="presOf" srcId="{1F2907B4-63BD-4011-96E2-307E1FCE67D7}" destId="{9806139C-60C5-4FB7-B424-559FAAD0974A}" srcOrd="0" destOrd="3" presId="urn:microsoft.com/office/officeart/2005/8/layout/vList5"/>
    <dgm:cxn modelId="{3F837584-53CB-4706-8D11-8012D6421C16}" type="presOf" srcId="{612DA21C-244D-4913-9735-73306F208B2C}" destId="{9806139C-60C5-4FB7-B424-559FAAD0974A}" srcOrd="0" destOrd="4" presId="urn:microsoft.com/office/officeart/2005/8/layout/vList5"/>
    <dgm:cxn modelId="{1E8E57DF-BCE2-4155-9324-B219258FEF88}" srcId="{E909919F-3111-4477-A310-C67645E76FD6}" destId="{1F2907B4-63BD-4011-96E2-307E1FCE67D7}" srcOrd="3" destOrd="0" parTransId="{E2C96161-8D84-476C-9291-6A81B2C80269}" sibTransId="{CC2FE14F-D431-4C1B-B474-B88255265170}"/>
    <dgm:cxn modelId="{F367E384-ADC3-4825-A102-862548B2293A}" srcId="{E909919F-3111-4477-A310-C67645E76FD6}" destId="{F1CCF0E9-E179-49F9-9638-5236E53EF0D7}" srcOrd="0" destOrd="0" parTransId="{753FBB0A-1516-40EC-B8A4-0E70AA7644E8}" sibTransId="{A01FC0A2-4354-4FE7-9141-3E064A1E3F8C}"/>
    <dgm:cxn modelId="{B3390455-8A56-4CF4-8B28-8EDAE8A9E1E0}" type="presOf" srcId="{E909919F-3111-4477-A310-C67645E76FD6}" destId="{6B0F6C34-F98F-4DDD-806A-EA26B69F702D}" srcOrd="0" destOrd="0" presId="urn:microsoft.com/office/officeart/2005/8/layout/vList5"/>
    <dgm:cxn modelId="{E398A8F6-C449-4584-BDB4-0389B1A85AF2}" type="presParOf" srcId="{EB1568F5-5FCC-4F59-8196-FA721E407225}" destId="{A9A36630-5242-441A-831E-2D0408246DAE}" srcOrd="0" destOrd="0" presId="urn:microsoft.com/office/officeart/2005/8/layout/vList5"/>
    <dgm:cxn modelId="{3C6F01D9-F300-4278-8223-523078B1339E}" type="presParOf" srcId="{A9A36630-5242-441A-831E-2D0408246DAE}" destId="{6B0F6C34-F98F-4DDD-806A-EA26B69F702D}" srcOrd="0" destOrd="0" presId="urn:microsoft.com/office/officeart/2005/8/layout/vList5"/>
    <dgm:cxn modelId="{3050EB0F-F788-47A5-9043-079667E8C468}" type="presParOf" srcId="{A9A36630-5242-441A-831E-2D0408246DAE}" destId="{9806139C-60C5-4FB7-B424-559FAAD0974A}"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4.xml><?xml version="1.0" encoding="utf-8"?>
<dgm:dataModel xmlns:dgm="http://schemas.openxmlformats.org/drawingml/2006/diagram" xmlns:a="http://schemas.openxmlformats.org/drawingml/2006/main">
  <dgm:ptLst>
    <dgm:pt modelId="{10B1C4B8-B8FC-494D-8AF4-EE3F2FE42971}" type="doc">
      <dgm:prSet loTypeId="urn:microsoft.com/office/officeart/2005/8/layout/venn1" loCatId="relationship" qsTypeId="urn:microsoft.com/office/officeart/2005/8/quickstyle/simple1" qsCatId="simple" csTypeId="urn:microsoft.com/office/officeart/2005/8/colors/accent1_2" csCatId="accent1"/>
      <dgm:spPr/>
      <dgm:t>
        <a:bodyPr/>
        <a:lstStyle/>
        <a:p>
          <a:endParaRPr lang="en-US"/>
        </a:p>
      </dgm:t>
    </dgm:pt>
    <dgm:pt modelId="{DE623888-FB1B-4FE2-A6DC-D062C784DFFB}">
      <dgm:prSet/>
      <dgm:spPr/>
      <dgm:t>
        <a:bodyPr/>
        <a:lstStyle/>
        <a:p>
          <a:pPr rtl="0"/>
          <a:r>
            <a:rPr lang="en-US" dirty="0" smtClean="0"/>
            <a:t>As a result of a mental disorder or developmental disability, the defendant is unable to understand the nature of the criminal proceedings or to assist counsel in the conduct of a defense in a rational manner</a:t>
          </a:r>
          <a:endParaRPr lang="en-US" dirty="0"/>
        </a:p>
      </dgm:t>
    </dgm:pt>
    <dgm:pt modelId="{0B953FE7-91EF-4335-A23E-E3B95CE0248F}" type="parTrans" cxnId="{1D10EF72-3F1E-4363-87EA-E1C9E2B59F08}">
      <dgm:prSet/>
      <dgm:spPr/>
      <dgm:t>
        <a:bodyPr/>
        <a:lstStyle/>
        <a:p>
          <a:endParaRPr lang="en-US"/>
        </a:p>
      </dgm:t>
    </dgm:pt>
    <dgm:pt modelId="{686EEA5A-ADE2-4793-B1B7-DA7DAC3E0C1D}" type="sibTrans" cxnId="{1D10EF72-3F1E-4363-87EA-E1C9E2B59F08}">
      <dgm:prSet/>
      <dgm:spPr/>
      <dgm:t>
        <a:bodyPr/>
        <a:lstStyle/>
        <a:p>
          <a:endParaRPr lang="en-US"/>
        </a:p>
      </dgm:t>
    </dgm:pt>
    <dgm:pt modelId="{E6A14567-32D4-4511-B3FF-C1826C9681A4}">
      <dgm:prSet/>
      <dgm:spPr/>
      <dgm:t>
        <a:bodyPr/>
        <a:lstStyle/>
        <a:p>
          <a:pPr rtl="0"/>
          <a:r>
            <a:rPr lang="en-US" dirty="0" smtClean="0"/>
            <a:t>Penal Code 1370 – statutorily puts PG into these cases</a:t>
          </a:r>
          <a:endParaRPr lang="en-US" dirty="0"/>
        </a:p>
      </dgm:t>
    </dgm:pt>
    <dgm:pt modelId="{F25E72BB-1AA4-4EBB-9388-BB55B19E8B6E}" type="parTrans" cxnId="{A8598895-B96F-4FDE-8DF3-992D533028EC}">
      <dgm:prSet/>
      <dgm:spPr/>
      <dgm:t>
        <a:bodyPr/>
        <a:lstStyle/>
        <a:p>
          <a:endParaRPr lang="en-US"/>
        </a:p>
      </dgm:t>
    </dgm:pt>
    <dgm:pt modelId="{67C594B9-4274-42BF-9AE8-C6A4D9F3D327}" type="sibTrans" cxnId="{A8598895-B96F-4FDE-8DF3-992D533028EC}">
      <dgm:prSet/>
      <dgm:spPr/>
      <dgm:t>
        <a:bodyPr/>
        <a:lstStyle/>
        <a:p>
          <a:endParaRPr lang="en-US"/>
        </a:p>
      </dgm:t>
    </dgm:pt>
    <dgm:pt modelId="{565716EB-D7ED-4ADC-961D-7903276603E3}">
      <dgm:prSet/>
      <dgm:spPr/>
      <dgm:t>
        <a:bodyPr/>
        <a:lstStyle/>
        <a:p>
          <a:pPr rtl="0"/>
          <a:r>
            <a:rPr lang="en-US" dirty="0" smtClean="0"/>
            <a:t>LPS or Murphy conservatorship investigations</a:t>
          </a:r>
          <a:endParaRPr lang="en-US" dirty="0"/>
        </a:p>
      </dgm:t>
    </dgm:pt>
    <dgm:pt modelId="{9B03D1DB-322D-4B31-BE87-B4B709FADA40}" type="parTrans" cxnId="{7821AA8E-E6D7-4243-B1F9-5738D1D5ECAF}">
      <dgm:prSet/>
      <dgm:spPr/>
      <dgm:t>
        <a:bodyPr/>
        <a:lstStyle/>
        <a:p>
          <a:endParaRPr lang="en-US"/>
        </a:p>
      </dgm:t>
    </dgm:pt>
    <dgm:pt modelId="{DE3367B3-2DF7-4769-82E4-6CDD573473D4}" type="sibTrans" cxnId="{7821AA8E-E6D7-4243-B1F9-5738D1D5ECAF}">
      <dgm:prSet/>
      <dgm:spPr/>
      <dgm:t>
        <a:bodyPr/>
        <a:lstStyle/>
        <a:p>
          <a:endParaRPr lang="en-US"/>
        </a:p>
      </dgm:t>
    </dgm:pt>
    <dgm:pt modelId="{D1D75AD9-8351-450D-AEB9-2B4D3EC1D5DD}" type="pres">
      <dgm:prSet presAssocID="{10B1C4B8-B8FC-494D-8AF4-EE3F2FE42971}" presName="compositeShape" presStyleCnt="0">
        <dgm:presLayoutVars>
          <dgm:chMax val="7"/>
          <dgm:dir/>
          <dgm:resizeHandles val="exact"/>
        </dgm:presLayoutVars>
      </dgm:prSet>
      <dgm:spPr/>
      <dgm:t>
        <a:bodyPr/>
        <a:lstStyle/>
        <a:p>
          <a:endParaRPr lang="en-US"/>
        </a:p>
      </dgm:t>
    </dgm:pt>
    <dgm:pt modelId="{7711B8D0-0F9D-44C1-BF6E-5FD1FBE43059}" type="pres">
      <dgm:prSet presAssocID="{DE623888-FB1B-4FE2-A6DC-D062C784DFFB}" presName="circ1" presStyleLbl="vennNode1" presStyleIdx="0" presStyleCnt="2"/>
      <dgm:spPr/>
      <dgm:t>
        <a:bodyPr/>
        <a:lstStyle/>
        <a:p>
          <a:endParaRPr lang="en-US"/>
        </a:p>
      </dgm:t>
    </dgm:pt>
    <dgm:pt modelId="{EB19F363-6DFB-4C9F-AC6C-AFEEDACF870B}" type="pres">
      <dgm:prSet presAssocID="{DE623888-FB1B-4FE2-A6DC-D062C784DFFB}" presName="circ1Tx" presStyleLbl="revTx" presStyleIdx="0" presStyleCnt="0">
        <dgm:presLayoutVars>
          <dgm:chMax val="0"/>
          <dgm:chPref val="0"/>
          <dgm:bulletEnabled val="1"/>
        </dgm:presLayoutVars>
      </dgm:prSet>
      <dgm:spPr/>
      <dgm:t>
        <a:bodyPr/>
        <a:lstStyle/>
        <a:p>
          <a:endParaRPr lang="en-US"/>
        </a:p>
      </dgm:t>
    </dgm:pt>
    <dgm:pt modelId="{F91B6B15-7788-4ABD-B32B-437B4F18E091}" type="pres">
      <dgm:prSet presAssocID="{E6A14567-32D4-4511-B3FF-C1826C9681A4}" presName="circ2" presStyleLbl="vennNode1" presStyleIdx="1" presStyleCnt="2"/>
      <dgm:spPr/>
      <dgm:t>
        <a:bodyPr/>
        <a:lstStyle/>
        <a:p>
          <a:endParaRPr lang="en-US"/>
        </a:p>
      </dgm:t>
    </dgm:pt>
    <dgm:pt modelId="{537544B9-D8A5-4F67-84A4-5C921F9DFF60}" type="pres">
      <dgm:prSet presAssocID="{E6A14567-32D4-4511-B3FF-C1826C9681A4}" presName="circ2Tx" presStyleLbl="revTx" presStyleIdx="0" presStyleCnt="0">
        <dgm:presLayoutVars>
          <dgm:chMax val="0"/>
          <dgm:chPref val="0"/>
          <dgm:bulletEnabled val="1"/>
        </dgm:presLayoutVars>
      </dgm:prSet>
      <dgm:spPr/>
      <dgm:t>
        <a:bodyPr/>
        <a:lstStyle/>
        <a:p>
          <a:endParaRPr lang="en-US"/>
        </a:p>
      </dgm:t>
    </dgm:pt>
  </dgm:ptLst>
  <dgm:cxnLst>
    <dgm:cxn modelId="{ABC2CDB9-C8BB-4DBC-BB6F-B3720929EC01}" type="presOf" srcId="{10B1C4B8-B8FC-494D-8AF4-EE3F2FE42971}" destId="{D1D75AD9-8351-450D-AEB9-2B4D3EC1D5DD}" srcOrd="0" destOrd="0" presId="urn:microsoft.com/office/officeart/2005/8/layout/venn1"/>
    <dgm:cxn modelId="{F04D8D4E-AB43-4B36-8C64-A1AD04B9DA11}" type="presOf" srcId="{565716EB-D7ED-4ADC-961D-7903276603E3}" destId="{F91B6B15-7788-4ABD-B32B-437B4F18E091}" srcOrd="0" destOrd="1" presId="urn:microsoft.com/office/officeart/2005/8/layout/venn1"/>
    <dgm:cxn modelId="{A8598895-B96F-4FDE-8DF3-992D533028EC}" srcId="{10B1C4B8-B8FC-494D-8AF4-EE3F2FE42971}" destId="{E6A14567-32D4-4511-B3FF-C1826C9681A4}" srcOrd="1" destOrd="0" parTransId="{F25E72BB-1AA4-4EBB-9388-BB55B19E8B6E}" sibTransId="{67C594B9-4274-42BF-9AE8-C6A4D9F3D327}"/>
    <dgm:cxn modelId="{0F089982-5133-40F1-8E89-33FFCF16CFD7}" type="presOf" srcId="{DE623888-FB1B-4FE2-A6DC-D062C784DFFB}" destId="{EB19F363-6DFB-4C9F-AC6C-AFEEDACF870B}" srcOrd="1" destOrd="0" presId="urn:microsoft.com/office/officeart/2005/8/layout/venn1"/>
    <dgm:cxn modelId="{1D10EF72-3F1E-4363-87EA-E1C9E2B59F08}" srcId="{10B1C4B8-B8FC-494D-8AF4-EE3F2FE42971}" destId="{DE623888-FB1B-4FE2-A6DC-D062C784DFFB}" srcOrd="0" destOrd="0" parTransId="{0B953FE7-91EF-4335-A23E-E3B95CE0248F}" sibTransId="{686EEA5A-ADE2-4793-B1B7-DA7DAC3E0C1D}"/>
    <dgm:cxn modelId="{9BF3A158-4D7E-4A8A-8845-07774EA94561}" type="presOf" srcId="{565716EB-D7ED-4ADC-961D-7903276603E3}" destId="{537544B9-D8A5-4F67-84A4-5C921F9DFF60}" srcOrd="1" destOrd="1" presId="urn:microsoft.com/office/officeart/2005/8/layout/venn1"/>
    <dgm:cxn modelId="{A98D9B60-E9BB-4F14-907D-BD6B7A26BBED}" type="presOf" srcId="{E6A14567-32D4-4511-B3FF-C1826C9681A4}" destId="{537544B9-D8A5-4F67-84A4-5C921F9DFF60}" srcOrd="1" destOrd="0" presId="urn:microsoft.com/office/officeart/2005/8/layout/venn1"/>
    <dgm:cxn modelId="{94DF3A64-75DE-4B28-B31B-6F720A64567D}" type="presOf" srcId="{DE623888-FB1B-4FE2-A6DC-D062C784DFFB}" destId="{7711B8D0-0F9D-44C1-BF6E-5FD1FBE43059}" srcOrd="0" destOrd="0" presId="urn:microsoft.com/office/officeart/2005/8/layout/venn1"/>
    <dgm:cxn modelId="{7821AA8E-E6D7-4243-B1F9-5738D1D5ECAF}" srcId="{E6A14567-32D4-4511-B3FF-C1826C9681A4}" destId="{565716EB-D7ED-4ADC-961D-7903276603E3}" srcOrd="0" destOrd="0" parTransId="{9B03D1DB-322D-4B31-BE87-B4B709FADA40}" sibTransId="{DE3367B3-2DF7-4769-82E4-6CDD573473D4}"/>
    <dgm:cxn modelId="{F492B3C2-099F-467F-9F87-C22111EEB579}" type="presOf" srcId="{E6A14567-32D4-4511-B3FF-C1826C9681A4}" destId="{F91B6B15-7788-4ABD-B32B-437B4F18E091}" srcOrd="0" destOrd="0" presId="urn:microsoft.com/office/officeart/2005/8/layout/venn1"/>
    <dgm:cxn modelId="{D0A6FA9A-085B-4586-AAB3-AD9591C78C36}" type="presParOf" srcId="{D1D75AD9-8351-450D-AEB9-2B4D3EC1D5DD}" destId="{7711B8D0-0F9D-44C1-BF6E-5FD1FBE43059}" srcOrd="0" destOrd="0" presId="urn:microsoft.com/office/officeart/2005/8/layout/venn1"/>
    <dgm:cxn modelId="{C5F60FA4-AD8E-46CD-AA3B-9E9B12979EAB}" type="presParOf" srcId="{D1D75AD9-8351-450D-AEB9-2B4D3EC1D5DD}" destId="{EB19F363-6DFB-4C9F-AC6C-AFEEDACF870B}" srcOrd="1" destOrd="0" presId="urn:microsoft.com/office/officeart/2005/8/layout/venn1"/>
    <dgm:cxn modelId="{FE754D7C-60F5-4B00-8AF7-379E1241216C}" type="presParOf" srcId="{D1D75AD9-8351-450D-AEB9-2B4D3EC1D5DD}" destId="{F91B6B15-7788-4ABD-B32B-437B4F18E091}" srcOrd="2" destOrd="0" presId="urn:microsoft.com/office/officeart/2005/8/layout/venn1"/>
    <dgm:cxn modelId="{CF5E9E85-5DFF-45D8-BE7A-AECE6056F85F}" type="presParOf" srcId="{D1D75AD9-8351-450D-AEB9-2B4D3EC1D5DD}" destId="{537544B9-D8A5-4F67-84A4-5C921F9DFF60}" srcOrd="3"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5.xml><?xml version="1.0" encoding="utf-8"?>
<dgm:dataModel xmlns:dgm="http://schemas.openxmlformats.org/drawingml/2006/diagram" xmlns:a="http://schemas.openxmlformats.org/drawingml/2006/main">
  <dgm:ptLst>
    <dgm:pt modelId="{0C942D1F-3703-4B50-A082-3701E52C84D9}" type="doc">
      <dgm:prSet loTypeId="urn:microsoft.com/office/officeart/2005/8/layout/hList1" loCatId="list" qsTypeId="urn:microsoft.com/office/officeart/2005/8/quickstyle/simple1" qsCatId="simple" csTypeId="urn:microsoft.com/office/officeart/2005/8/colors/accent1_2" csCatId="accent1"/>
      <dgm:spPr/>
      <dgm:t>
        <a:bodyPr/>
        <a:lstStyle/>
        <a:p>
          <a:endParaRPr lang="en-US"/>
        </a:p>
      </dgm:t>
    </dgm:pt>
    <dgm:pt modelId="{B5A3DA2B-722B-4356-8D17-4AF5F0FBA162}">
      <dgm:prSet/>
      <dgm:spPr/>
      <dgm:t>
        <a:bodyPr/>
        <a:lstStyle/>
        <a:p>
          <a:pPr rtl="0"/>
          <a:r>
            <a:rPr lang="en-US" smtClean="0"/>
            <a:t>Misdemeanor or Felony</a:t>
          </a:r>
          <a:endParaRPr lang="en-US"/>
        </a:p>
      </dgm:t>
    </dgm:pt>
    <dgm:pt modelId="{7FF4CC1A-849D-4CF3-8591-88AE1321D60B}" type="parTrans" cxnId="{ED5B6665-5665-48C4-9D08-C7842DA1587D}">
      <dgm:prSet/>
      <dgm:spPr/>
      <dgm:t>
        <a:bodyPr/>
        <a:lstStyle/>
        <a:p>
          <a:endParaRPr lang="en-US"/>
        </a:p>
      </dgm:t>
    </dgm:pt>
    <dgm:pt modelId="{60135109-812A-48F6-B682-D5C860492C9F}" type="sibTrans" cxnId="{ED5B6665-5665-48C4-9D08-C7842DA1587D}">
      <dgm:prSet/>
      <dgm:spPr/>
      <dgm:t>
        <a:bodyPr/>
        <a:lstStyle/>
        <a:p>
          <a:endParaRPr lang="en-US"/>
        </a:p>
      </dgm:t>
    </dgm:pt>
    <dgm:pt modelId="{22186409-F6E9-47D1-B80F-3723FB47C5CE}">
      <dgm:prSet/>
      <dgm:spPr/>
      <dgm:t>
        <a:bodyPr/>
        <a:lstStyle/>
        <a:p>
          <a:pPr rtl="0"/>
          <a:r>
            <a:rPr lang="en-US" smtClean="0"/>
            <a:t>Declaration of Doubt</a:t>
          </a:r>
          <a:endParaRPr lang="en-US"/>
        </a:p>
      </dgm:t>
    </dgm:pt>
    <dgm:pt modelId="{E610B858-7F6F-440E-9F1E-4982552F0F17}" type="parTrans" cxnId="{07BF82AF-8570-4AB2-9C4E-44BC7E1B166C}">
      <dgm:prSet/>
      <dgm:spPr/>
      <dgm:t>
        <a:bodyPr/>
        <a:lstStyle/>
        <a:p>
          <a:endParaRPr lang="en-US"/>
        </a:p>
      </dgm:t>
    </dgm:pt>
    <dgm:pt modelId="{6598144E-8811-4C04-9ABF-1C472AC3D6AB}" type="sibTrans" cxnId="{07BF82AF-8570-4AB2-9C4E-44BC7E1B166C}">
      <dgm:prSet/>
      <dgm:spPr/>
      <dgm:t>
        <a:bodyPr/>
        <a:lstStyle/>
        <a:p>
          <a:endParaRPr lang="en-US"/>
        </a:p>
      </dgm:t>
    </dgm:pt>
    <dgm:pt modelId="{61259E6E-9F6C-4C0E-AE34-857614DD871F}">
      <dgm:prSet/>
      <dgm:spPr/>
      <dgm:t>
        <a:bodyPr/>
        <a:lstStyle/>
        <a:p>
          <a:pPr rtl="0"/>
          <a:r>
            <a:rPr lang="en-US" smtClean="0"/>
            <a:t>Court ordered evaluations </a:t>
          </a:r>
          <a:endParaRPr lang="en-US"/>
        </a:p>
      </dgm:t>
    </dgm:pt>
    <dgm:pt modelId="{7B5821C7-0D7A-4482-9FDC-E88589170817}" type="parTrans" cxnId="{BC9D808B-181A-4891-BCA2-647227BC5DB2}">
      <dgm:prSet/>
      <dgm:spPr/>
      <dgm:t>
        <a:bodyPr/>
        <a:lstStyle/>
        <a:p>
          <a:endParaRPr lang="en-US"/>
        </a:p>
      </dgm:t>
    </dgm:pt>
    <dgm:pt modelId="{08ABE2A3-A79E-4C9F-9B71-637D104FC82B}" type="sibTrans" cxnId="{BC9D808B-181A-4891-BCA2-647227BC5DB2}">
      <dgm:prSet/>
      <dgm:spPr/>
      <dgm:t>
        <a:bodyPr/>
        <a:lstStyle/>
        <a:p>
          <a:endParaRPr lang="en-US"/>
        </a:p>
      </dgm:t>
    </dgm:pt>
    <dgm:pt modelId="{953E928F-9A81-44AB-BDBD-B602D9F58506}">
      <dgm:prSet/>
      <dgm:spPr/>
      <dgm:t>
        <a:bodyPr/>
        <a:lstStyle/>
        <a:p>
          <a:pPr rtl="0"/>
          <a:r>
            <a:rPr lang="en-US" smtClean="0"/>
            <a:t>Court proceedings suspended</a:t>
          </a:r>
          <a:endParaRPr lang="en-US"/>
        </a:p>
      </dgm:t>
    </dgm:pt>
    <dgm:pt modelId="{EFBE00B5-4EAE-4764-973C-F6D1F1C2E394}" type="parTrans" cxnId="{01D38299-F355-46B9-9209-EA30109FD678}">
      <dgm:prSet/>
      <dgm:spPr/>
      <dgm:t>
        <a:bodyPr/>
        <a:lstStyle/>
        <a:p>
          <a:endParaRPr lang="en-US"/>
        </a:p>
      </dgm:t>
    </dgm:pt>
    <dgm:pt modelId="{26AFCD41-ED22-4040-9C77-724AE323293A}" type="sibTrans" cxnId="{01D38299-F355-46B9-9209-EA30109FD678}">
      <dgm:prSet/>
      <dgm:spPr/>
      <dgm:t>
        <a:bodyPr/>
        <a:lstStyle/>
        <a:p>
          <a:endParaRPr lang="en-US"/>
        </a:p>
      </dgm:t>
    </dgm:pt>
    <dgm:pt modelId="{FC961FB7-CEA3-4BE6-BF41-DE783F29235F}">
      <dgm:prSet/>
      <dgm:spPr/>
      <dgm:t>
        <a:bodyPr/>
        <a:lstStyle/>
        <a:p>
          <a:pPr rtl="0"/>
          <a:r>
            <a:rPr lang="en-US" smtClean="0"/>
            <a:t>Local treatment (jail or community) for MIST</a:t>
          </a:r>
          <a:endParaRPr lang="en-US"/>
        </a:p>
      </dgm:t>
    </dgm:pt>
    <dgm:pt modelId="{4A2C49F7-1B52-4AC9-B6E8-6304D1F89CC7}" type="parTrans" cxnId="{FA0B27D2-CB09-447A-A122-0432AAF30364}">
      <dgm:prSet/>
      <dgm:spPr/>
      <dgm:t>
        <a:bodyPr/>
        <a:lstStyle/>
        <a:p>
          <a:endParaRPr lang="en-US"/>
        </a:p>
      </dgm:t>
    </dgm:pt>
    <dgm:pt modelId="{52F63549-39AE-409C-8EB1-0D8A552369D2}" type="sibTrans" cxnId="{FA0B27D2-CB09-447A-A122-0432AAF30364}">
      <dgm:prSet/>
      <dgm:spPr/>
      <dgm:t>
        <a:bodyPr/>
        <a:lstStyle/>
        <a:p>
          <a:endParaRPr lang="en-US"/>
        </a:p>
      </dgm:t>
    </dgm:pt>
    <dgm:pt modelId="{13D3A7AB-0533-497A-8C2C-91F8FFD9D982}">
      <dgm:prSet/>
      <dgm:spPr/>
      <dgm:t>
        <a:bodyPr/>
        <a:lstStyle/>
        <a:p>
          <a:pPr rtl="0"/>
          <a:r>
            <a:rPr lang="en-US" smtClean="0"/>
            <a:t>1 year maximum commitment</a:t>
          </a:r>
          <a:endParaRPr lang="en-US"/>
        </a:p>
      </dgm:t>
    </dgm:pt>
    <dgm:pt modelId="{11D495ED-1289-43D2-BFB7-C1FDA4A408BB}" type="parTrans" cxnId="{03F2D0B5-5D07-4B6D-BB39-6E607B8494D1}">
      <dgm:prSet/>
      <dgm:spPr/>
      <dgm:t>
        <a:bodyPr/>
        <a:lstStyle/>
        <a:p>
          <a:endParaRPr lang="en-US"/>
        </a:p>
      </dgm:t>
    </dgm:pt>
    <dgm:pt modelId="{028EA2F2-2312-438F-A4D0-52355853AE97}" type="sibTrans" cxnId="{03F2D0B5-5D07-4B6D-BB39-6E607B8494D1}">
      <dgm:prSet/>
      <dgm:spPr/>
      <dgm:t>
        <a:bodyPr/>
        <a:lstStyle/>
        <a:p>
          <a:endParaRPr lang="en-US"/>
        </a:p>
      </dgm:t>
    </dgm:pt>
    <dgm:pt modelId="{8B8E4363-B830-4208-A39C-A55771A0FB3A}">
      <dgm:prSet/>
      <dgm:spPr/>
      <dgm:t>
        <a:bodyPr/>
        <a:lstStyle/>
        <a:p>
          <a:pPr rtl="0"/>
          <a:r>
            <a:rPr lang="en-US" smtClean="0"/>
            <a:t>State Hospital for FIST</a:t>
          </a:r>
          <a:endParaRPr lang="en-US"/>
        </a:p>
      </dgm:t>
    </dgm:pt>
    <dgm:pt modelId="{893C5392-2FCB-4AFB-912F-329D22DB1F88}" type="parTrans" cxnId="{348EBE88-526C-4CEA-A90E-09496248F7B5}">
      <dgm:prSet/>
      <dgm:spPr/>
      <dgm:t>
        <a:bodyPr/>
        <a:lstStyle/>
        <a:p>
          <a:endParaRPr lang="en-US"/>
        </a:p>
      </dgm:t>
    </dgm:pt>
    <dgm:pt modelId="{FB4ACA9E-FEB2-4E5B-802A-AD13C773078B}" type="sibTrans" cxnId="{348EBE88-526C-4CEA-A90E-09496248F7B5}">
      <dgm:prSet/>
      <dgm:spPr/>
      <dgm:t>
        <a:bodyPr/>
        <a:lstStyle/>
        <a:p>
          <a:endParaRPr lang="en-US"/>
        </a:p>
      </dgm:t>
    </dgm:pt>
    <dgm:pt modelId="{A7E4B4CA-99C5-4571-BAE9-86C3DCD6A49C}">
      <dgm:prSet/>
      <dgm:spPr/>
      <dgm:t>
        <a:bodyPr/>
        <a:lstStyle/>
        <a:p>
          <a:pPr rtl="0"/>
          <a:r>
            <a:rPr lang="en-US" smtClean="0"/>
            <a:t>3 year maximum commitment</a:t>
          </a:r>
          <a:endParaRPr lang="en-US"/>
        </a:p>
      </dgm:t>
    </dgm:pt>
    <dgm:pt modelId="{DBD0B8BC-4B44-4FE0-AFE6-A633771313BD}" type="parTrans" cxnId="{F5A54111-E700-43EF-A178-724AF48CD03C}">
      <dgm:prSet/>
      <dgm:spPr/>
      <dgm:t>
        <a:bodyPr/>
        <a:lstStyle/>
        <a:p>
          <a:endParaRPr lang="en-US"/>
        </a:p>
      </dgm:t>
    </dgm:pt>
    <dgm:pt modelId="{92AD88EE-F409-4422-9FF1-55ADCD914545}" type="sibTrans" cxnId="{F5A54111-E700-43EF-A178-724AF48CD03C}">
      <dgm:prSet/>
      <dgm:spPr/>
      <dgm:t>
        <a:bodyPr/>
        <a:lstStyle/>
        <a:p>
          <a:endParaRPr lang="en-US"/>
        </a:p>
      </dgm:t>
    </dgm:pt>
    <dgm:pt modelId="{D8A9C760-EDD1-4E5F-948C-6BCABC41948E}" type="pres">
      <dgm:prSet presAssocID="{0C942D1F-3703-4B50-A082-3701E52C84D9}" presName="Name0" presStyleCnt="0">
        <dgm:presLayoutVars>
          <dgm:dir/>
          <dgm:animLvl val="lvl"/>
          <dgm:resizeHandles val="exact"/>
        </dgm:presLayoutVars>
      </dgm:prSet>
      <dgm:spPr/>
      <dgm:t>
        <a:bodyPr/>
        <a:lstStyle/>
        <a:p>
          <a:endParaRPr lang="en-US"/>
        </a:p>
      </dgm:t>
    </dgm:pt>
    <dgm:pt modelId="{6A684BA9-FFC2-43F3-8DC7-B0F6905DB2C0}" type="pres">
      <dgm:prSet presAssocID="{B5A3DA2B-722B-4356-8D17-4AF5F0FBA162}" presName="composite" presStyleCnt="0"/>
      <dgm:spPr/>
    </dgm:pt>
    <dgm:pt modelId="{AA92ECE7-CC01-4682-8655-A9208B3FE494}" type="pres">
      <dgm:prSet presAssocID="{B5A3DA2B-722B-4356-8D17-4AF5F0FBA162}" presName="parTx" presStyleLbl="alignNode1" presStyleIdx="0" presStyleCnt="1">
        <dgm:presLayoutVars>
          <dgm:chMax val="0"/>
          <dgm:chPref val="0"/>
          <dgm:bulletEnabled val="1"/>
        </dgm:presLayoutVars>
      </dgm:prSet>
      <dgm:spPr/>
      <dgm:t>
        <a:bodyPr/>
        <a:lstStyle/>
        <a:p>
          <a:endParaRPr lang="en-US"/>
        </a:p>
      </dgm:t>
    </dgm:pt>
    <dgm:pt modelId="{4B97B76C-3886-4E5F-944E-9E940BFE4BF1}" type="pres">
      <dgm:prSet presAssocID="{B5A3DA2B-722B-4356-8D17-4AF5F0FBA162}" presName="desTx" presStyleLbl="alignAccFollowNode1" presStyleIdx="0" presStyleCnt="1">
        <dgm:presLayoutVars>
          <dgm:bulletEnabled val="1"/>
        </dgm:presLayoutVars>
      </dgm:prSet>
      <dgm:spPr/>
      <dgm:t>
        <a:bodyPr/>
        <a:lstStyle/>
        <a:p>
          <a:endParaRPr lang="en-US"/>
        </a:p>
      </dgm:t>
    </dgm:pt>
  </dgm:ptLst>
  <dgm:cxnLst>
    <dgm:cxn modelId="{CE7148B4-57D7-4253-8352-4D2D2ADAB369}" type="presOf" srcId="{FC961FB7-CEA3-4BE6-BF41-DE783F29235F}" destId="{4B97B76C-3886-4E5F-944E-9E940BFE4BF1}" srcOrd="0" destOrd="3" presId="urn:microsoft.com/office/officeart/2005/8/layout/hList1"/>
    <dgm:cxn modelId="{F00C7789-929B-4DD0-A9DD-D7D9FD41DA18}" type="presOf" srcId="{953E928F-9A81-44AB-BDBD-B602D9F58506}" destId="{4B97B76C-3886-4E5F-944E-9E940BFE4BF1}" srcOrd="0" destOrd="2" presId="urn:microsoft.com/office/officeart/2005/8/layout/hList1"/>
    <dgm:cxn modelId="{F5A54111-E700-43EF-A178-724AF48CD03C}" srcId="{8B8E4363-B830-4208-A39C-A55771A0FB3A}" destId="{A7E4B4CA-99C5-4571-BAE9-86C3DCD6A49C}" srcOrd="0" destOrd="0" parTransId="{DBD0B8BC-4B44-4FE0-AFE6-A633771313BD}" sibTransId="{92AD88EE-F409-4422-9FF1-55ADCD914545}"/>
    <dgm:cxn modelId="{C637167E-784C-4504-AF52-484799ABE33F}" type="presOf" srcId="{B5A3DA2B-722B-4356-8D17-4AF5F0FBA162}" destId="{AA92ECE7-CC01-4682-8655-A9208B3FE494}" srcOrd="0" destOrd="0" presId="urn:microsoft.com/office/officeart/2005/8/layout/hList1"/>
    <dgm:cxn modelId="{718070CE-59F3-423B-9ED3-85192FA5F75A}" type="presOf" srcId="{0C942D1F-3703-4B50-A082-3701E52C84D9}" destId="{D8A9C760-EDD1-4E5F-948C-6BCABC41948E}" srcOrd="0" destOrd="0" presId="urn:microsoft.com/office/officeart/2005/8/layout/hList1"/>
    <dgm:cxn modelId="{03F2D0B5-5D07-4B6D-BB39-6E607B8494D1}" srcId="{FC961FB7-CEA3-4BE6-BF41-DE783F29235F}" destId="{13D3A7AB-0533-497A-8C2C-91F8FFD9D982}" srcOrd="0" destOrd="0" parTransId="{11D495ED-1289-43D2-BFB7-C1FDA4A408BB}" sibTransId="{028EA2F2-2312-438F-A4D0-52355853AE97}"/>
    <dgm:cxn modelId="{07BF82AF-8570-4AB2-9C4E-44BC7E1B166C}" srcId="{B5A3DA2B-722B-4356-8D17-4AF5F0FBA162}" destId="{22186409-F6E9-47D1-B80F-3723FB47C5CE}" srcOrd="0" destOrd="0" parTransId="{E610B858-7F6F-440E-9F1E-4982552F0F17}" sibTransId="{6598144E-8811-4C04-9ABF-1C472AC3D6AB}"/>
    <dgm:cxn modelId="{FA0B27D2-CB09-447A-A122-0432AAF30364}" srcId="{B5A3DA2B-722B-4356-8D17-4AF5F0FBA162}" destId="{FC961FB7-CEA3-4BE6-BF41-DE783F29235F}" srcOrd="3" destOrd="0" parTransId="{4A2C49F7-1B52-4AC9-B6E8-6304D1F89CC7}" sibTransId="{52F63549-39AE-409C-8EB1-0D8A552369D2}"/>
    <dgm:cxn modelId="{703D80CA-B53B-41E2-9AE4-54A4DFEC2819}" type="presOf" srcId="{A7E4B4CA-99C5-4571-BAE9-86C3DCD6A49C}" destId="{4B97B76C-3886-4E5F-944E-9E940BFE4BF1}" srcOrd="0" destOrd="6" presId="urn:microsoft.com/office/officeart/2005/8/layout/hList1"/>
    <dgm:cxn modelId="{585E604C-A8E5-4A1B-BCE5-244ED5477522}" type="presOf" srcId="{8B8E4363-B830-4208-A39C-A55771A0FB3A}" destId="{4B97B76C-3886-4E5F-944E-9E940BFE4BF1}" srcOrd="0" destOrd="5" presId="urn:microsoft.com/office/officeart/2005/8/layout/hList1"/>
    <dgm:cxn modelId="{AEA31D8C-2B0C-4266-AA2C-394687119E4D}" type="presOf" srcId="{13D3A7AB-0533-497A-8C2C-91F8FFD9D982}" destId="{4B97B76C-3886-4E5F-944E-9E940BFE4BF1}" srcOrd="0" destOrd="4" presId="urn:microsoft.com/office/officeart/2005/8/layout/hList1"/>
    <dgm:cxn modelId="{348EBE88-526C-4CEA-A90E-09496248F7B5}" srcId="{B5A3DA2B-722B-4356-8D17-4AF5F0FBA162}" destId="{8B8E4363-B830-4208-A39C-A55771A0FB3A}" srcOrd="4" destOrd="0" parTransId="{893C5392-2FCB-4AFB-912F-329D22DB1F88}" sibTransId="{FB4ACA9E-FEB2-4E5B-802A-AD13C773078B}"/>
    <dgm:cxn modelId="{81CA4BF0-8314-4865-81EE-740096BA0885}" type="presOf" srcId="{22186409-F6E9-47D1-B80F-3723FB47C5CE}" destId="{4B97B76C-3886-4E5F-944E-9E940BFE4BF1}" srcOrd="0" destOrd="0" presId="urn:microsoft.com/office/officeart/2005/8/layout/hList1"/>
    <dgm:cxn modelId="{537C042A-8F35-4894-B96D-A628F0439F82}" type="presOf" srcId="{61259E6E-9F6C-4C0E-AE34-857614DD871F}" destId="{4B97B76C-3886-4E5F-944E-9E940BFE4BF1}" srcOrd="0" destOrd="1" presId="urn:microsoft.com/office/officeart/2005/8/layout/hList1"/>
    <dgm:cxn modelId="{BC9D808B-181A-4891-BCA2-647227BC5DB2}" srcId="{B5A3DA2B-722B-4356-8D17-4AF5F0FBA162}" destId="{61259E6E-9F6C-4C0E-AE34-857614DD871F}" srcOrd="1" destOrd="0" parTransId="{7B5821C7-0D7A-4482-9FDC-E88589170817}" sibTransId="{08ABE2A3-A79E-4C9F-9B71-637D104FC82B}"/>
    <dgm:cxn modelId="{01D38299-F355-46B9-9209-EA30109FD678}" srcId="{B5A3DA2B-722B-4356-8D17-4AF5F0FBA162}" destId="{953E928F-9A81-44AB-BDBD-B602D9F58506}" srcOrd="2" destOrd="0" parTransId="{EFBE00B5-4EAE-4764-973C-F6D1F1C2E394}" sibTransId="{26AFCD41-ED22-4040-9C77-724AE323293A}"/>
    <dgm:cxn modelId="{ED5B6665-5665-48C4-9D08-C7842DA1587D}" srcId="{0C942D1F-3703-4B50-A082-3701E52C84D9}" destId="{B5A3DA2B-722B-4356-8D17-4AF5F0FBA162}" srcOrd="0" destOrd="0" parTransId="{7FF4CC1A-849D-4CF3-8591-88AE1321D60B}" sibTransId="{60135109-812A-48F6-B682-D5C860492C9F}"/>
    <dgm:cxn modelId="{37E03BC6-0A84-44DE-BB0F-7E8A0E1D3EE9}" type="presParOf" srcId="{D8A9C760-EDD1-4E5F-948C-6BCABC41948E}" destId="{6A684BA9-FFC2-43F3-8DC7-B0F6905DB2C0}" srcOrd="0" destOrd="0" presId="urn:microsoft.com/office/officeart/2005/8/layout/hList1"/>
    <dgm:cxn modelId="{94977DDA-2DD2-4C75-9058-56172EE638B1}" type="presParOf" srcId="{6A684BA9-FFC2-43F3-8DC7-B0F6905DB2C0}" destId="{AA92ECE7-CC01-4682-8655-A9208B3FE494}" srcOrd="0" destOrd="0" presId="urn:microsoft.com/office/officeart/2005/8/layout/hList1"/>
    <dgm:cxn modelId="{39A11A3F-81A5-4859-A2C7-3AE900EA1C51}" type="presParOf" srcId="{6A684BA9-FFC2-43F3-8DC7-B0F6905DB2C0}" destId="{4B97B76C-3886-4E5F-944E-9E940BFE4BF1}"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6.xml><?xml version="1.0" encoding="utf-8"?>
<dgm:dataModel xmlns:dgm="http://schemas.openxmlformats.org/drawingml/2006/diagram" xmlns:a="http://schemas.openxmlformats.org/drawingml/2006/main">
  <dgm:ptLst>
    <dgm:pt modelId="{E308776A-6AD4-4160-858D-063AE87BD94E}" type="doc">
      <dgm:prSet loTypeId="urn:microsoft.com/office/officeart/2005/8/layout/process1" loCatId="process" qsTypeId="urn:microsoft.com/office/officeart/2005/8/quickstyle/simple1" qsCatId="simple" csTypeId="urn:microsoft.com/office/officeart/2005/8/colors/accent1_2" csCatId="accent1"/>
      <dgm:spPr/>
      <dgm:t>
        <a:bodyPr/>
        <a:lstStyle/>
        <a:p>
          <a:endParaRPr lang="en-US"/>
        </a:p>
      </dgm:t>
    </dgm:pt>
    <dgm:pt modelId="{5D1CC14C-2476-4E53-A306-719B296FF7AA}">
      <dgm:prSet/>
      <dgm:spPr/>
      <dgm:t>
        <a:bodyPr/>
        <a:lstStyle/>
        <a:p>
          <a:pPr rtl="0"/>
          <a:r>
            <a:rPr lang="en-US" smtClean="0"/>
            <a:t>First Report – 30 days or 90 days</a:t>
          </a:r>
          <a:endParaRPr lang="en-US"/>
        </a:p>
      </dgm:t>
    </dgm:pt>
    <dgm:pt modelId="{38020EC0-E73D-41E2-A97D-9BB768CEFE9A}" type="parTrans" cxnId="{AE26B26F-D9E6-4789-93AB-8FEFAB06020F}">
      <dgm:prSet/>
      <dgm:spPr/>
      <dgm:t>
        <a:bodyPr/>
        <a:lstStyle/>
        <a:p>
          <a:endParaRPr lang="en-US"/>
        </a:p>
      </dgm:t>
    </dgm:pt>
    <dgm:pt modelId="{E236AF74-DBF0-4710-988E-6FAF5DEB2FE2}" type="sibTrans" cxnId="{AE26B26F-D9E6-4789-93AB-8FEFAB06020F}">
      <dgm:prSet/>
      <dgm:spPr/>
      <dgm:t>
        <a:bodyPr/>
        <a:lstStyle/>
        <a:p>
          <a:endParaRPr lang="en-US"/>
        </a:p>
      </dgm:t>
    </dgm:pt>
    <dgm:pt modelId="{1C0618E0-4C75-4C35-87CB-2D8A4E396C5B}">
      <dgm:prSet/>
      <dgm:spPr/>
      <dgm:t>
        <a:bodyPr/>
        <a:lstStyle/>
        <a:p>
          <a:pPr rtl="0"/>
          <a:r>
            <a:rPr lang="en-US" smtClean="0"/>
            <a:t>Can be declared “un-restorable” at any point</a:t>
          </a:r>
          <a:endParaRPr lang="en-US"/>
        </a:p>
      </dgm:t>
    </dgm:pt>
    <dgm:pt modelId="{8959901D-6B8A-476B-BED1-1EA8AAA6F401}" type="parTrans" cxnId="{B756E330-1067-4A48-91CD-340FAF10629B}">
      <dgm:prSet/>
      <dgm:spPr/>
      <dgm:t>
        <a:bodyPr/>
        <a:lstStyle/>
        <a:p>
          <a:endParaRPr lang="en-US"/>
        </a:p>
      </dgm:t>
    </dgm:pt>
    <dgm:pt modelId="{92459DBE-C4BE-42DE-9CBC-81E3860CDC24}" type="sibTrans" cxnId="{B756E330-1067-4A48-91CD-340FAF10629B}">
      <dgm:prSet/>
      <dgm:spPr/>
      <dgm:t>
        <a:bodyPr/>
        <a:lstStyle/>
        <a:p>
          <a:endParaRPr lang="en-US"/>
        </a:p>
      </dgm:t>
    </dgm:pt>
    <dgm:pt modelId="{778F96C7-E82D-4ABE-A8C8-F0153E5FE0D1}">
      <dgm:prSet/>
      <dgm:spPr/>
      <dgm:t>
        <a:bodyPr/>
        <a:lstStyle/>
        <a:p>
          <a:pPr rtl="0"/>
          <a:r>
            <a:rPr lang="en-US" smtClean="0"/>
            <a:t>Maximum commitment date irrelevant</a:t>
          </a:r>
          <a:endParaRPr lang="en-US"/>
        </a:p>
      </dgm:t>
    </dgm:pt>
    <dgm:pt modelId="{7BEEB490-0D73-4865-BF8B-70925C14A9B9}" type="parTrans" cxnId="{336DF989-A709-4185-AF9D-BB9542FA3C69}">
      <dgm:prSet/>
      <dgm:spPr/>
      <dgm:t>
        <a:bodyPr/>
        <a:lstStyle/>
        <a:p>
          <a:endParaRPr lang="en-US"/>
        </a:p>
      </dgm:t>
    </dgm:pt>
    <dgm:pt modelId="{DC33B414-A65A-4201-825D-7AD22C9DBE90}" type="sibTrans" cxnId="{336DF989-A709-4185-AF9D-BB9542FA3C69}">
      <dgm:prSet/>
      <dgm:spPr/>
      <dgm:t>
        <a:bodyPr/>
        <a:lstStyle/>
        <a:p>
          <a:endParaRPr lang="en-US"/>
        </a:p>
      </dgm:t>
    </dgm:pt>
    <dgm:pt modelId="{D032A80C-424C-40DE-BC56-6D959E94E7C7}">
      <dgm:prSet/>
      <dgm:spPr/>
      <dgm:t>
        <a:bodyPr/>
        <a:lstStyle/>
        <a:p>
          <a:pPr rtl="0"/>
          <a:r>
            <a:rPr lang="en-US" smtClean="0"/>
            <a:t>Point of referrals for PG?  </a:t>
          </a:r>
          <a:endParaRPr lang="en-US"/>
        </a:p>
      </dgm:t>
    </dgm:pt>
    <dgm:pt modelId="{26502051-9AF3-4EA8-B623-57EB18B51D70}" type="parTrans" cxnId="{8B64FA14-ACDF-448A-BAF3-6D498F6F5F62}">
      <dgm:prSet/>
      <dgm:spPr/>
      <dgm:t>
        <a:bodyPr/>
        <a:lstStyle/>
        <a:p>
          <a:endParaRPr lang="en-US"/>
        </a:p>
      </dgm:t>
    </dgm:pt>
    <dgm:pt modelId="{29778530-A6E7-4AED-8A2C-25723C154B64}" type="sibTrans" cxnId="{8B64FA14-ACDF-448A-BAF3-6D498F6F5F62}">
      <dgm:prSet/>
      <dgm:spPr/>
      <dgm:t>
        <a:bodyPr/>
        <a:lstStyle/>
        <a:p>
          <a:endParaRPr lang="en-US"/>
        </a:p>
      </dgm:t>
    </dgm:pt>
    <dgm:pt modelId="{75B91D61-00CC-491A-9A06-524E0731FB9C}">
      <dgm:prSet/>
      <dgm:spPr/>
      <dgm:t>
        <a:bodyPr/>
        <a:lstStyle/>
        <a:p>
          <a:pPr rtl="0"/>
          <a:r>
            <a:rPr lang="en-US" smtClean="0"/>
            <a:t>Can restore and become incompetent multiple times </a:t>
          </a:r>
          <a:endParaRPr lang="en-US"/>
        </a:p>
      </dgm:t>
    </dgm:pt>
    <dgm:pt modelId="{8145B3A4-78BC-4DEB-B3B2-B755BCF7E6D8}" type="parTrans" cxnId="{66FD6C4A-0E37-4193-98F8-F334838CFB9A}">
      <dgm:prSet/>
      <dgm:spPr/>
      <dgm:t>
        <a:bodyPr/>
        <a:lstStyle/>
        <a:p>
          <a:endParaRPr lang="en-US"/>
        </a:p>
      </dgm:t>
    </dgm:pt>
    <dgm:pt modelId="{600B6AC2-7C0E-4562-ACB7-E29F62FC5456}" type="sibTrans" cxnId="{66FD6C4A-0E37-4193-98F8-F334838CFB9A}">
      <dgm:prSet/>
      <dgm:spPr/>
      <dgm:t>
        <a:bodyPr/>
        <a:lstStyle/>
        <a:p>
          <a:endParaRPr lang="en-US"/>
        </a:p>
      </dgm:t>
    </dgm:pt>
    <dgm:pt modelId="{6A0B9F92-A1BF-4543-8110-7EE8417DA071}">
      <dgm:prSet/>
      <dgm:spPr/>
      <dgm:t>
        <a:bodyPr/>
        <a:lstStyle/>
        <a:p>
          <a:pPr rtl="0"/>
          <a:r>
            <a:rPr lang="en-US" smtClean="0"/>
            <a:t>Can refuse medications</a:t>
          </a:r>
          <a:endParaRPr lang="en-US"/>
        </a:p>
      </dgm:t>
    </dgm:pt>
    <dgm:pt modelId="{66105AB4-63C7-4A2F-9526-5458B15F345F}" type="parTrans" cxnId="{616DBECC-71F9-4DD3-83E8-CBB53BB14A55}">
      <dgm:prSet/>
      <dgm:spPr/>
      <dgm:t>
        <a:bodyPr/>
        <a:lstStyle/>
        <a:p>
          <a:endParaRPr lang="en-US"/>
        </a:p>
      </dgm:t>
    </dgm:pt>
    <dgm:pt modelId="{D10AA576-1819-4E84-B606-E9F3D25FB206}" type="sibTrans" cxnId="{616DBECC-71F9-4DD3-83E8-CBB53BB14A55}">
      <dgm:prSet/>
      <dgm:spPr/>
      <dgm:t>
        <a:bodyPr/>
        <a:lstStyle/>
        <a:p>
          <a:endParaRPr lang="en-US"/>
        </a:p>
      </dgm:t>
    </dgm:pt>
    <dgm:pt modelId="{D50DC648-DA23-4FD0-87B9-1AF7AF374076}" type="pres">
      <dgm:prSet presAssocID="{E308776A-6AD4-4160-858D-063AE87BD94E}" presName="Name0" presStyleCnt="0">
        <dgm:presLayoutVars>
          <dgm:dir/>
          <dgm:resizeHandles val="exact"/>
        </dgm:presLayoutVars>
      </dgm:prSet>
      <dgm:spPr/>
      <dgm:t>
        <a:bodyPr/>
        <a:lstStyle/>
        <a:p>
          <a:endParaRPr lang="en-US"/>
        </a:p>
      </dgm:t>
    </dgm:pt>
    <dgm:pt modelId="{DB48D4A4-B10E-4A90-9B62-4FAFC3BCCAD8}" type="pres">
      <dgm:prSet presAssocID="{5D1CC14C-2476-4E53-A306-719B296FF7AA}" presName="node" presStyleLbl="node1" presStyleIdx="0" presStyleCnt="4">
        <dgm:presLayoutVars>
          <dgm:bulletEnabled val="1"/>
        </dgm:presLayoutVars>
      </dgm:prSet>
      <dgm:spPr/>
      <dgm:t>
        <a:bodyPr/>
        <a:lstStyle/>
        <a:p>
          <a:endParaRPr lang="en-US"/>
        </a:p>
      </dgm:t>
    </dgm:pt>
    <dgm:pt modelId="{0B9686F0-19D2-4E1F-81E6-7490FF3E1ECD}" type="pres">
      <dgm:prSet presAssocID="{E236AF74-DBF0-4710-988E-6FAF5DEB2FE2}" presName="sibTrans" presStyleLbl="sibTrans2D1" presStyleIdx="0" presStyleCnt="3"/>
      <dgm:spPr/>
      <dgm:t>
        <a:bodyPr/>
        <a:lstStyle/>
        <a:p>
          <a:endParaRPr lang="en-US"/>
        </a:p>
      </dgm:t>
    </dgm:pt>
    <dgm:pt modelId="{E474B73B-A0C3-4985-884D-8CAF1F95BAB7}" type="pres">
      <dgm:prSet presAssocID="{E236AF74-DBF0-4710-988E-6FAF5DEB2FE2}" presName="connectorText" presStyleLbl="sibTrans2D1" presStyleIdx="0" presStyleCnt="3"/>
      <dgm:spPr/>
      <dgm:t>
        <a:bodyPr/>
        <a:lstStyle/>
        <a:p>
          <a:endParaRPr lang="en-US"/>
        </a:p>
      </dgm:t>
    </dgm:pt>
    <dgm:pt modelId="{FC506F7E-9081-4F37-AC6E-8CD382B8624F}" type="pres">
      <dgm:prSet presAssocID="{1C0618E0-4C75-4C35-87CB-2D8A4E396C5B}" presName="node" presStyleLbl="node1" presStyleIdx="1" presStyleCnt="4">
        <dgm:presLayoutVars>
          <dgm:bulletEnabled val="1"/>
        </dgm:presLayoutVars>
      </dgm:prSet>
      <dgm:spPr/>
      <dgm:t>
        <a:bodyPr/>
        <a:lstStyle/>
        <a:p>
          <a:endParaRPr lang="en-US"/>
        </a:p>
      </dgm:t>
    </dgm:pt>
    <dgm:pt modelId="{AB2DC19C-2D41-4A4D-B799-5637078816F1}" type="pres">
      <dgm:prSet presAssocID="{92459DBE-C4BE-42DE-9CBC-81E3860CDC24}" presName="sibTrans" presStyleLbl="sibTrans2D1" presStyleIdx="1" presStyleCnt="3"/>
      <dgm:spPr/>
      <dgm:t>
        <a:bodyPr/>
        <a:lstStyle/>
        <a:p>
          <a:endParaRPr lang="en-US"/>
        </a:p>
      </dgm:t>
    </dgm:pt>
    <dgm:pt modelId="{32D05363-4FC9-47A4-8FBD-D4936279CC68}" type="pres">
      <dgm:prSet presAssocID="{92459DBE-C4BE-42DE-9CBC-81E3860CDC24}" presName="connectorText" presStyleLbl="sibTrans2D1" presStyleIdx="1" presStyleCnt="3"/>
      <dgm:spPr/>
      <dgm:t>
        <a:bodyPr/>
        <a:lstStyle/>
        <a:p>
          <a:endParaRPr lang="en-US"/>
        </a:p>
      </dgm:t>
    </dgm:pt>
    <dgm:pt modelId="{7CD493B4-BED0-4246-BFCD-2C38D010D3C2}" type="pres">
      <dgm:prSet presAssocID="{75B91D61-00CC-491A-9A06-524E0731FB9C}" presName="node" presStyleLbl="node1" presStyleIdx="2" presStyleCnt="4">
        <dgm:presLayoutVars>
          <dgm:bulletEnabled val="1"/>
        </dgm:presLayoutVars>
      </dgm:prSet>
      <dgm:spPr/>
      <dgm:t>
        <a:bodyPr/>
        <a:lstStyle/>
        <a:p>
          <a:endParaRPr lang="en-US"/>
        </a:p>
      </dgm:t>
    </dgm:pt>
    <dgm:pt modelId="{281BA475-12D1-437D-91A8-E4E09E208C34}" type="pres">
      <dgm:prSet presAssocID="{600B6AC2-7C0E-4562-ACB7-E29F62FC5456}" presName="sibTrans" presStyleLbl="sibTrans2D1" presStyleIdx="2" presStyleCnt="3"/>
      <dgm:spPr/>
      <dgm:t>
        <a:bodyPr/>
        <a:lstStyle/>
        <a:p>
          <a:endParaRPr lang="en-US"/>
        </a:p>
      </dgm:t>
    </dgm:pt>
    <dgm:pt modelId="{B3310E06-47D0-4AAA-A164-408F8366A3E3}" type="pres">
      <dgm:prSet presAssocID="{600B6AC2-7C0E-4562-ACB7-E29F62FC5456}" presName="connectorText" presStyleLbl="sibTrans2D1" presStyleIdx="2" presStyleCnt="3"/>
      <dgm:spPr/>
      <dgm:t>
        <a:bodyPr/>
        <a:lstStyle/>
        <a:p>
          <a:endParaRPr lang="en-US"/>
        </a:p>
      </dgm:t>
    </dgm:pt>
    <dgm:pt modelId="{AE91638D-55B6-41A1-BD0D-63E9FBBC89BF}" type="pres">
      <dgm:prSet presAssocID="{6A0B9F92-A1BF-4543-8110-7EE8417DA071}" presName="node" presStyleLbl="node1" presStyleIdx="3" presStyleCnt="4">
        <dgm:presLayoutVars>
          <dgm:bulletEnabled val="1"/>
        </dgm:presLayoutVars>
      </dgm:prSet>
      <dgm:spPr/>
      <dgm:t>
        <a:bodyPr/>
        <a:lstStyle/>
        <a:p>
          <a:endParaRPr lang="en-US"/>
        </a:p>
      </dgm:t>
    </dgm:pt>
  </dgm:ptLst>
  <dgm:cxnLst>
    <dgm:cxn modelId="{616DBECC-71F9-4DD3-83E8-CBB53BB14A55}" srcId="{E308776A-6AD4-4160-858D-063AE87BD94E}" destId="{6A0B9F92-A1BF-4543-8110-7EE8417DA071}" srcOrd="3" destOrd="0" parTransId="{66105AB4-63C7-4A2F-9526-5458B15F345F}" sibTransId="{D10AA576-1819-4E84-B606-E9F3D25FB206}"/>
    <dgm:cxn modelId="{CFAE45C3-EB72-413F-BFBF-D4BC3B251813}" type="presOf" srcId="{E308776A-6AD4-4160-858D-063AE87BD94E}" destId="{D50DC648-DA23-4FD0-87B9-1AF7AF374076}" srcOrd="0" destOrd="0" presId="urn:microsoft.com/office/officeart/2005/8/layout/process1"/>
    <dgm:cxn modelId="{E2019E38-7A16-4FC1-8C3F-7C7354AECF68}" type="presOf" srcId="{D032A80C-424C-40DE-BC56-6D959E94E7C7}" destId="{FC506F7E-9081-4F37-AC6E-8CD382B8624F}" srcOrd="0" destOrd="2" presId="urn:microsoft.com/office/officeart/2005/8/layout/process1"/>
    <dgm:cxn modelId="{8030FB83-E4E6-42A2-B54B-AF4BAE03C0A0}" type="presOf" srcId="{E236AF74-DBF0-4710-988E-6FAF5DEB2FE2}" destId="{0B9686F0-19D2-4E1F-81E6-7490FF3E1ECD}" srcOrd="0" destOrd="0" presId="urn:microsoft.com/office/officeart/2005/8/layout/process1"/>
    <dgm:cxn modelId="{64F4D04B-ABC7-4359-B4B9-2EB65320BA29}" type="presOf" srcId="{92459DBE-C4BE-42DE-9CBC-81E3860CDC24}" destId="{32D05363-4FC9-47A4-8FBD-D4936279CC68}" srcOrd="1" destOrd="0" presId="urn:microsoft.com/office/officeart/2005/8/layout/process1"/>
    <dgm:cxn modelId="{C08C6011-7818-4297-9821-A9A0BBA1BF8D}" type="presOf" srcId="{1C0618E0-4C75-4C35-87CB-2D8A4E396C5B}" destId="{FC506F7E-9081-4F37-AC6E-8CD382B8624F}" srcOrd="0" destOrd="0" presId="urn:microsoft.com/office/officeart/2005/8/layout/process1"/>
    <dgm:cxn modelId="{66FD6C4A-0E37-4193-98F8-F334838CFB9A}" srcId="{E308776A-6AD4-4160-858D-063AE87BD94E}" destId="{75B91D61-00CC-491A-9A06-524E0731FB9C}" srcOrd="2" destOrd="0" parTransId="{8145B3A4-78BC-4DEB-B3B2-B755BCF7E6D8}" sibTransId="{600B6AC2-7C0E-4562-ACB7-E29F62FC5456}"/>
    <dgm:cxn modelId="{336DF989-A709-4185-AF9D-BB9542FA3C69}" srcId="{1C0618E0-4C75-4C35-87CB-2D8A4E396C5B}" destId="{778F96C7-E82D-4ABE-A8C8-F0153E5FE0D1}" srcOrd="0" destOrd="0" parTransId="{7BEEB490-0D73-4865-BF8B-70925C14A9B9}" sibTransId="{DC33B414-A65A-4201-825D-7AD22C9DBE90}"/>
    <dgm:cxn modelId="{8B64FA14-ACDF-448A-BAF3-6D498F6F5F62}" srcId="{1C0618E0-4C75-4C35-87CB-2D8A4E396C5B}" destId="{D032A80C-424C-40DE-BC56-6D959E94E7C7}" srcOrd="1" destOrd="0" parTransId="{26502051-9AF3-4EA8-B623-57EB18B51D70}" sibTransId="{29778530-A6E7-4AED-8A2C-25723C154B64}"/>
    <dgm:cxn modelId="{60C18410-AD77-4CCA-8903-78B3F54BD74D}" type="presOf" srcId="{E236AF74-DBF0-4710-988E-6FAF5DEB2FE2}" destId="{E474B73B-A0C3-4985-884D-8CAF1F95BAB7}" srcOrd="1" destOrd="0" presId="urn:microsoft.com/office/officeart/2005/8/layout/process1"/>
    <dgm:cxn modelId="{AE26B26F-D9E6-4789-93AB-8FEFAB06020F}" srcId="{E308776A-6AD4-4160-858D-063AE87BD94E}" destId="{5D1CC14C-2476-4E53-A306-719B296FF7AA}" srcOrd="0" destOrd="0" parTransId="{38020EC0-E73D-41E2-A97D-9BB768CEFE9A}" sibTransId="{E236AF74-DBF0-4710-988E-6FAF5DEB2FE2}"/>
    <dgm:cxn modelId="{B756E330-1067-4A48-91CD-340FAF10629B}" srcId="{E308776A-6AD4-4160-858D-063AE87BD94E}" destId="{1C0618E0-4C75-4C35-87CB-2D8A4E396C5B}" srcOrd="1" destOrd="0" parTransId="{8959901D-6B8A-476B-BED1-1EA8AAA6F401}" sibTransId="{92459DBE-C4BE-42DE-9CBC-81E3860CDC24}"/>
    <dgm:cxn modelId="{EF3C074D-2F58-4C90-AD33-02D7BCE9481C}" type="presOf" srcId="{6A0B9F92-A1BF-4543-8110-7EE8417DA071}" destId="{AE91638D-55B6-41A1-BD0D-63E9FBBC89BF}" srcOrd="0" destOrd="0" presId="urn:microsoft.com/office/officeart/2005/8/layout/process1"/>
    <dgm:cxn modelId="{76009B4D-5555-4A9A-8B9A-D243F56FA4EF}" type="presOf" srcId="{5D1CC14C-2476-4E53-A306-719B296FF7AA}" destId="{DB48D4A4-B10E-4A90-9B62-4FAFC3BCCAD8}" srcOrd="0" destOrd="0" presId="urn:microsoft.com/office/officeart/2005/8/layout/process1"/>
    <dgm:cxn modelId="{9F3F50DC-DAAC-4526-B6D4-D932BD44A11D}" type="presOf" srcId="{75B91D61-00CC-491A-9A06-524E0731FB9C}" destId="{7CD493B4-BED0-4246-BFCD-2C38D010D3C2}" srcOrd="0" destOrd="0" presId="urn:microsoft.com/office/officeart/2005/8/layout/process1"/>
    <dgm:cxn modelId="{6CD43DD6-4C48-4010-8E19-9378FBF24090}" type="presOf" srcId="{778F96C7-E82D-4ABE-A8C8-F0153E5FE0D1}" destId="{FC506F7E-9081-4F37-AC6E-8CD382B8624F}" srcOrd="0" destOrd="1" presId="urn:microsoft.com/office/officeart/2005/8/layout/process1"/>
    <dgm:cxn modelId="{37A3529D-A29E-45CD-8F65-AFD97725ACD3}" type="presOf" srcId="{600B6AC2-7C0E-4562-ACB7-E29F62FC5456}" destId="{281BA475-12D1-437D-91A8-E4E09E208C34}" srcOrd="0" destOrd="0" presId="urn:microsoft.com/office/officeart/2005/8/layout/process1"/>
    <dgm:cxn modelId="{7727120A-B10F-4EDA-92D0-B3A04F2864FD}" type="presOf" srcId="{600B6AC2-7C0E-4562-ACB7-E29F62FC5456}" destId="{B3310E06-47D0-4AAA-A164-408F8366A3E3}" srcOrd="1" destOrd="0" presId="urn:microsoft.com/office/officeart/2005/8/layout/process1"/>
    <dgm:cxn modelId="{6DB6B825-D8A2-4E32-83EE-6B56E4C337EE}" type="presOf" srcId="{92459DBE-C4BE-42DE-9CBC-81E3860CDC24}" destId="{AB2DC19C-2D41-4A4D-B799-5637078816F1}" srcOrd="0" destOrd="0" presId="urn:microsoft.com/office/officeart/2005/8/layout/process1"/>
    <dgm:cxn modelId="{E34A1F79-1779-4120-A0DC-6268931D09DB}" type="presParOf" srcId="{D50DC648-DA23-4FD0-87B9-1AF7AF374076}" destId="{DB48D4A4-B10E-4A90-9B62-4FAFC3BCCAD8}" srcOrd="0" destOrd="0" presId="urn:microsoft.com/office/officeart/2005/8/layout/process1"/>
    <dgm:cxn modelId="{D5AB9136-371C-4741-A135-B4A64352F9AB}" type="presParOf" srcId="{D50DC648-DA23-4FD0-87B9-1AF7AF374076}" destId="{0B9686F0-19D2-4E1F-81E6-7490FF3E1ECD}" srcOrd="1" destOrd="0" presId="urn:microsoft.com/office/officeart/2005/8/layout/process1"/>
    <dgm:cxn modelId="{BA8EE3E0-62FB-42D6-B66E-236DC3A42BF3}" type="presParOf" srcId="{0B9686F0-19D2-4E1F-81E6-7490FF3E1ECD}" destId="{E474B73B-A0C3-4985-884D-8CAF1F95BAB7}" srcOrd="0" destOrd="0" presId="urn:microsoft.com/office/officeart/2005/8/layout/process1"/>
    <dgm:cxn modelId="{2ECB8D28-1DB7-488D-8984-40C7F32A250A}" type="presParOf" srcId="{D50DC648-DA23-4FD0-87B9-1AF7AF374076}" destId="{FC506F7E-9081-4F37-AC6E-8CD382B8624F}" srcOrd="2" destOrd="0" presId="urn:microsoft.com/office/officeart/2005/8/layout/process1"/>
    <dgm:cxn modelId="{575EC8C9-8688-4DB1-8363-7D35DABB4A9D}" type="presParOf" srcId="{D50DC648-DA23-4FD0-87B9-1AF7AF374076}" destId="{AB2DC19C-2D41-4A4D-B799-5637078816F1}" srcOrd="3" destOrd="0" presId="urn:microsoft.com/office/officeart/2005/8/layout/process1"/>
    <dgm:cxn modelId="{9E7F9065-59A9-404E-8A92-536BB7224026}" type="presParOf" srcId="{AB2DC19C-2D41-4A4D-B799-5637078816F1}" destId="{32D05363-4FC9-47A4-8FBD-D4936279CC68}" srcOrd="0" destOrd="0" presId="urn:microsoft.com/office/officeart/2005/8/layout/process1"/>
    <dgm:cxn modelId="{723108F4-6591-428D-86EF-3CF848B2494D}" type="presParOf" srcId="{D50DC648-DA23-4FD0-87B9-1AF7AF374076}" destId="{7CD493B4-BED0-4246-BFCD-2C38D010D3C2}" srcOrd="4" destOrd="0" presId="urn:microsoft.com/office/officeart/2005/8/layout/process1"/>
    <dgm:cxn modelId="{F5B42199-02F9-4FC1-B533-297EAD826DDB}" type="presParOf" srcId="{D50DC648-DA23-4FD0-87B9-1AF7AF374076}" destId="{281BA475-12D1-437D-91A8-E4E09E208C34}" srcOrd="5" destOrd="0" presId="urn:microsoft.com/office/officeart/2005/8/layout/process1"/>
    <dgm:cxn modelId="{EC7CCA0E-564C-4C3F-80A2-726CF96F7B80}" type="presParOf" srcId="{281BA475-12D1-437D-91A8-E4E09E208C34}" destId="{B3310E06-47D0-4AAA-A164-408F8366A3E3}" srcOrd="0" destOrd="0" presId="urn:microsoft.com/office/officeart/2005/8/layout/process1"/>
    <dgm:cxn modelId="{63CC2BA8-84BF-4118-9395-90D19BF88BB2}" type="presParOf" srcId="{D50DC648-DA23-4FD0-87B9-1AF7AF374076}" destId="{AE91638D-55B6-41A1-BD0D-63E9FBBC89BF}" srcOrd="6"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7.xml><?xml version="1.0" encoding="utf-8"?>
<dgm:dataModel xmlns:dgm="http://schemas.openxmlformats.org/drawingml/2006/diagram" xmlns:a="http://schemas.openxmlformats.org/drawingml/2006/main">
  <dgm:ptLst>
    <dgm:pt modelId="{E3D34368-F767-4B8E-8D5B-2831064A2E26}" type="doc">
      <dgm:prSet loTypeId="urn:microsoft.com/office/officeart/2005/8/layout/target3" loCatId="relationship" qsTypeId="urn:microsoft.com/office/officeart/2005/8/quickstyle/simple2" qsCatId="simple" csTypeId="urn:microsoft.com/office/officeart/2005/8/colors/accent1_2" csCatId="accent1"/>
      <dgm:spPr/>
      <dgm:t>
        <a:bodyPr/>
        <a:lstStyle/>
        <a:p>
          <a:endParaRPr lang="en-US"/>
        </a:p>
      </dgm:t>
    </dgm:pt>
    <dgm:pt modelId="{820ED460-B096-4B61-AC80-BFD71B7DE9D1}">
      <dgm:prSet/>
      <dgm:spPr/>
      <dgm:t>
        <a:bodyPr/>
        <a:lstStyle/>
        <a:p>
          <a:pPr rtl="0"/>
          <a:r>
            <a:rPr lang="en-US" dirty="0" smtClean="0"/>
            <a:t>Created to provide a mechanism to detain and treat severely mentally ill prisoners who reach the end of a determinate prison term and are dangerous to other as a result of a severe mental disorder. </a:t>
          </a:r>
          <a:endParaRPr lang="en-US" dirty="0"/>
        </a:p>
      </dgm:t>
    </dgm:pt>
    <dgm:pt modelId="{FCAD0331-93FE-4895-BA15-3EE5B0D00A61}" type="parTrans" cxnId="{251B8FD0-2AB9-4445-8EBC-50FBF20D22E6}">
      <dgm:prSet/>
      <dgm:spPr/>
      <dgm:t>
        <a:bodyPr/>
        <a:lstStyle/>
        <a:p>
          <a:endParaRPr lang="en-US"/>
        </a:p>
      </dgm:t>
    </dgm:pt>
    <dgm:pt modelId="{A95B9EEB-8B27-4DC9-B24B-01C7648A2544}" type="sibTrans" cxnId="{251B8FD0-2AB9-4445-8EBC-50FBF20D22E6}">
      <dgm:prSet/>
      <dgm:spPr/>
      <dgm:t>
        <a:bodyPr/>
        <a:lstStyle/>
        <a:p>
          <a:endParaRPr lang="en-US"/>
        </a:p>
      </dgm:t>
    </dgm:pt>
    <dgm:pt modelId="{0A8DE416-2916-4B29-97D9-23828BC1A1CC}">
      <dgm:prSet/>
      <dgm:spPr/>
      <dgm:t>
        <a:bodyPr/>
        <a:lstStyle/>
        <a:p>
          <a:pPr rtl="0"/>
          <a:r>
            <a:rPr lang="en-US" dirty="0" smtClean="0"/>
            <a:t>Intent = public safety</a:t>
          </a:r>
          <a:endParaRPr lang="en-US" dirty="0"/>
        </a:p>
      </dgm:t>
    </dgm:pt>
    <dgm:pt modelId="{1B410D20-AF57-45E4-B486-889C60B7F7E1}" type="parTrans" cxnId="{83E11D01-4566-4692-A5EB-D41AFE2C6039}">
      <dgm:prSet/>
      <dgm:spPr/>
      <dgm:t>
        <a:bodyPr/>
        <a:lstStyle/>
        <a:p>
          <a:endParaRPr lang="en-US"/>
        </a:p>
      </dgm:t>
    </dgm:pt>
    <dgm:pt modelId="{9F4A39AF-4436-441B-971A-B56A95D9AAAD}" type="sibTrans" cxnId="{83E11D01-4566-4692-A5EB-D41AFE2C6039}">
      <dgm:prSet/>
      <dgm:spPr/>
      <dgm:t>
        <a:bodyPr/>
        <a:lstStyle/>
        <a:p>
          <a:endParaRPr lang="en-US"/>
        </a:p>
      </dgm:t>
    </dgm:pt>
    <dgm:pt modelId="{8C5D339E-1BBC-40F5-9424-56F2E0E44ABF}">
      <dgm:prSet/>
      <dgm:spPr/>
      <dgm:t>
        <a:bodyPr/>
        <a:lstStyle/>
        <a:p>
          <a:pPr rtl="0"/>
          <a:r>
            <a:rPr lang="en-US" dirty="0" smtClean="0"/>
            <a:t>Law became effective July 1, 1986</a:t>
          </a:r>
          <a:endParaRPr lang="en-US" dirty="0"/>
        </a:p>
      </dgm:t>
    </dgm:pt>
    <dgm:pt modelId="{81DC16C8-4036-48C6-A074-6B8008147917}" type="parTrans" cxnId="{7883E8D4-FFF4-420D-8817-F2792D127BBA}">
      <dgm:prSet/>
      <dgm:spPr/>
      <dgm:t>
        <a:bodyPr/>
        <a:lstStyle/>
        <a:p>
          <a:endParaRPr lang="en-US"/>
        </a:p>
      </dgm:t>
    </dgm:pt>
    <dgm:pt modelId="{A9F7111A-20F6-4111-AE0C-6602CDCF7160}" type="sibTrans" cxnId="{7883E8D4-FFF4-420D-8817-F2792D127BBA}">
      <dgm:prSet/>
      <dgm:spPr/>
      <dgm:t>
        <a:bodyPr/>
        <a:lstStyle/>
        <a:p>
          <a:endParaRPr lang="en-US"/>
        </a:p>
      </dgm:t>
    </dgm:pt>
    <dgm:pt modelId="{1920EB9D-5AC0-4948-AD61-25E43D12F255}">
      <dgm:prSet/>
      <dgm:spPr/>
      <dgm:t>
        <a:bodyPr/>
        <a:lstStyle/>
        <a:p>
          <a:pPr rtl="0"/>
          <a:r>
            <a:rPr lang="en-US" dirty="0" smtClean="0"/>
            <a:t>Codified in Penal Code sections 2960 to 2981</a:t>
          </a:r>
          <a:endParaRPr lang="en-US" dirty="0"/>
        </a:p>
      </dgm:t>
    </dgm:pt>
    <dgm:pt modelId="{6A08DB07-5A85-4752-BBE3-9826A1B9E04B}" type="parTrans" cxnId="{CD1C4570-9157-4F7A-83D9-9EB85E144E06}">
      <dgm:prSet/>
      <dgm:spPr/>
      <dgm:t>
        <a:bodyPr/>
        <a:lstStyle/>
        <a:p>
          <a:endParaRPr lang="en-US"/>
        </a:p>
      </dgm:t>
    </dgm:pt>
    <dgm:pt modelId="{819ADB56-59BD-40FA-845F-08610374CD0F}" type="sibTrans" cxnId="{CD1C4570-9157-4F7A-83D9-9EB85E144E06}">
      <dgm:prSet/>
      <dgm:spPr/>
      <dgm:t>
        <a:bodyPr/>
        <a:lstStyle/>
        <a:p>
          <a:endParaRPr lang="en-US"/>
        </a:p>
      </dgm:t>
    </dgm:pt>
    <dgm:pt modelId="{5532535B-C7B8-410A-9844-69A0BACEE069}" type="pres">
      <dgm:prSet presAssocID="{E3D34368-F767-4B8E-8D5B-2831064A2E26}" presName="Name0" presStyleCnt="0">
        <dgm:presLayoutVars>
          <dgm:chMax val="7"/>
          <dgm:dir/>
          <dgm:animLvl val="lvl"/>
          <dgm:resizeHandles val="exact"/>
        </dgm:presLayoutVars>
      </dgm:prSet>
      <dgm:spPr/>
      <dgm:t>
        <a:bodyPr/>
        <a:lstStyle/>
        <a:p>
          <a:endParaRPr lang="en-US"/>
        </a:p>
      </dgm:t>
    </dgm:pt>
    <dgm:pt modelId="{9D4B6FD2-370D-4090-BFEC-9A63074C70AE}" type="pres">
      <dgm:prSet presAssocID="{820ED460-B096-4B61-AC80-BFD71B7DE9D1}" presName="circle1" presStyleLbl="node1" presStyleIdx="0" presStyleCnt="4"/>
      <dgm:spPr/>
    </dgm:pt>
    <dgm:pt modelId="{8BBA77A9-AF8F-40FD-AF43-5AFCD91D1937}" type="pres">
      <dgm:prSet presAssocID="{820ED460-B096-4B61-AC80-BFD71B7DE9D1}" presName="space" presStyleCnt="0"/>
      <dgm:spPr/>
    </dgm:pt>
    <dgm:pt modelId="{7077FF49-3F74-4ED2-B89B-1B02C9EEB7C3}" type="pres">
      <dgm:prSet presAssocID="{820ED460-B096-4B61-AC80-BFD71B7DE9D1}" presName="rect1" presStyleLbl="alignAcc1" presStyleIdx="0" presStyleCnt="4"/>
      <dgm:spPr/>
      <dgm:t>
        <a:bodyPr/>
        <a:lstStyle/>
        <a:p>
          <a:endParaRPr lang="en-US"/>
        </a:p>
      </dgm:t>
    </dgm:pt>
    <dgm:pt modelId="{BCA08B0B-BE45-4AFE-A5E4-99AE2B07E6F7}" type="pres">
      <dgm:prSet presAssocID="{0A8DE416-2916-4B29-97D9-23828BC1A1CC}" presName="vertSpace2" presStyleLbl="node1" presStyleIdx="0" presStyleCnt="4"/>
      <dgm:spPr/>
    </dgm:pt>
    <dgm:pt modelId="{6354EEC7-9F8F-4A81-8AB8-99615CAC903B}" type="pres">
      <dgm:prSet presAssocID="{0A8DE416-2916-4B29-97D9-23828BC1A1CC}" presName="circle2" presStyleLbl="node1" presStyleIdx="1" presStyleCnt="4"/>
      <dgm:spPr/>
    </dgm:pt>
    <dgm:pt modelId="{66191F7E-C4B4-4D61-B0D1-B013D84C1395}" type="pres">
      <dgm:prSet presAssocID="{0A8DE416-2916-4B29-97D9-23828BC1A1CC}" presName="rect2" presStyleLbl="alignAcc1" presStyleIdx="1" presStyleCnt="4"/>
      <dgm:spPr/>
      <dgm:t>
        <a:bodyPr/>
        <a:lstStyle/>
        <a:p>
          <a:endParaRPr lang="en-US"/>
        </a:p>
      </dgm:t>
    </dgm:pt>
    <dgm:pt modelId="{D45B12BF-A529-4DCD-A3F2-9668ABB0CA11}" type="pres">
      <dgm:prSet presAssocID="{8C5D339E-1BBC-40F5-9424-56F2E0E44ABF}" presName="vertSpace3" presStyleLbl="node1" presStyleIdx="1" presStyleCnt="4"/>
      <dgm:spPr/>
    </dgm:pt>
    <dgm:pt modelId="{148CC6C8-CDD6-4926-A62D-696FC2D923C1}" type="pres">
      <dgm:prSet presAssocID="{8C5D339E-1BBC-40F5-9424-56F2E0E44ABF}" presName="circle3" presStyleLbl="node1" presStyleIdx="2" presStyleCnt="4"/>
      <dgm:spPr/>
    </dgm:pt>
    <dgm:pt modelId="{EDC10962-93C2-450B-B771-63886C8E2B2B}" type="pres">
      <dgm:prSet presAssocID="{8C5D339E-1BBC-40F5-9424-56F2E0E44ABF}" presName="rect3" presStyleLbl="alignAcc1" presStyleIdx="2" presStyleCnt="4"/>
      <dgm:spPr/>
      <dgm:t>
        <a:bodyPr/>
        <a:lstStyle/>
        <a:p>
          <a:endParaRPr lang="en-US"/>
        </a:p>
      </dgm:t>
    </dgm:pt>
    <dgm:pt modelId="{36640DF9-B2D5-464B-9D29-4A691CB85E39}" type="pres">
      <dgm:prSet presAssocID="{1920EB9D-5AC0-4948-AD61-25E43D12F255}" presName="vertSpace4" presStyleLbl="node1" presStyleIdx="2" presStyleCnt="4"/>
      <dgm:spPr/>
    </dgm:pt>
    <dgm:pt modelId="{B4B0AEA7-D56F-4FF2-AE89-3D15162F07B3}" type="pres">
      <dgm:prSet presAssocID="{1920EB9D-5AC0-4948-AD61-25E43D12F255}" presName="circle4" presStyleLbl="node1" presStyleIdx="3" presStyleCnt="4"/>
      <dgm:spPr/>
    </dgm:pt>
    <dgm:pt modelId="{D76C542B-A3F9-4672-B250-110ABF989D85}" type="pres">
      <dgm:prSet presAssocID="{1920EB9D-5AC0-4948-AD61-25E43D12F255}" presName="rect4" presStyleLbl="alignAcc1" presStyleIdx="3" presStyleCnt="4"/>
      <dgm:spPr/>
      <dgm:t>
        <a:bodyPr/>
        <a:lstStyle/>
        <a:p>
          <a:endParaRPr lang="en-US"/>
        </a:p>
      </dgm:t>
    </dgm:pt>
    <dgm:pt modelId="{6613FB94-D138-4C2C-B663-D90DA3D14EF6}" type="pres">
      <dgm:prSet presAssocID="{820ED460-B096-4B61-AC80-BFD71B7DE9D1}" presName="rect1ParTxNoCh" presStyleLbl="alignAcc1" presStyleIdx="3" presStyleCnt="4">
        <dgm:presLayoutVars>
          <dgm:chMax val="1"/>
          <dgm:bulletEnabled val="1"/>
        </dgm:presLayoutVars>
      </dgm:prSet>
      <dgm:spPr/>
      <dgm:t>
        <a:bodyPr/>
        <a:lstStyle/>
        <a:p>
          <a:endParaRPr lang="en-US"/>
        </a:p>
      </dgm:t>
    </dgm:pt>
    <dgm:pt modelId="{730B4C07-9B09-4E21-91E5-56DCCD906A02}" type="pres">
      <dgm:prSet presAssocID="{0A8DE416-2916-4B29-97D9-23828BC1A1CC}" presName="rect2ParTxNoCh" presStyleLbl="alignAcc1" presStyleIdx="3" presStyleCnt="4">
        <dgm:presLayoutVars>
          <dgm:chMax val="1"/>
          <dgm:bulletEnabled val="1"/>
        </dgm:presLayoutVars>
      </dgm:prSet>
      <dgm:spPr/>
      <dgm:t>
        <a:bodyPr/>
        <a:lstStyle/>
        <a:p>
          <a:endParaRPr lang="en-US"/>
        </a:p>
      </dgm:t>
    </dgm:pt>
    <dgm:pt modelId="{2BA873DF-A230-496C-B003-B9367AB9C12D}" type="pres">
      <dgm:prSet presAssocID="{8C5D339E-1BBC-40F5-9424-56F2E0E44ABF}" presName="rect3ParTxNoCh" presStyleLbl="alignAcc1" presStyleIdx="3" presStyleCnt="4">
        <dgm:presLayoutVars>
          <dgm:chMax val="1"/>
          <dgm:bulletEnabled val="1"/>
        </dgm:presLayoutVars>
      </dgm:prSet>
      <dgm:spPr/>
      <dgm:t>
        <a:bodyPr/>
        <a:lstStyle/>
        <a:p>
          <a:endParaRPr lang="en-US"/>
        </a:p>
      </dgm:t>
    </dgm:pt>
    <dgm:pt modelId="{D9DC0B25-2BC2-48AF-9B9B-B9D372CB8C09}" type="pres">
      <dgm:prSet presAssocID="{1920EB9D-5AC0-4948-AD61-25E43D12F255}" presName="rect4ParTxNoCh" presStyleLbl="alignAcc1" presStyleIdx="3" presStyleCnt="4">
        <dgm:presLayoutVars>
          <dgm:chMax val="1"/>
          <dgm:bulletEnabled val="1"/>
        </dgm:presLayoutVars>
      </dgm:prSet>
      <dgm:spPr/>
      <dgm:t>
        <a:bodyPr/>
        <a:lstStyle/>
        <a:p>
          <a:endParaRPr lang="en-US"/>
        </a:p>
      </dgm:t>
    </dgm:pt>
  </dgm:ptLst>
  <dgm:cxnLst>
    <dgm:cxn modelId="{7883E8D4-FFF4-420D-8817-F2792D127BBA}" srcId="{E3D34368-F767-4B8E-8D5B-2831064A2E26}" destId="{8C5D339E-1BBC-40F5-9424-56F2E0E44ABF}" srcOrd="2" destOrd="0" parTransId="{81DC16C8-4036-48C6-A074-6B8008147917}" sibTransId="{A9F7111A-20F6-4111-AE0C-6602CDCF7160}"/>
    <dgm:cxn modelId="{B1678773-1C19-4395-82DF-66AD8DC1E6B8}" type="presOf" srcId="{820ED460-B096-4B61-AC80-BFD71B7DE9D1}" destId="{6613FB94-D138-4C2C-B663-D90DA3D14EF6}" srcOrd="1" destOrd="0" presId="urn:microsoft.com/office/officeart/2005/8/layout/target3"/>
    <dgm:cxn modelId="{5BCE4888-B0BF-4C52-95EB-68CD69D7DAB7}" type="presOf" srcId="{8C5D339E-1BBC-40F5-9424-56F2E0E44ABF}" destId="{2BA873DF-A230-496C-B003-B9367AB9C12D}" srcOrd="1" destOrd="0" presId="urn:microsoft.com/office/officeart/2005/8/layout/target3"/>
    <dgm:cxn modelId="{AE19B395-327C-4DFB-B136-30D021B5A935}" type="presOf" srcId="{0A8DE416-2916-4B29-97D9-23828BC1A1CC}" destId="{730B4C07-9B09-4E21-91E5-56DCCD906A02}" srcOrd="1" destOrd="0" presId="urn:microsoft.com/office/officeart/2005/8/layout/target3"/>
    <dgm:cxn modelId="{83E11D01-4566-4692-A5EB-D41AFE2C6039}" srcId="{E3D34368-F767-4B8E-8D5B-2831064A2E26}" destId="{0A8DE416-2916-4B29-97D9-23828BC1A1CC}" srcOrd="1" destOrd="0" parTransId="{1B410D20-AF57-45E4-B486-889C60B7F7E1}" sibTransId="{9F4A39AF-4436-441B-971A-B56A95D9AAAD}"/>
    <dgm:cxn modelId="{C453DD67-A42C-4AEF-B846-74A096E0E55E}" type="presOf" srcId="{1920EB9D-5AC0-4948-AD61-25E43D12F255}" destId="{D76C542B-A3F9-4672-B250-110ABF989D85}" srcOrd="0" destOrd="0" presId="urn:microsoft.com/office/officeart/2005/8/layout/target3"/>
    <dgm:cxn modelId="{04E84E64-C8EF-4E3E-9128-6F88BF6E8EA6}" type="presOf" srcId="{E3D34368-F767-4B8E-8D5B-2831064A2E26}" destId="{5532535B-C7B8-410A-9844-69A0BACEE069}" srcOrd="0" destOrd="0" presId="urn:microsoft.com/office/officeart/2005/8/layout/target3"/>
    <dgm:cxn modelId="{B2F62E5A-76FE-4A21-B4B5-FEA27B009EC8}" type="presOf" srcId="{8C5D339E-1BBC-40F5-9424-56F2E0E44ABF}" destId="{EDC10962-93C2-450B-B771-63886C8E2B2B}" srcOrd="0" destOrd="0" presId="urn:microsoft.com/office/officeart/2005/8/layout/target3"/>
    <dgm:cxn modelId="{251B8FD0-2AB9-4445-8EBC-50FBF20D22E6}" srcId="{E3D34368-F767-4B8E-8D5B-2831064A2E26}" destId="{820ED460-B096-4B61-AC80-BFD71B7DE9D1}" srcOrd="0" destOrd="0" parTransId="{FCAD0331-93FE-4895-BA15-3EE5B0D00A61}" sibTransId="{A95B9EEB-8B27-4DC9-B24B-01C7648A2544}"/>
    <dgm:cxn modelId="{CD1C4570-9157-4F7A-83D9-9EB85E144E06}" srcId="{E3D34368-F767-4B8E-8D5B-2831064A2E26}" destId="{1920EB9D-5AC0-4948-AD61-25E43D12F255}" srcOrd="3" destOrd="0" parTransId="{6A08DB07-5A85-4752-BBE3-9826A1B9E04B}" sibTransId="{819ADB56-59BD-40FA-845F-08610374CD0F}"/>
    <dgm:cxn modelId="{EC283A4B-C4E7-4D3A-BDE1-9A69B1D66FE1}" type="presOf" srcId="{0A8DE416-2916-4B29-97D9-23828BC1A1CC}" destId="{66191F7E-C4B4-4D61-B0D1-B013D84C1395}" srcOrd="0" destOrd="0" presId="urn:microsoft.com/office/officeart/2005/8/layout/target3"/>
    <dgm:cxn modelId="{A7A3A8F1-B9AE-41F6-A7C5-7AE53D6A8E0B}" type="presOf" srcId="{1920EB9D-5AC0-4948-AD61-25E43D12F255}" destId="{D9DC0B25-2BC2-48AF-9B9B-B9D372CB8C09}" srcOrd="1" destOrd="0" presId="urn:microsoft.com/office/officeart/2005/8/layout/target3"/>
    <dgm:cxn modelId="{77CC6374-ED20-43CE-900A-E64D1CE9DAA4}" type="presOf" srcId="{820ED460-B096-4B61-AC80-BFD71B7DE9D1}" destId="{7077FF49-3F74-4ED2-B89B-1B02C9EEB7C3}" srcOrd="0" destOrd="0" presId="urn:microsoft.com/office/officeart/2005/8/layout/target3"/>
    <dgm:cxn modelId="{C8B42F68-7CFA-44F0-B333-403A5C942F38}" type="presParOf" srcId="{5532535B-C7B8-410A-9844-69A0BACEE069}" destId="{9D4B6FD2-370D-4090-BFEC-9A63074C70AE}" srcOrd="0" destOrd="0" presId="urn:microsoft.com/office/officeart/2005/8/layout/target3"/>
    <dgm:cxn modelId="{1BFBDF7F-E9F6-4EDC-B63F-64A604D8FF4B}" type="presParOf" srcId="{5532535B-C7B8-410A-9844-69A0BACEE069}" destId="{8BBA77A9-AF8F-40FD-AF43-5AFCD91D1937}" srcOrd="1" destOrd="0" presId="urn:microsoft.com/office/officeart/2005/8/layout/target3"/>
    <dgm:cxn modelId="{00EAA688-F0C8-4378-8DE7-93E618A18341}" type="presParOf" srcId="{5532535B-C7B8-410A-9844-69A0BACEE069}" destId="{7077FF49-3F74-4ED2-B89B-1B02C9EEB7C3}" srcOrd="2" destOrd="0" presId="urn:microsoft.com/office/officeart/2005/8/layout/target3"/>
    <dgm:cxn modelId="{D22BC9A2-31A3-46CB-BF61-6D4342C91F1C}" type="presParOf" srcId="{5532535B-C7B8-410A-9844-69A0BACEE069}" destId="{BCA08B0B-BE45-4AFE-A5E4-99AE2B07E6F7}" srcOrd="3" destOrd="0" presId="urn:microsoft.com/office/officeart/2005/8/layout/target3"/>
    <dgm:cxn modelId="{D5FBA21A-8357-41AA-9593-7350EE7A7249}" type="presParOf" srcId="{5532535B-C7B8-410A-9844-69A0BACEE069}" destId="{6354EEC7-9F8F-4A81-8AB8-99615CAC903B}" srcOrd="4" destOrd="0" presId="urn:microsoft.com/office/officeart/2005/8/layout/target3"/>
    <dgm:cxn modelId="{35CC1B46-3E8E-4ECC-9F27-AF2F57E6081D}" type="presParOf" srcId="{5532535B-C7B8-410A-9844-69A0BACEE069}" destId="{66191F7E-C4B4-4D61-B0D1-B013D84C1395}" srcOrd="5" destOrd="0" presId="urn:microsoft.com/office/officeart/2005/8/layout/target3"/>
    <dgm:cxn modelId="{34BC2DE2-D865-41BE-8128-4F99277B6C88}" type="presParOf" srcId="{5532535B-C7B8-410A-9844-69A0BACEE069}" destId="{D45B12BF-A529-4DCD-A3F2-9668ABB0CA11}" srcOrd="6" destOrd="0" presId="urn:microsoft.com/office/officeart/2005/8/layout/target3"/>
    <dgm:cxn modelId="{CB217CF7-A2C6-41DB-9176-077F9A4AF56A}" type="presParOf" srcId="{5532535B-C7B8-410A-9844-69A0BACEE069}" destId="{148CC6C8-CDD6-4926-A62D-696FC2D923C1}" srcOrd="7" destOrd="0" presId="urn:microsoft.com/office/officeart/2005/8/layout/target3"/>
    <dgm:cxn modelId="{30E4307A-077B-4393-AD66-E7C3DA27B03B}" type="presParOf" srcId="{5532535B-C7B8-410A-9844-69A0BACEE069}" destId="{EDC10962-93C2-450B-B771-63886C8E2B2B}" srcOrd="8" destOrd="0" presId="urn:microsoft.com/office/officeart/2005/8/layout/target3"/>
    <dgm:cxn modelId="{F919AE9A-EE5B-413E-BA49-65B2367231AF}" type="presParOf" srcId="{5532535B-C7B8-410A-9844-69A0BACEE069}" destId="{36640DF9-B2D5-464B-9D29-4A691CB85E39}" srcOrd="9" destOrd="0" presId="urn:microsoft.com/office/officeart/2005/8/layout/target3"/>
    <dgm:cxn modelId="{4464371D-ECBA-41F1-AD0B-035EBBB1C9A3}" type="presParOf" srcId="{5532535B-C7B8-410A-9844-69A0BACEE069}" destId="{B4B0AEA7-D56F-4FF2-AE89-3D15162F07B3}" srcOrd="10" destOrd="0" presId="urn:microsoft.com/office/officeart/2005/8/layout/target3"/>
    <dgm:cxn modelId="{6E25768E-2CEA-4106-84EF-4D804509C1FF}" type="presParOf" srcId="{5532535B-C7B8-410A-9844-69A0BACEE069}" destId="{D76C542B-A3F9-4672-B250-110ABF989D85}" srcOrd="11" destOrd="0" presId="urn:microsoft.com/office/officeart/2005/8/layout/target3"/>
    <dgm:cxn modelId="{39D90D09-7B00-4541-80D9-DC4A637FA932}" type="presParOf" srcId="{5532535B-C7B8-410A-9844-69A0BACEE069}" destId="{6613FB94-D138-4C2C-B663-D90DA3D14EF6}" srcOrd="12" destOrd="0" presId="urn:microsoft.com/office/officeart/2005/8/layout/target3"/>
    <dgm:cxn modelId="{B6E56430-8E95-4829-851D-3ADBA5DE3EEE}" type="presParOf" srcId="{5532535B-C7B8-410A-9844-69A0BACEE069}" destId="{730B4C07-9B09-4E21-91E5-56DCCD906A02}" srcOrd="13" destOrd="0" presId="urn:microsoft.com/office/officeart/2005/8/layout/target3"/>
    <dgm:cxn modelId="{2CAA660A-C4C2-4F0E-8325-B28D9E1F06C0}" type="presParOf" srcId="{5532535B-C7B8-410A-9844-69A0BACEE069}" destId="{2BA873DF-A230-496C-B003-B9367AB9C12D}" srcOrd="14" destOrd="0" presId="urn:microsoft.com/office/officeart/2005/8/layout/target3"/>
    <dgm:cxn modelId="{1D2C8E16-8167-4474-A5ED-50D2DD82AEBA}" type="presParOf" srcId="{5532535B-C7B8-410A-9844-69A0BACEE069}" destId="{D9DC0B25-2BC2-48AF-9B9B-B9D372CB8C09}" srcOrd="15" destOrd="0" presId="urn:microsoft.com/office/officeart/2005/8/layout/target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8.xml><?xml version="1.0" encoding="utf-8"?>
<dgm:dataModel xmlns:dgm="http://schemas.openxmlformats.org/drawingml/2006/diagram" xmlns:a="http://schemas.openxmlformats.org/drawingml/2006/main">
  <dgm:ptLst>
    <dgm:pt modelId="{1D0DCEDE-9226-4218-AFE6-9873262CB51A}" type="doc">
      <dgm:prSet loTypeId="urn:microsoft.com/office/officeart/2005/8/layout/vList5" loCatId="list" qsTypeId="urn:microsoft.com/office/officeart/2005/8/quickstyle/simple1" qsCatId="simple" csTypeId="urn:microsoft.com/office/officeart/2005/8/colors/accent1_2" csCatId="accent1"/>
      <dgm:spPr/>
      <dgm:t>
        <a:bodyPr/>
        <a:lstStyle/>
        <a:p>
          <a:endParaRPr lang="en-US"/>
        </a:p>
      </dgm:t>
    </dgm:pt>
    <dgm:pt modelId="{EF6AC8F9-88B2-4728-A0A7-17F54760FC4B}">
      <dgm:prSet/>
      <dgm:spPr/>
      <dgm:t>
        <a:bodyPr/>
        <a:lstStyle/>
        <a:p>
          <a:pPr rtl="0"/>
          <a:r>
            <a:rPr lang="en-US" smtClean="0"/>
            <a:t>2 phase commitment process</a:t>
          </a:r>
          <a:endParaRPr lang="en-US"/>
        </a:p>
      </dgm:t>
    </dgm:pt>
    <dgm:pt modelId="{3A73D4A0-5207-4239-9F3E-37BDE48EFD33}" type="parTrans" cxnId="{7714714B-AD7A-469B-BA59-17A0382DF891}">
      <dgm:prSet/>
      <dgm:spPr/>
      <dgm:t>
        <a:bodyPr/>
        <a:lstStyle/>
        <a:p>
          <a:endParaRPr lang="en-US"/>
        </a:p>
      </dgm:t>
    </dgm:pt>
    <dgm:pt modelId="{95869398-6B8A-48E7-B502-F5D2FE1361F8}" type="sibTrans" cxnId="{7714714B-AD7A-469B-BA59-17A0382DF891}">
      <dgm:prSet/>
      <dgm:spPr/>
      <dgm:t>
        <a:bodyPr/>
        <a:lstStyle/>
        <a:p>
          <a:endParaRPr lang="en-US"/>
        </a:p>
      </dgm:t>
    </dgm:pt>
    <dgm:pt modelId="{7FB90AE5-DD14-4C72-A68A-7964A2CB28ED}">
      <dgm:prSet/>
      <dgm:spPr/>
      <dgm:t>
        <a:bodyPr/>
        <a:lstStyle/>
        <a:p>
          <a:pPr rtl="0"/>
          <a:r>
            <a:rPr lang="en-US" smtClean="0"/>
            <a:t>CDCR Psychiatrist certification and Parole Condition Imposed</a:t>
          </a:r>
          <a:endParaRPr lang="en-US"/>
        </a:p>
      </dgm:t>
    </dgm:pt>
    <dgm:pt modelId="{878D17B3-05FF-44F4-B2C0-63FFC0A36597}" type="parTrans" cxnId="{DAAC9441-5F82-48FE-809F-8034966D0382}">
      <dgm:prSet/>
      <dgm:spPr/>
      <dgm:t>
        <a:bodyPr/>
        <a:lstStyle/>
        <a:p>
          <a:endParaRPr lang="en-US"/>
        </a:p>
      </dgm:t>
    </dgm:pt>
    <dgm:pt modelId="{22CDA006-794D-41FA-ACF1-C7AA0EE7F640}" type="sibTrans" cxnId="{DAAC9441-5F82-48FE-809F-8034966D0382}">
      <dgm:prSet/>
      <dgm:spPr/>
      <dgm:t>
        <a:bodyPr/>
        <a:lstStyle/>
        <a:p>
          <a:endParaRPr lang="en-US"/>
        </a:p>
      </dgm:t>
    </dgm:pt>
    <dgm:pt modelId="{A3A7746A-0B51-4F19-9623-9C01D55A639A}">
      <dgm:prSet/>
      <dgm:spPr/>
      <dgm:t>
        <a:bodyPr/>
        <a:lstStyle/>
        <a:p>
          <a:pPr rtl="0"/>
          <a:r>
            <a:rPr lang="en-US" smtClean="0"/>
            <a:t>Treatment is Mandated Inpatient Until DSH certifies parolee can be treated outpatient</a:t>
          </a:r>
          <a:endParaRPr lang="en-US"/>
        </a:p>
      </dgm:t>
    </dgm:pt>
    <dgm:pt modelId="{D978DB91-2870-4309-A5F0-E223BFA9AAAF}" type="parTrans" cxnId="{619D4B97-75BD-4DA3-9783-20414D4BC1BD}">
      <dgm:prSet/>
      <dgm:spPr/>
      <dgm:t>
        <a:bodyPr/>
        <a:lstStyle/>
        <a:p>
          <a:endParaRPr lang="en-US"/>
        </a:p>
      </dgm:t>
    </dgm:pt>
    <dgm:pt modelId="{66F7A11B-8598-4A13-A4E4-4F753F7F752D}" type="sibTrans" cxnId="{619D4B97-75BD-4DA3-9783-20414D4BC1BD}">
      <dgm:prSet/>
      <dgm:spPr/>
      <dgm:t>
        <a:bodyPr/>
        <a:lstStyle/>
        <a:p>
          <a:endParaRPr lang="en-US"/>
        </a:p>
      </dgm:t>
    </dgm:pt>
    <dgm:pt modelId="{43BF2A04-AEEE-4656-AE5A-EEB5BC3F6CCB}">
      <dgm:prSet/>
      <dgm:spPr/>
      <dgm:t>
        <a:bodyPr/>
        <a:lstStyle/>
        <a:p>
          <a:pPr rtl="0"/>
          <a:r>
            <a:rPr lang="en-US" smtClean="0"/>
            <a:t>Certification, Placement and Annual Reviews</a:t>
          </a:r>
          <a:endParaRPr lang="en-US"/>
        </a:p>
      </dgm:t>
    </dgm:pt>
    <dgm:pt modelId="{99E8F35F-D4B2-4699-9849-962C6EA49081}" type="parTrans" cxnId="{B1FB15EC-10BD-42C7-89EC-C692F6D2098C}">
      <dgm:prSet/>
      <dgm:spPr/>
      <dgm:t>
        <a:bodyPr/>
        <a:lstStyle/>
        <a:p>
          <a:endParaRPr lang="en-US"/>
        </a:p>
      </dgm:t>
    </dgm:pt>
    <dgm:pt modelId="{7EC7A60C-8E56-4FAF-8FE7-45AE6A638D71}" type="sibTrans" cxnId="{B1FB15EC-10BD-42C7-89EC-C692F6D2098C}">
      <dgm:prSet/>
      <dgm:spPr/>
      <dgm:t>
        <a:bodyPr/>
        <a:lstStyle/>
        <a:p>
          <a:endParaRPr lang="en-US"/>
        </a:p>
      </dgm:t>
    </dgm:pt>
    <dgm:pt modelId="{B43849FB-2CC1-480B-B815-7AE5380EBEF7}">
      <dgm:prSet/>
      <dgm:spPr/>
      <dgm:t>
        <a:bodyPr/>
        <a:lstStyle/>
        <a:p>
          <a:pPr rtl="0"/>
          <a:r>
            <a:rPr lang="en-US" smtClean="0"/>
            <a:t>Conditional Release Program (CONREP) for outpatient treatment</a:t>
          </a:r>
          <a:endParaRPr lang="en-US"/>
        </a:p>
      </dgm:t>
    </dgm:pt>
    <dgm:pt modelId="{1754699B-EC97-40E4-8896-E7B7E2BE46E9}" type="parTrans" cxnId="{A14838BA-9295-45A5-A8AD-613291E06BCD}">
      <dgm:prSet/>
      <dgm:spPr/>
      <dgm:t>
        <a:bodyPr/>
        <a:lstStyle/>
        <a:p>
          <a:endParaRPr lang="en-US"/>
        </a:p>
      </dgm:t>
    </dgm:pt>
    <dgm:pt modelId="{BD758A15-6F63-4D99-A88D-E3E64ECD63E0}" type="sibTrans" cxnId="{A14838BA-9295-45A5-A8AD-613291E06BCD}">
      <dgm:prSet/>
      <dgm:spPr/>
      <dgm:t>
        <a:bodyPr/>
        <a:lstStyle/>
        <a:p>
          <a:endParaRPr lang="en-US"/>
        </a:p>
      </dgm:t>
    </dgm:pt>
    <dgm:pt modelId="{DFE37E8D-4422-4681-A954-C4EE56E5F5C5}" type="pres">
      <dgm:prSet presAssocID="{1D0DCEDE-9226-4218-AFE6-9873262CB51A}" presName="Name0" presStyleCnt="0">
        <dgm:presLayoutVars>
          <dgm:dir/>
          <dgm:animLvl val="lvl"/>
          <dgm:resizeHandles val="exact"/>
        </dgm:presLayoutVars>
      </dgm:prSet>
      <dgm:spPr/>
      <dgm:t>
        <a:bodyPr/>
        <a:lstStyle/>
        <a:p>
          <a:endParaRPr lang="en-US"/>
        </a:p>
      </dgm:t>
    </dgm:pt>
    <dgm:pt modelId="{7F00D3E3-6D83-43CB-BA2C-1B9B8966AEE9}" type="pres">
      <dgm:prSet presAssocID="{EF6AC8F9-88B2-4728-A0A7-17F54760FC4B}" presName="linNode" presStyleCnt="0"/>
      <dgm:spPr/>
    </dgm:pt>
    <dgm:pt modelId="{5E06ACC4-038E-4EEC-AE59-058AC5DA2AE8}" type="pres">
      <dgm:prSet presAssocID="{EF6AC8F9-88B2-4728-A0A7-17F54760FC4B}" presName="parentText" presStyleLbl="node1" presStyleIdx="0" presStyleCnt="1">
        <dgm:presLayoutVars>
          <dgm:chMax val="1"/>
          <dgm:bulletEnabled val="1"/>
        </dgm:presLayoutVars>
      </dgm:prSet>
      <dgm:spPr/>
      <dgm:t>
        <a:bodyPr/>
        <a:lstStyle/>
        <a:p>
          <a:endParaRPr lang="en-US"/>
        </a:p>
      </dgm:t>
    </dgm:pt>
    <dgm:pt modelId="{748BF297-9532-4737-AFCF-1001ED277D5B}" type="pres">
      <dgm:prSet presAssocID="{EF6AC8F9-88B2-4728-A0A7-17F54760FC4B}" presName="descendantText" presStyleLbl="alignAccFollowNode1" presStyleIdx="0" presStyleCnt="1">
        <dgm:presLayoutVars>
          <dgm:bulletEnabled val="1"/>
        </dgm:presLayoutVars>
      </dgm:prSet>
      <dgm:spPr/>
      <dgm:t>
        <a:bodyPr/>
        <a:lstStyle/>
        <a:p>
          <a:endParaRPr lang="en-US"/>
        </a:p>
      </dgm:t>
    </dgm:pt>
  </dgm:ptLst>
  <dgm:cxnLst>
    <dgm:cxn modelId="{2D76D55B-CFE8-42C2-A2EF-9B1EE216B82B}" type="presOf" srcId="{1D0DCEDE-9226-4218-AFE6-9873262CB51A}" destId="{DFE37E8D-4422-4681-A954-C4EE56E5F5C5}" srcOrd="0" destOrd="0" presId="urn:microsoft.com/office/officeart/2005/8/layout/vList5"/>
    <dgm:cxn modelId="{F39D2D01-D888-4702-8F2F-CF213554C6D3}" type="presOf" srcId="{7FB90AE5-DD14-4C72-A68A-7964A2CB28ED}" destId="{748BF297-9532-4737-AFCF-1001ED277D5B}" srcOrd="0" destOrd="0" presId="urn:microsoft.com/office/officeart/2005/8/layout/vList5"/>
    <dgm:cxn modelId="{49463018-8119-4104-A296-FD3E2B02A519}" type="presOf" srcId="{B43849FB-2CC1-480B-B815-7AE5380EBEF7}" destId="{748BF297-9532-4737-AFCF-1001ED277D5B}" srcOrd="0" destOrd="3" presId="urn:microsoft.com/office/officeart/2005/8/layout/vList5"/>
    <dgm:cxn modelId="{DAAC9441-5F82-48FE-809F-8034966D0382}" srcId="{EF6AC8F9-88B2-4728-A0A7-17F54760FC4B}" destId="{7FB90AE5-DD14-4C72-A68A-7964A2CB28ED}" srcOrd="0" destOrd="0" parTransId="{878D17B3-05FF-44F4-B2C0-63FFC0A36597}" sibTransId="{22CDA006-794D-41FA-ACF1-C7AA0EE7F640}"/>
    <dgm:cxn modelId="{7714714B-AD7A-469B-BA59-17A0382DF891}" srcId="{1D0DCEDE-9226-4218-AFE6-9873262CB51A}" destId="{EF6AC8F9-88B2-4728-A0A7-17F54760FC4B}" srcOrd="0" destOrd="0" parTransId="{3A73D4A0-5207-4239-9F3E-37BDE48EFD33}" sibTransId="{95869398-6B8A-48E7-B502-F5D2FE1361F8}"/>
    <dgm:cxn modelId="{9FF4C8AC-EA1E-493C-A8B2-4008079D6E12}" type="presOf" srcId="{EF6AC8F9-88B2-4728-A0A7-17F54760FC4B}" destId="{5E06ACC4-038E-4EEC-AE59-058AC5DA2AE8}" srcOrd="0" destOrd="0" presId="urn:microsoft.com/office/officeart/2005/8/layout/vList5"/>
    <dgm:cxn modelId="{619D4B97-75BD-4DA3-9783-20414D4BC1BD}" srcId="{EF6AC8F9-88B2-4728-A0A7-17F54760FC4B}" destId="{A3A7746A-0B51-4F19-9623-9C01D55A639A}" srcOrd="1" destOrd="0" parTransId="{D978DB91-2870-4309-A5F0-E223BFA9AAAF}" sibTransId="{66F7A11B-8598-4A13-A4E4-4F753F7F752D}"/>
    <dgm:cxn modelId="{866B3883-F15E-48EA-97FB-36A7CEBA50F4}" type="presOf" srcId="{A3A7746A-0B51-4F19-9623-9C01D55A639A}" destId="{748BF297-9532-4737-AFCF-1001ED277D5B}" srcOrd="0" destOrd="1" presId="urn:microsoft.com/office/officeart/2005/8/layout/vList5"/>
    <dgm:cxn modelId="{A14838BA-9295-45A5-A8AD-613291E06BCD}" srcId="{EF6AC8F9-88B2-4728-A0A7-17F54760FC4B}" destId="{B43849FB-2CC1-480B-B815-7AE5380EBEF7}" srcOrd="3" destOrd="0" parTransId="{1754699B-EC97-40E4-8896-E7B7E2BE46E9}" sibTransId="{BD758A15-6F63-4D99-A88D-E3E64ECD63E0}"/>
    <dgm:cxn modelId="{50E286E8-F066-4C59-8164-CF9936302FF6}" type="presOf" srcId="{43BF2A04-AEEE-4656-AE5A-EEB5BC3F6CCB}" destId="{748BF297-9532-4737-AFCF-1001ED277D5B}" srcOrd="0" destOrd="2" presId="urn:microsoft.com/office/officeart/2005/8/layout/vList5"/>
    <dgm:cxn modelId="{B1FB15EC-10BD-42C7-89EC-C692F6D2098C}" srcId="{EF6AC8F9-88B2-4728-A0A7-17F54760FC4B}" destId="{43BF2A04-AEEE-4656-AE5A-EEB5BC3F6CCB}" srcOrd="2" destOrd="0" parTransId="{99E8F35F-D4B2-4699-9849-962C6EA49081}" sibTransId="{7EC7A60C-8E56-4FAF-8FE7-45AE6A638D71}"/>
    <dgm:cxn modelId="{863DB53E-B416-4D6C-BD99-779A584C9B59}" type="presParOf" srcId="{DFE37E8D-4422-4681-A954-C4EE56E5F5C5}" destId="{7F00D3E3-6D83-43CB-BA2C-1B9B8966AEE9}" srcOrd="0" destOrd="0" presId="urn:microsoft.com/office/officeart/2005/8/layout/vList5"/>
    <dgm:cxn modelId="{08C636C4-8A8F-4B23-A361-7DB06FE7A07E}" type="presParOf" srcId="{7F00D3E3-6D83-43CB-BA2C-1B9B8966AEE9}" destId="{5E06ACC4-038E-4EEC-AE59-058AC5DA2AE8}" srcOrd="0" destOrd="0" presId="urn:microsoft.com/office/officeart/2005/8/layout/vList5"/>
    <dgm:cxn modelId="{6E0755DF-44C4-41BA-BF5B-E461874D53FE}" type="presParOf" srcId="{7F00D3E3-6D83-43CB-BA2C-1B9B8966AEE9}" destId="{748BF297-9532-4737-AFCF-1001ED277D5B}"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29.xml><?xml version="1.0" encoding="utf-8"?>
<dgm:dataModel xmlns:dgm="http://schemas.openxmlformats.org/drawingml/2006/diagram" xmlns:a="http://schemas.openxmlformats.org/drawingml/2006/main">
  <dgm:ptLst>
    <dgm:pt modelId="{4A528A19-EC29-4121-94AB-83EB07687760}" type="doc">
      <dgm:prSet loTypeId="urn:microsoft.com/office/officeart/2005/8/layout/hList1" loCatId="list" qsTypeId="urn:microsoft.com/office/officeart/2005/8/quickstyle/simple1" qsCatId="simple" csTypeId="urn:microsoft.com/office/officeart/2005/8/colors/accent1_2" csCatId="accent1"/>
      <dgm:spPr/>
      <dgm:t>
        <a:bodyPr/>
        <a:lstStyle/>
        <a:p>
          <a:endParaRPr lang="en-US"/>
        </a:p>
      </dgm:t>
    </dgm:pt>
    <dgm:pt modelId="{0FE384EE-C081-4609-BE3C-CB897872F17C}">
      <dgm:prSet/>
      <dgm:spPr/>
      <dgm:t>
        <a:bodyPr/>
        <a:lstStyle/>
        <a:p>
          <a:pPr rtl="0"/>
          <a:r>
            <a:rPr lang="en-US" smtClean="0"/>
            <a:t>Criteria for MDO Certification</a:t>
          </a:r>
          <a:endParaRPr lang="en-US"/>
        </a:p>
      </dgm:t>
    </dgm:pt>
    <dgm:pt modelId="{BEC877C0-2F26-421B-9D1B-141D2ED64393}" type="parTrans" cxnId="{36E2D15B-5BBB-497D-AA3C-AE39B79E65CE}">
      <dgm:prSet/>
      <dgm:spPr/>
      <dgm:t>
        <a:bodyPr/>
        <a:lstStyle/>
        <a:p>
          <a:endParaRPr lang="en-US"/>
        </a:p>
      </dgm:t>
    </dgm:pt>
    <dgm:pt modelId="{B0A7AE50-5548-4090-9247-3F14816515D6}" type="sibTrans" cxnId="{36E2D15B-5BBB-497D-AA3C-AE39B79E65CE}">
      <dgm:prSet/>
      <dgm:spPr/>
      <dgm:t>
        <a:bodyPr/>
        <a:lstStyle/>
        <a:p>
          <a:endParaRPr lang="en-US"/>
        </a:p>
      </dgm:t>
    </dgm:pt>
    <dgm:pt modelId="{DEBCEC5E-969A-424E-B26F-EAB6A4DE0F9F}">
      <dgm:prSet/>
      <dgm:spPr/>
      <dgm:t>
        <a:bodyPr/>
        <a:lstStyle/>
        <a:p>
          <a:pPr rtl="0"/>
          <a:r>
            <a:rPr lang="en-US" smtClean="0"/>
            <a:t>Severe mental disorder</a:t>
          </a:r>
          <a:endParaRPr lang="en-US"/>
        </a:p>
      </dgm:t>
    </dgm:pt>
    <dgm:pt modelId="{3DDA4637-A0FC-47B7-B4B8-D57E8A7AB1A4}" type="parTrans" cxnId="{C568EA52-1CFC-4938-B05F-0D5D2952EF00}">
      <dgm:prSet/>
      <dgm:spPr/>
      <dgm:t>
        <a:bodyPr/>
        <a:lstStyle/>
        <a:p>
          <a:endParaRPr lang="en-US"/>
        </a:p>
      </dgm:t>
    </dgm:pt>
    <dgm:pt modelId="{44A435A7-4BB2-4B76-87BA-E613939DAAA1}" type="sibTrans" cxnId="{C568EA52-1CFC-4938-B05F-0D5D2952EF00}">
      <dgm:prSet/>
      <dgm:spPr/>
      <dgm:t>
        <a:bodyPr/>
        <a:lstStyle/>
        <a:p>
          <a:endParaRPr lang="en-US"/>
        </a:p>
      </dgm:t>
    </dgm:pt>
    <dgm:pt modelId="{5BEF13C6-BC05-4081-A5F3-C82AEAA40918}">
      <dgm:prSet/>
      <dgm:spPr/>
      <dgm:t>
        <a:bodyPr/>
        <a:lstStyle/>
        <a:p>
          <a:pPr rtl="0"/>
          <a:r>
            <a:rPr lang="en-US" smtClean="0"/>
            <a:t>Used force or caused serious bodily injury in one of the commitment crimes</a:t>
          </a:r>
          <a:endParaRPr lang="en-US"/>
        </a:p>
      </dgm:t>
    </dgm:pt>
    <dgm:pt modelId="{7F73DFA5-8F8F-40DC-88EA-311BAA80273D}" type="parTrans" cxnId="{6DB30ECA-DC43-40C1-A154-0668AF5346C0}">
      <dgm:prSet/>
      <dgm:spPr/>
      <dgm:t>
        <a:bodyPr/>
        <a:lstStyle/>
        <a:p>
          <a:endParaRPr lang="en-US"/>
        </a:p>
      </dgm:t>
    </dgm:pt>
    <dgm:pt modelId="{6E35EB09-57CC-4EC4-9274-FE7471AFAEA6}" type="sibTrans" cxnId="{6DB30ECA-DC43-40C1-A154-0668AF5346C0}">
      <dgm:prSet/>
      <dgm:spPr/>
      <dgm:t>
        <a:bodyPr/>
        <a:lstStyle/>
        <a:p>
          <a:endParaRPr lang="en-US"/>
        </a:p>
      </dgm:t>
    </dgm:pt>
    <dgm:pt modelId="{FEB95664-5B43-4BDB-B97A-85AFC147FEC1}">
      <dgm:prSet/>
      <dgm:spPr/>
      <dgm:t>
        <a:bodyPr/>
        <a:lstStyle/>
        <a:p>
          <a:pPr rtl="0"/>
          <a:r>
            <a:rPr lang="en-US" smtClean="0"/>
            <a:t>Severe mental disorder was one of the causes or was an aggravating factor in the commission of the crime</a:t>
          </a:r>
          <a:endParaRPr lang="en-US"/>
        </a:p>
      </dgm:t>
    </dgm:pt>
    <dgm:pt modelId="{D417CFDE-C4AB-4731-8F24-C17E45062063}" type="parTrans" cxnId="{76965F04-0E56-4AFC-B586-FFE5773FCA08}">
      <dgm:prSet/>
      <dgm:spPr/>
      <dgm:t>
        <a:bodyPr/>
        <a:lstStyle/>
        <a:p>
          <a:endParaRPr lang="en-US"/>
        </a:p>
      </dgm:t>
    </dgm:pt>
    <dgm:pt modelId="{779FF57A-D965-4F93-8A05-CD477109ECD4}" type="sibTrans" cxnId="{76965F04-0E56-4AFC-B586-FFE5773FCA08}">
      <dgm:prSet/>
      <dgm:spPr/>
      <dgm:t>
        <a:bodyPr/>
        <a:lstStyle/>
        <a:p>
          <a:endParaRPr lang="en-US"/>
        </a:p>
      </dgm:t>
    </dgm:pt>
    <dgm:pt modelId="{3FB90BB0-6A13-44B1-AD99-BED76FAE9831}">
      <dgm:prSet/>
      <dgm:spPr/>
      <dgm:t>
        <a:bodyPr/>
        <a:lstStyle/>
        <a:p>
          <a:pPr rtl="0"/>
          <a:r>
            <a:rPr lang="en-US" smtClean="0"/>
            <a:t>Severe mental disorder is not in remission or cannot be kept in remission without treatment</a:t>
          </a:r>
          <a:endParaRPr lang="en-US"/>
        </a:p>
      </dgm:t>
    </dgm:pt>
    <dgm:pt modelId="{9253874E-4B76-485B-B95D-F59BE732178C}" type="parTrans" cxnId="{2999F808-FE00-40B9-8FC5-3B025E581A99}">
      <dgm:prSet/>
      <dgm:spPr/>
      <dgm:t>
        <a:bodyPr/>
        <a:lstStyle/>
        <a:p>
          <a:endParaRPr lang="en-US"/>
        </a:p>
      </dgm:t>
    </dgm:pt>
    <dgm:pt modelId="{0B91CB73-AC6C-42F8-B0DB-4BFDD93FB91B}" type="sibTrans" cxnId="{2999F808-FE00-40B9-8FC5-3B025E581A99}">
      <dgm:prSet/>
      <dgm:spPr/>
      <dgm:t>
        <a:bodyPr/>
        <a:lstStyle/>
        <a:p>
          <a:endParaRPr lang="en-US"/>
        </a:p>
      </dgm:t>
    </dgm:pt>
    <dgm:pt modelId="{499A7C7C-9748-4EFF-A55E-2BCAA1A53FEC}">
      <dgm:prSet/>
      <dgm:spPr/>
      <dgm:t>
        <a:bodyPr/>
        <a:lstStyle/>
        <a:p>
          <a:pPr rtl="0"/>
          <a:r>
            <a:rPr lang="en-US" smtClean="0"/>
            <a:t>Has been in treatment for the severe mental disorder for 90 days or more within the year prior to prisoners parole or release</a:t>
          </a:r>
          <a:endParaRPr lang="en-US"/>
        </a:p>
      </dgm:t>
    </dgm:pt>
    <dgm:pt modelId="{2F43017B-F4B0-486A-AB3C-74A22F52C824}" type="parTrans" cxnId="{E0C0E48D-C1E6-499E-A4CB-720FAB0B0411}">
      <dgm:prSet/>
      <dgm:spPr/>
      <dgm:t>
        <a:bodyPr/>
        <a:lstStyle/>
        <a:p>
          <a:endParaRPr lang="en-US"/>
        </a:p>
      </dgm:t>
    </dgm:pt>
    <dgm:pt modelId="{18E7DE4B-B15B-434A-983E-D5EC90534D33}" type="sibTrans" cxnId="{E0C0E48D-C1E6-499E-A4CB-720FAB0B0411}">
      <dgm:prSet/>
      <dgm:spPr/>
      <dgm:t>
        <a:bodyPr/>
        <a:lstStyle/>
        <a:p>
          <a:endParaRPr lang="en-US"/>
        </a:p>
      </dgm:t>
    </dgm:pt>
    <dgm:pt modelId="{3AB1FF20-3F12-4334-8126-788809A6D3A1}">
      <dgm:prSet/>
      <dgm:spPr/>
      <dgm:t>
        <a:bodyPr/>
        <a:lstStyle/>
        <a:p>
          <a:pPr rtl="0"/>
          <a:r>
            <a:rPr lang="en-US" smtClean="0"/>
            <a:t>As a result of severe mental disorder – presents a substantial danger of physical harm to others</a:t>
          </a:r>
          <a:endParaRPr lang="en-US"/>
        </a:p>
      </dgm:t>
    </dgm:pt>
    <dgm:pt modelId="{35506264-E715-4D75-B4AD-C366F22961FF}" type="parTrans" cxnId="{E8BAD74D-3C94-4D69-8F0C-3619B1DC526E}">
      <dgm:prSet/>
      <dgm:spPr/>
      <dgm:t>
        <a:bodyPr/>
        <a:lstStyle/>
        <a:p>
          <a:endParaRPr lang="en-US"/>
        </a:p>
      </dgm:t>
    </dgm:pt>
    <dgm:pt modelId="{BB981A80-C623-4B21-B6CC-26FE529FAAA9}" type="sibTrans" cxnId="{E8BAD74D-3C94-4D69-8F0C-3619B1DC526E}">
      <dgm:prSet/>
      <dgm:spPr/>
      <dgm:t>
        <a:bodyPr/>
        <a:lstStyle/>
        <a:p>
          <a:endParaRPr lang="en-US"/>
        </a:p>
      </dgm:t>
    </dgm:pt>
    <dgm:pt modelId="{47BA502D-DFBC-4A1A-833C-6E0738B9B2BF}" type="pres">
      <dgm:prSet presAssocID="{4A528A19-EC29-4121-94AB-83EB07687760}" presName="Name0" presStyleCnt="0">
        <dgm:presLayoutVars>
          <dgm:dir/>
          <dgm:animLvl val="lvl"/>
          <dgm:resizeHandles val="exact"/>
        </dgm:presLayoutVars>
      </dgm:prSet>
      <dgm:spPr/>
      <dgm:t>
        <a:bodyPr/>
        <a:lstStyle/>
        <a:p>
          <a:endParaRPr lang="en-US"/>
        </a:p>
      </dgm:t>
    </dgm:pt>
    <dgm:pt modelId="{91B362F9-13EF-46D9-AE44-312EB7BFAF0D}" type="pres">
      <dgm:prSet presAssocID="{0FE384EE-C081-4609-BE3C-CB897872F17C}" presName="composite" presStyleCnt="0"/>
      <dgm:spPr/>
    </dgm:pt>
    <dgm:pt modelId="{4FB7D876-D93D-4F88-8B4B-D8355A160760}" type="pres">
      <dgm:prSet presAssocID="{0FE384EE-C081-4609-BE3C-CB897872F17C}" presName="parTx" presStyleLbl="alignNode1" presStyleIdx="0" presStyleCnt="1">
        <dgm:presLayoutVars>
          <dgm:chMax val="0"/>
          <dgm:chPref val="0"/>
          <dgm:bulletEnabled val="1"/>
        </dgm:presLayoutVars>
      </dgm:prSet>
      <dgm:spPr/>
      <dgm:t>
        <a:bodyPr/>
        <a:lstStyle/>
        <a:p>
          <a:endParaRPr lang="en-US"/>
        </a:p>
      </dgm:t>
    </dgm:pt>
    <dgm:pt modelId="{38FAE235-25FE-498B-B708-89B6606A2221}" type="pres">
      <dgm:prSet presAssocID="{0FE384EE-C081-4609-BE3C-CB897872F17C}" presName="desTx" presStyleLbl="alignAccFollowNode1" presStyleIdx="0" presStyleCnt="1">
        <dgm:presLayoutVars>
          <dgm:bulletEnabled val="1"/>
        </dgm:presLayoutVars>
      </dgm:prSet>
      <dgm:spPr/>
      <dgm:t>
        <a:bodyPr/>
        <a:lstStyle/>
        <a:p>
          <a:endParaRPr lang="en-US"/>
        </a:p>
      </dgm:t>
    </dgm:pt>
  </dgm:ptLst>
  <dgm:cxnLst>
    <dgm:cxn modelId="{C568EA52-1CFC-4938-B05F-0D5D2952EF00}" srcId="{0FE384EE-C081-4609-BE3C-CB897872F17C}" destId="{DEBCEC5E-969A-424E-B26F-EAB6A4DE0F9F}" srcOrd="0" destOrd="0" parTransId="{3DDA4637-A0FC-47B7-B4B8-D57E8A7AB1A4}" sibTransId="{44A435A7-4BB2-4B76-87BA-E613939DAAA1}"/>
    <dgm:cxn modelId="{6DB30ECA-DC43-40C1-A154-0668AF5346C0}" srcId="{0FE384EE-C081-4609-BE3C-CB897872F17C}" destId="{5BEF13C6-BC05-4081-A5F3-C82AEAA40918}" srcOrd="1" destOrd="0" parTransId="{7F73DFA5-8F8F-40DC-88EA-311BAA80273D}" sibTransId="{6E35EB09-57CC-4EC4-9274-FE7471AFAEA6}"/>
    <dgm:cxn modelId="{E699D851-E2B1-4671-BC1B-E67FEC18249F}" type="presOf" srcId="{0FE384EE-C081-4609-BE3C-CB897872F17C}" destId="{4FB7D876-D93D-4F88-8B4B-D8355A160760}" srcOrd="0" destOrd="0" presId="urn:microsoft.com/office/officeart/2005/8/layout/hList1"/>
    <dgm:cxn modelId="{36E2D15B-5BBB-497D-AA3C-AE39B79E65CE}" srcId="{4A528A19-EC29-4121-94AB-83EB07687760}" destId="{0FE384EE-C081-4609-BE3C-CB897872F17C}" srcOrd="0" destOrd="0" parTransId="{BEC877C0-2F26-421B-9D1B-141D2ED64393}" sibTransId="{B0A7AE50-5548-4090-9247-3F14816515D6}"/>
    <dgm:cxn modelId="{C9E3F41F-70A5-4CD4-83F8-4ACFA209E8BD}" type="presOf" srcId="{FEB95664-5B43-4BDB-B97A-85AFC147FEC1}" destId="{38FAE235-25FE-498B-B708-89B6606A2221}" srcOrd="0" destOrd="2" presId="urn:microsoft.com/office/officeart/2005/8/layout/hList1"/>
    <dgm:cxn modelId="{BDBFE4DE-0BE8-4CBE-999C-5E7D8FB2F686}" type="presOf" srcId="{4A528A19-EC29-4121-94AB-83EB07687760}" destId="{47BA502D-DFBC-4A1A-833C-6E0738B9B2BF}" srcOrd="0" destOrd="0" presId="urn:microsoft.com/office/officeart/2005/8/layout/hList1"/>
    <dgm:cxn modelId="{76965F04-0E56-4AFC-B586-FFE5773FCA08}" srcId="{0FE384EE-C081-4609-BE3C-CB897872F17C}" destId="{FEB95664-5B43-4BDB-B97A-85AFC147FEC1}" srcOrd="2" destOrd="0" parTransId="{D417CFDE-C4AB-4731-8F24-C17E45062063}" sibTransId="{779FF57A-D965-4F93-8A05-CD477109ECD4}"/>
    <dgm:cxn modelId="{E0C0E48D-C1E6-499E-A4CB-720FAB0B0411}" srcId="{0FE384EE-C081-4609-BE3C-CB897872F17C}" destId="{499A7C7C-9748-4EFF-A55E-2BCAA1A53FEC}" srcOrd="4" destOrd="0" parTransId="{2F43017B-F4B0-486A-AB3C-74A22F52C824}" sibTransId="{18E7DE4B-B15B-434A-983E-D5EC90534D33}"/>
    <dgm:cxn modelId="{52F41D6B-FFEF-454A-B131-655155361FA4}" type="presOf" srcId="{3FB90BB0-6A13-44B1-AD99-BED76FAE9831}" destId="{38FAE235-25FE-498B-B708-89B6606A2221}" srcOrd="0" destOrd="3" presId="urn:microsoft.com/office/officeart/2005/8/layout/hList1"/>
    <dgm:cxn modelId="{31AA6793-6010-4ED6-8A8E-513FEE25D285}" type="presOf" srcId="{DEBCEC5E-969A-424E-B26F-EAB6A4DE0F9F}" destId="{38FAE235-25FE-498B-B708-89B6606A2221}" srcOrd="0" destOrd="0" presId="urn:microsoft.com/office/officeart/2005/8/layout/hList1"/>
    <dgm:cxn modelId="{2999F808-FE00-40B9-8FC5-3B025E581A99}" srcId="{0FE384EE-C081-4609-BE3C-CB897872F17C}" destId="{3FB90BB0-6A13-44B1-AD99-BED76FAE9831}" srcOrd="3" destOrd="0" parTransId="{9253874E-4B76-485B-B95D-F59BE732178C}" sibTransId="{0B91CB73-AC6C-42F8-B0DB-4BFDD93FB91B}"/>
    <dgm:cxn modelId="{3341B32D-7261-4E07-A31B-B24D914B08D0}" type="presOf" srcId="{5BEF13C6-BC05-4081-A5F3-C82AEAA40918}" destId="{38FAE235-25FE-498B-B708-89B6606A2221}" srcOrd="0" destOrd="1" presId="urn:microsoft.com/office/officeart/2005/8/layout/hList1"/>
    <dgm:cxn modelId="{FBA172DE-BDF6-426E-B7A1-F2B22A2402AD}" type="presOf" srcId="{3AB1FF20-3F12-4334-8126-788809A6D3A1}" destId="{38FAE235-25FE-498B-B708-89B6606A2221}" srcOrd="0" destOrd="5" presId="urn:microsoft.com/office/officeart/2005/8/layout/hList1"/>
    <dgm:cxn modelId="{E8BAD74D-3C94-4D69-8F0C-3619B1DC526E}" srcId="{0FE384EE-C081-4609-BE3C-CB897872F17C}" destId="{3AB1FF20-3F12-4334-8126-788809A6D3A1}" srcOrd="5" destOrd="0" parTransId="{35506264-E715-4D75-B4AD-C366F22961FF}" sibTransId="{BB981A80-C623-4B21-B6CC-26FE529FAAA9}"/>
    <dgm:cxn modelId="{3138B9FE-D34D-439D-871E-8D28149F5F9D}" type="presOf" srcId="{499A7C7C-9748-4EFF-A55E-2BCAA1A53FEC}" destId="{38FAE235-25FE-498B-B708-89B6606A2221}" srcOrd="0" destOrd="4" presId="urn:microsoft.com/office/officeart/2005/8/layout/hList1"/>
    <dgm:cxn modelId="{7DFB2AB0-CFDD-406B-8595-6715727D16DE}" type="presParOf" srcId="{47BA502D-DFBC-4A1A-833C-6E0738B9B2BF}" destId="{91B362F9-13EF-46D9-AE44-312EB7BFAF0D}" srcOrd="0" destOrd="0" presId="urn:microsoft.com/office/officeart/2005/8/layout/hList1"/>
    <dgm:cxn modelId="{004B1208-B3A8-4647-A058-27AEF2C1E24E}" type="presParOf" srcId="{91B362F9-13EF-46D9-AE44-312EB7BFAF0D}" destId="{4FB7D876-D93D-4F88-8B4B-D8355A160760}" srcOrd="0" destOrd="0" presId="urn:microsoft.com/office/officeart/2005/8/layout/hList1"/>
    <dgm:cxn modelId="{1A9C2895-E6EE-48AB-A231-99CE97931A0F}" type="presParOf" srcId="{91B362F9-13EF-46D9-AE44-312EB7BFAF0D}" destId="{38FAE235-25FE-498B-B708-89B6606A2221}"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xml><?xml version="1.0" encoding="utf-8"?>
<dgm:dataModel xmlns:dgm="http://schemas.openxmlformats.org/drawingml/2006/diagram" xmlns:a="http://schemas.openxmlformats.org/drawingml/2006/main">
  <dgm:ptLst>
    <dgm:pt modelId="{CA3551C9-DDD9-4606-A462-D703545B99D2}" type="doc">
      <dgm:prSet loTypeId="urn:microsoft.com/office/officeart/2005/8/layout/vList5" loCatId="list" qsTypeId="urn:microsoft.com/office/officeart/2005/8/quickstyle/simple1" qsCatId="simple" csTypeId="urn:microsoft.com/office/officeart/2005/8/colors/accent1_2" csCatId="accent1" phldr="1"/>
      <dgm:spPr/>
      <dgm:t>
        <a:bodyPr/>
        <a:lstStyle/>
        <a:p>
          <a:endParaRPr lang="en-US"/>
        </a:p>
      </dgm:t>
    </dgm:pt>
    <dgm:pt modelId="{E2F97FAE-E64F-4FFD-A211-D09F70DB8D49}">
      <dgm:prSet custT="1"/>
      <dgm:spPr/>
      <dgm:t>
        <a:bodyPr/>
        <a:lstStyle/>
        <a:p>
          <a:pPr rtl="0"/>
          <a:r>
            <a:rPr lang="en-US" sz="2800" dirty="0" smtClean="0"/>
            <a:t>Trends Continued</a:t>
          </a:r>
          <a:endParaRPr lang="en-US" sz="1800" dirty="0"/>
        </a:p>
      </dgm:t>
    </dgm:pt>
    <dgm:pt modelId="{6F1342C1-A6F1-4CEB-BDC1-139A4792F12B}" type="parTrans" cxnId="{282EB46B-91E5-4480-8706-5483888B022E}">
      <dgm:prSet/>
      <dgm:spPr/>
      <dgm:t>
        <a:bodyPr/>
        <a:lstStyle/>
        <a:p>
          <a:endParaRPr lang="en-US"/>
        </a:p>
      </dgm:t>
    </dgm:pt>
    <dgm:pt modelId="{4A7C5101-6730-4C18-8137-983A802B64A7}" type="sibTrans" cxnId="{282EB46B-91E5-4480-8706-5483888B022E}">
      <dgm:prSet/>
      <dgm:spPr/>
      <dgm:t>
        <a:bodyPr/>
        <a:lstStyle/>
        <a:p>
          <a:endParaRPr lang="en-US"/>
        </a:p>
      </dgm:t>
    </dgm:pt>
    <dgm:pt modelId="{F16F0D5D-A286-409C-A4D8-27536C434095}">
      <dgm:prSet custT="1"/>
      <dgm:spPr/>
      <dgm:t>
        <a:bodyPr/>
        <a:lstStyle/>
        <a:p>
          <a:pPr rtl="0"/>
          <a:r>
            <a:rPr lang="en-US" sz="2000" dirty="0" smtClean="0"/>
            <a:t>Ideas &amp; Solutions-Criminal Case Referrals</a:t>
          </a:r>
          <a:endParaRPr lang="en-US" sz="2000" dirty="0"/>
        </a:p>
      </dgm:t>
    </dgm:pt>
    <dgm:pt modelId="{89EC755D-94F0-44F9-8EFB-32C188E370D0}" type="parTrans" cxnId="{284F9E98-E497-41EB-BBFD-266EF8A9B0E7}">
      <dgm:prSet/>
      <dgm:spPr/>
      <dgm:t>
        <a:bodyPr/>
        <a:lstStyle/>
        <a:p>
          <a:endParaRPr lang="en-US"/>
        </a:p>
      </dgm:t>
    </dgm:pt>
    <dgm:pt modelId="{FD58AF54-5DDE-4800-BF87-8AA07B1829FA}" type="sibTrans" cxnId="{284F9E98-E497-41EB-BBFD-266EF8A9B0E7}">
      <dgm:prSet/>
      <dgm:spPr/>
      <dgm:t>
        <a:bodyPr/>
        <a:lstStyle/>
        <a:p>
          <a:endParaRPr lang="en-US"/>
        </a:p>
      </dgm:t>
    </dgm:pt>
    <dgm:pt modelId="{165027F4-8485-406A-A456-3410BAA82418}">
      <dgm:prSet custT="1"/>
      <dgm:spPr/>
      <dgm:t>
        <a:bodyPr/>
        <a:lstStyle/>
        <a:p>
          <a:pPr rtl="0"/>
          <a:r>
            <a:rPr lang="en-US" sz="2000" dirty="0" smtClean="0"/>
            <a:t>Kennebrew Fallout</a:t>
          </a:r>
          <a:endParaRPr lang="en-US" sz="2000" dirty="0"/>
        </a:p>
      </dgm:t>
    </dgm:pt>
    <dgm:pt modelId="{3B468E9D-737E-4E39-B2AD-975E70AF9C1C}" type="parTrans" cxnId="{60174864-A461-427D-B74D-F1EB47DBFAEA}">
      <dgm:prSet/>
      <dgm:spPr/>
      <dgm:t>
        <a:bodyPr/>
        <a:lstStyle/>
        <a:p>
          <a:endParaRPr lang="en-US"/>
        </a:p>
      </dgm:t>
    </dgm:pt>
    <dgm:pt modelId="{F332D6EA-A29F-467E-B88F-11658C2EC11F}" type="sibTrans" cxnId="{60174864-A461-427D-B74D-F1EB47DBFAEA}">
      <dgm:prSet/>
      <dgm:spPr/>
      <dgm:t>
        <a:bodyPr/>
        <a:lstStyle/>
        <a:p>
          <a:endParaRPr lang="en-US"/>
        </a:p>
      </dgm:t>
    </dgm:pt>
    <dgm:pt modelId="{D71D830D-097D-4401-ADD5-CF44C5483B68}">
      <dgm:prSet custT="1"/>
      <dgm:spPr/>
      <dgm:t>
        <a:bodyPr/>
        <a:lstStyle/>
        <a:p>
          <a:pPr rtl="0"/>
          <a:r>
            <a:rPr lang="en-US" sz="2000" dirty="0" smtClean="0"/>
            <a:t>Kennebrew Ideas &amp; Solutions</a:t>
          </a:r>
          <a:endParaRPr lang="en-US" sz="2000" dirty="0"/>
        </a:p>
      </dgm:t>
    </dgm:pt>
    <dgm:pt modelId="{3655CAB8-88F8-4CC6-8D17-AAB7A9D6144B}" type="parTrans" cxnId="{FD39E949-EE8B-41F4-B203-CD16DEE53275}">
      <dgm:prSet/>
      <dgm:spPr/>
      <dgm:t>
        <a:bodyPr/>
        <a:lstStyle/>
        <a:p>
          <a:endParaRPr lang="en-US"/>
        </a:p>
      </dgm:t>
    </dgm:pt>
    <dgm:pt modelId="{7468803E-1B1D-485A-AFB5-630B7FDFB4E2}" type="sibTrans" cxnId="{FD39E949-EE8B-41F4-B203-CD16DEE53275}">
      <dgm:prSet/>
      <dgm:spPr/>
      <dgm:t>
        <a:bodyPr/>
        <a:lstStyle/>
        <a:p>
          <a:endParaRPr lang="en-US"/>
        </a:p>
      </dgm:t>
    </dgm:pt>
    <dgm:pt modelId="{A30E7B17-01B3-40F6-873E-A9A86250F261}">
      <dgm:prSet custT="1"/>
      <dgm:spPr/>
      <dgm:t>
        <a:bodyPr/>
        <a:lstStyle/>
        <a:p>
          <a:pPr rtl="0"/>
          <a:r>
            <a:rPr lang="en-US" sz="2000" dirty="0" smtClean="0"/>
            <a:t>Parolees &amp; Post Release Community Supervision</a:t>
          </a:r>
          <a:endParaRPr lang="en-US" sz="2000" dirty="0"/>
        </a:p>
      </dgm:t>
    </dgm:pt>
    <dgm:pt modelId="{B5B9E272-AC88-405E-8085-CA289508747E}" type="parTrans" cxnId="{170F689F-CB06-4498-AAFB-634DF294DB93}">
      <dgm:prSet/>
      <dgm:spPr/>
      <dgm:t>
        <a:bodyPr/>
        <a:lstStyle/>
        <a:p>
          <a:endParaRPr lang="en-US"/>
        </a:p>
      </dgm:t>
    </dgm:pt>
    <dgm:pt modelId="{891D6B56-266A-4A67-A6A9-4BC28CF10E79}" type="sibTrans" cxnId="{170F689F-CB06-4498-AAFB-634DF294DB93}">
      <dgm:prSet/>
      <dgm:spPr/>
      <dgm:t>
        <a:bodyPr/>
        <a:lstStyle/>
        <a:p>
          <a:endParaRPr lang="en-US"/>
        </a:p>
      </dgm:t>
    </dgm:pt>
    <dgm:pt modelId="{39B82A5C-1170-4474-8A32-6FF2F1302C38}">
      <dgm:prSet custT="1"/>
      <dgm:spPr/>
      <dgm:t>
        <a:bodyPr/>
        <a:lstStyle/>
        <a:p>
          <a:pPr rtl="0"/>
          <a:r>
            <a:rPr lang="en-US" sz="2000" dirty="0" smtClean="0"/>
            <a:t>AB 193</a:t>
          </a:r>
          <a:endParaRPr lang="en-US" sz="2000" dirty="0"/>
        </a:p>
      </dgm:t>
    </dgm:pt>
    <dgm:pt modelId="{7C85CA12-ED66-485F-AAB3-C80F171237E0}" type="parTrans" cxnId="{96847136-265A-4E56-95BE-3C57987BE41C}">
      <dgm:prSet/>
      <dgm:spPr/>
      <dgm:t>
        <a:bodyPr/>
        <a:lstStyle/>
        <a:p>
          <a:endParaRPr lang="en-US"/>
        </a:p>
      </dgm:t>
    </dgm:pt>
    <dgm:pt modelId="{5B4FE1FC-5756-47CA-A6EF-6C9AE582A654}" type="sibTrans" cxnId="{96847136-265A-4E56-95BE-3C57987BE41C}">
      <dgm:prSet/>
      <dgm:spPr/>
      <dgm:t>
        <a:bodyPr/>
        <a:lstStyle/>
        <a:p>
          <a:endParaRPr lang="en-US"/>
        </a:p>
      </dgm:t>
    </dgm:pt>
    <dgm:pt modelId="{0BC87D92-A6B4-49A5-B7BE-80F5371B5A73}">
      <dgm:prSet custT="1"/>
      <dgm:spPr/>
      <dgm:t>
        <a:bodyPr/>
        <a:lstStyle/>
        <a:p>
          <a:pPr rtl="0"/>
          <a:r>
            <a:rPr lang="en-US" sz="2000" dirty="0" smtClean="0"/>
            <a:t>Ideas and Solutions – The Long View</a:t>
          </a:r>
          <a:endParaRPr lang="en-US" sz="2000" dirty="0"/>
        </a:p>
      </dgm:t>
    </dgm:pt>
    <dgm:pt modelId="{30217EAE-2045-475A-BC5B-2A582951909F}" type="parTrans" cxnId="{4ED427A2-5E18-4701-AF09-E2FC5B31C0C5}">
      <dgm:prSet/>
      <dgm:spPr/>
      <dgm:t>
        <a:bodyPr/>
        <a:lstStyle/>
        <a:p>
          <a:endParaRPr lang="en-US"/>
        </a:p>
      </dgm:t>
    </dgm:pt>
    <dgm:pt modelId="{6CFF81B5-821F-4298-BE3A-58F827CAEF86}" type="sibTrans" cxnId="{4ED427A2-5E18-4701-AF09-E2FC5B31C0C5}">
      <dgm:prSet/>
      <dgm:spPr/>
      <dgm:t>
        <a:bodyPr/>
        <a:lstStyle/>
        <a:p>
          <a:endParaRPr lang="en-US"/>
        </a:p>
      </dgm:t>
    </dgm:pt>
    <dgm:pt modelId="{89E2527D-A84A-452D-B111-1E331A3F5B78}" type="pres">
      <dgm:prSet presAssocID="{CA3551C9-DDD9-4606-A462-D703545B99D2}" presName="Name0" presStyleCnt="0">
        <dgm:presLayoutVars>
          <dgm:dir/>
          <dgm:animLvl val="lvl"/>
          <dgm:resizeHandles val="exact"/>
        </dgm:presLayoutVars>
      </dgm:prSet>
      <dgm:spPr/>
      <dgm:t>
        <a:bodyPr/>
        <a:lstStyle/>
        <a:p>
          <a:endParaRPr lang="en-US"/>
        </a:p>
      </dgm:t>
    </dgm:pt>
    <dgm:pt modelId="{EBFE9460-295F-4574-929F-F816AEDCAA1C}" type="pres">
      <dgm:prSet presAssocID="{E2F97FAE-E64F-4FFD-A211-D09F70DB8D49}" presName="linNode" presStyleCnt="0"/>
      <dgm:spPr/>
    </dgm:pt>
    <dgm:pt modelId="{12D27865-29BE-40D2-8BA6-B952FE9A200A}" type="pres">
      <dgm:prSet presAssocID="{E2F97FAE-E64F-4FFD-A211-D09F70DB8D49}" presName="parentText" presStyleLbl="node1" presStyleIdx="0" presStyleCnt="1">
        <dgm:presLayoutVars>
          <dgm:chMax val="1"/>
          <dgm:bulletEnabled val="1"/>
        </dgm:presLayoutVars>
      </dgm:prSet>
      <dgm:spPr/>
      <dgm:t>
        <a:bodyPr/>
        <a:lstStyle/>
        <a:p>
          <a:endParaRPr lang="en-US"/>
        </a:p>
      </dgm:t>
    </dgm:pt>
    <dgm:pt modelId="{56EB1406-174A-4ED4-8012-4620FE0FFB80}" type="pres">
      <dgm:prSet presAssocID="{E2F97FAE-E64F-4FFD-A211-D09F70DB8D49}" presName="descendantText" presStyleLbl="alignAccFollowNode1" presStyleIdx="0" presStyleCnt="1" custScaleY="141632">
        <dgm:presLayoutVars>
          <dgm:bulletEnabled val="1"/>
        </dgm:presLayoutVars>
      </dgm:prSet>
      <dgm:spPr/>
      <dgm:t>
        <a:bodyPr/>
        <a:lstStyle/>
        <a:p>
          <a:endParaRPr lang="en-US"/>
        </a:p>
      </dgm:t>
    </dgm:pt>
  </dgm:ptLst>
  <dgm:cxnLst>
    <dgm:cxn modelId="{67C1E9DB-3502-4041-8D6D-19A2AF556E62}" type="presOf" srcId="{E2F97FAE-E64F-4FFD-A211-D09F70DB8D49}" destId="{12D27865-29BE-40D2-8BA6-B952FE9A200A}" srcOrd="0" destOrd="0" presId="urn:microsoft.com/office/officeart/2005/8/layout/vList5"/>
    <dgm:cxn modelId="{284F9E98-E497-41EB-BBFD-266EF8A9B0E7}" srcId="{E2F97FAE-E64F-4FFD-A211-D09F70DB8D49}" destId="{F16F0D5D-A286-409C-A4D8-27536C434095}" srcOrd="0" destOrd="0" parTransId="{89EC755D-94F0-44F9-8EFB-32C188E370D0}" sibTransId="{FD58AF54-5DDE-4800-BF87-8AA07B1829FA}"/>
    <dgm:cxn modelId="{FD39E949-EE8B-41F4-B203-CD16DEE53275}" srcId="{E2F97FAE-E64F-4FFD-A211-D09F70DB8D49}" destId="{D71D830D-097D-4401-ADD5-CF44C5483B68}" srcOrd="2" destOrd="0" parTransId="{3655CAB8-88F8-4CC6-8D17-AAB7A9D6144B}" sibTransId="{7468803E-1B1D-485A-AFB5-630B7FDFB4E2}"/>
    <dgm:cxn modelId="{895FD3C6-75F4-4B85-8D13-D9A01C649B8B}" type="presOf" srcId="{0BC87D92-A6B4-49A5-B7BE-80F5371B5A73}" destId="{56EB1406-174A-4ED4-8012-4620FE0FFB80}" srcOrd="0" destOrd="5" presId="urn:microsoft.com/office/officeart/2005/8/layout/vList5"/>
    <dgm:cxn modelId="{4ED427A2-5E18-4701-AF09-E2FC5B31C0C5}" srcId="{E2F97FAE-E64F-4FFD-A211-D09F70DB8D49}" destId="{0BC87D92-A6B4-49A5-B7BE-80F5371B5A73}" srcOrd="5" destOrd="0" parTransId="{30217EAE-2045-475A-BC5B-2A582951909F}" sibTransId="{6CFF81B5-821F-4298-BE3A-58F827CAEF86}"/>
    <dgm:cxn modelId="{60174864-A461-427D-B74D-F1EB47DBFAEA}" srcId="{E2F97FAE-E64F-4FFD-A211-D09F70DB8D49}" destId="{165027F4-8485-406A-A456-3410BAA82418}" srcOrd="1" destOrd="0" parTransId="{3B468E9D-737E-4E39-B2AD-975E70AF9C1C}" sibTransId="{F332D6EA-A29F-467E-B88F-11658C2EC11F}"/>
    <dgm:cxn modelId="{9AB4135B-CFA9-4234-9D89-9C2995B9122C}" type="presOf" srcId="{39B82A5C-1170-4474-8A32-6FF2F1302C38}" destId="{56EB1406-174A-4ED4-8012-4620FE0FFB80}" srcOrd="0" destOrd="4" presId="urn:microsoft.com/office/officeart/2005/8/layout/vList5"/>
    <dgm:cxn modelId="{96847136-265A-4E56-95BE-3C57987BE41C}" srcId="{E2F97FAE-E64F-4FFD-A211-D09F70DB8D49}" destId="{39B82A5C-1170-4474-8A32-6FF2F1302C38}" srcOrd="4" destOrd="0" parTransId="{7C85CA12-ED66-485F-AAB3-C80F171237E0}" sibTransId="{5B4FE1FC-5756-47CA-A6EF-6C9AE582A654}"/>
    <dgm:cxn modelId="{67548355-0C06-4326-939D-D580E1C8C2B6}" type="presOf" srcId="{A30E7B17-01B3-40F6-873E-A9A86250F261}" destId="{56EB1406-174A-4ED4-8012-4620FE0FFB80}" srcOrd="0" destOrd="3" presId="urn:microsoft.com/office/officeart/2005/8/layout/vList5"/>
    <dgm:cxn modelId="{607900BC-F1BB-4B7B-8357-CFBDD734EAD2}" type="presOf" srcId="{D71D830D-097D-4401-ADD5-CF44C5483B68}" destId="{56EB1406-174A-4ED4-8012-4620FE0FFB80}" srcOrd="0" destOrd="2" presId="urn:microsoft.com/office/officeart/2005/8/layout/vList5"/>
    <dgm:cxn modelId="{139BC6DE-8EEC-4731-9CC9-5176B64A42AA}" type="presOf" srcId="{F16F0D5D-A286-409C-A4D8-27536C434095}" destId="{56EB1406-174A-4ED4-8012-4620FE0FFB80}" srcOrd="0" destOrd="0" presId="urn:microsoft.com/office/officeart/2005/8/layout/vList5"/>
    <dgm:cxn modelId="{7779F736-C1C7-4B44-98CA-34F16D851537}" type="presOf" srcId="{CA3551C9-DDD9-4606-A462-D703545B99D2}" destId="{89E2527D-A84A-452D-B111-1E331A3F5B78}" srcOrd="0" destOrd="0" presId="urn:microsoft.com/office/officeart/2005/8/layout/vList5"/>
    <dgm:cxn modelId="{1E54819F-F2B4-4C24-8A8D-08380C469C86}" type="presOf" srcId="{165027F4-8485-406A-A456-3410BAA82418}" destId="{56EB1406-174A-4ED4-8012-4620FE0FFB80}" srcOrd="0" destOrd="1" presId="urn:microsoft.com/office/officeart/2005/8/layout/vList5"/>
    <dgm:cxn modelId="{282EB46B-91E5-4480-8706-5483888B022E}" srcId="{CA3551C9-DDD9-4606-A462-D703545B99D2}" destId="{E2F97FAE-E64F-4FFD-A211-D09F70DB8D49}" srcOrd="0" destOrd="0" parTransId="{6F1342C1-A6F1-4CEB-BDC1-139A4792F12B}" sibTransId="{4A7C5101-6730-4C18-8137-983A802B64A7}"/>
    <dgm:cxn modelId="{170F689F-CB06-4498-AAFB-634DF294DB93}" srcId="{E2F97FAE-E64F-4FFD-A211-D09F70DB8D49}" destId="{A30E7B17-01B3-40F6-873E-A9A86250F261}" srcOrd="3" destOrd="0" parTransId="{B5B9E272-AC88-405E-8085-CA289508747E}" sibTransId="{891D6B56-266A-4A67-A6A9-4BC28CF10E79}"/>
    <dgm:cxn modelId="{40A69F51-F9F2-4579-B72D-B2D65679A203}" type="presParOf" srcId="{89E2527D-A84A-452D-B111-1E331A3F5B78}" destId="{EBFE9460-295F-4574-929F-F816AEDCAA1C}" srcOrd="0" destOrd="0" presId="urn:microsoft.com/office/officeart/2005/8/layout/vList5"/>
    <dgm:cxn modelId="{9DFE55A6-A88F-4B56-9D51-C98252A0F768}" type="presParOf" srcId="{EBFE9460-295F-4574-929F-F816AEDCAA1C}" destId="{12D27865-29BE-40D2-8BA6-B952FE9A200A}" srcOrd="0" destOrd="0" presId="urn:microsoft.com/office/officeart/2005/8/layout/vList5"/>
    <dgm:cxn modelId="{0538FC39-D077-4DB7-BC9F-468A7DD87C76}" type="presParOf" srcId="{EBFE9460-295F-4574-929F-F816AEDCAA1C}" destId="{56EB1406-174A-4ED4-8012-4620FE0FFB80}" srcOrd="1" destOrd="0" presId="urn:microsoft.com/office/officeart/2005/8/layout/vList5"/>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0.xml><?xml version="1.0" encoding="utf-8"?>
<dgm:dataModel xmlns:dgm="http://schemas.openxmlformats.org/drawingml/2006/diagram" xmlns:a="http://schemas.openxmlformats.org/drawingml/2006/main">
  <dgm:ptLst>
    <dgm:pt modelId="{463CC78E-23FC-4B55-9924-24D7C054747E}" type="doc">
      <dgm:prSet loTypeId="urn:microsoft.com/office/officeart/2005/8/layout/process1" loCatId="process" qsTypeId="urn:microsoft.com/office/officeart/2005/8/quickstyle/simple1" qsCatId="simple" csTypeId="urn:microsoft.com/office/officeart/2005/8/colors/accent1_2" csCatId="accent1"/>
      <dgm:spPr/>
      <dgm:t>
        <a:bodyPr/>
        <a:lstStyle/>
        <a:p>
          <a:endParaRPr lang="en-US"/>
        </a:p>
      </dgm:t>
    </dgm:pt>
    <dgm:pt modelId="{C1B85341-2B00-490B-825D-641A29B625EC}">
      <dgm:prSet/>
      <dgm:spPr/>
      <dgm:t>
        <a:bodyPr/>
        <a:lstStyle/>
        <a:p>
          <a:pPr rtl="0"/>
          <a:r>
            <a:rPr lang="en-US" smtClean="0"/>
            <a:t>Annual review</a:t>
          </a:r>
          <a:endParaRPr lang="en-US"/>
        </a:p>
      </dgm:t>
    </dgm:pt>
    <dgm:pt modelId="{47355330-BD5B-4CFB-BD36-79568D118AA1}" type="parTrans" cxnId="{E380DCA3-4D1B-41B5-B220-4A93AEF3CF87}">
      <dgm:prSet/>
      <dgm:spPr/>
      <dgm:t>
        <a:bodyPr/>
        <a:lstStyle/>
        <a:p>
          <a:endParaRPr lang="en-US"/>
        </a:p>
      </dgm:t>
    </dgm:pt>
    <dgm:pt modelId="{71314829-97B9-4BC2-9D1B-7C3F5538B0BA}" type="sibTrans" cxnId="{E380DCA3-4D1B-41B5-B220-4A93AEF3CF87}">
      <dgm:prSet/>
      <dgm:spPr/>
      <dgm:t>
        <a:bodyPr/>
        <a:lstStyle/>
        <a:p>
          <a:endParaRPr lang="en-US"/>
        </a:p>
      </dgm:t>
    </dgm:pt>
    <dgm:pt modelId="{8BC3C0BE-BA9A-4500-8CE3-AE69A1D4A995}">
      <dgm:prSet/>
      <dgm:spPr/>
      <dgm:t>
        <a:bodyPr/>
        <a:lstStyle/>
        <a:p>
          <a:pPr rtl="0"/>
          <a:r>
            <a:rPr lang="en-US" smtClean="0"/>
            <a:t>Recertification criteria</a:t>
          </a:r>
          <a:endParaRPr lang="en-US"/>
        </a:p>
      </dgm:t>
    </dgm:pt>
    <dgm:pt modelId="{4E2FA6BD-9521-489F-A7C0-F0852A97B1D7}" type="parTrans" cxnId="{9FF6EA68-4FDA-466B-962C-C0F9F781CDA2}">
      <dgm:prSet/>
      <dgm:spPr/>
      <dgm:t>
        <a:bodyPr/>
        <a:lstStyle/>
        <a:p>
          <a:endParaRPr lang="en-US"/>
        </a:p>
      </dgm:t>
    </dgm:pt>
    <dgm:pt modelId="{F44D8536-CB86-4FD8-8227-B40B63A31154}" type="sibTrans" cxnId="{9FF6EA68-4FDA-466B-962C-C0F9F781CDA2}">
      <dgm:prSet/>
      <dgm:spPr/>
      <dgm:t>
        <a:bodyPr/>
        <a:lstStyle/>
        <a:p>
          <a:endParaRPr lang="en-US"/>
        </a:p>
      </dgm:t>
    </dgm:pt>
    <dgm:pt modelId="{D41405E9-6546-4F0B-A758-94F34A144196}">
      <dgm:prSet/>
      <dgm:spPr/>
      <dgm:t>
        <a:bodyPr/>
        <a:lstStyle/>
        <a:p>
          <a:pPr rtl="0"/>
          <a:r>
            <a:rPr lang="en-US" smtClean="0"/>
            <a:t>Severe mental disorder</a:t>
          </a:r>
          <a:endParaRPr lang="en-US"/>
        </a:p>
      </dgm:t>
    </dgm:pt>
    <dgm:pt modelId="{D44E8B2A-0CCA-4F79-9C2C-15BAF683E7CF}" type="parTrans" cxnId="{1DBBCD1A-0D08-44C2-B8EC-3B707929D42E}">
      <dgm:prSet/>
      <dgm:spPr/>
      <dgm:t>
        <a:bodyPr/>
        <a:lstStyle/>
        <a:p>
          <a:endParaRPr lang="en-US"/>
        </a:p>
      </dgm:t>
    </dgm:pt>
    <dgm:pt modelId="{34B6AB02-42A1-46F8-9DEF-23486960996B}" type="sibTrans" cxnId="{1DBBCD1A-0D08-44C2-B8EC-3B707929D42E}">
      <dgm:prSet/>
      <dgm:spPr/>
      <dgm:t>
        <a:bodyPr/>
        <a:lstStyle/>
        <a:p>
          <a:endParaRPr lang="en-US"/>
        </a:p>
      </dgm:t>
    </dgm:pt>
    <dgm:pt modelId="{37960C42-E28F-4053-9EB4-F8F650C73E43}">
      <dgm:prSet/>
      <dgm:spPr/>
      <dgm:t>
        <a:bodyPr/>
        <a:lstStyle/>
        <a:p>
          <a:pPr rtl="0"/>
          <a:r>
            <a:rPr lang="en-US" smtClean="0"/>
            <a:t>Severe mental disorder is not in remission or cannot be kept in remission without treatment</a:t>
          </a:r>
          <a:endParaRPr lang="en-US"/>
        </a:p>
      </dgm:t>
    </dgm:pt>
    <dgm:pt modelId="{BA5BDF2A-57BB-489B-94A0-AABBEF21CB53}" type="parTrans" cxnId="{AE959FF7-EB62-492B-998A-F1EA6B15E150}">
      <dgm:prSet/>
      <dgm:spPr/>
      <dgm:t>
        <a:bodyPr/>
        <a:lstStyle/>
        <a:p>
          <a:endParaRPr lang="en-US"/>
        </a:p>
      </dgm:t>
    </dgm:pt>
    <dgm:pt modelId="{AF12AFBF-E02A-40ED-9ADE-8E04CCA204DF}" type="sibTrans" cxnId="{AE959FF7-EB62-492B-998A-F1EA6B15E150}">
      <dgm:prSet/>
      <dgm:spPr/>
      <dgm:t>
        <a:bodyPr/>
        <a:lstStyle/>
        <a:p>
          <a:endParaRPr lang="en-US"/>
        </a:p>
      </dgm:t>
    </dgm:pt>
    <dgm:pt modelId="{1A1115FB-1BC7-4E32-9B2E-5A9F122B9089}">
      <dgm:prSet/>
      <dgm:spPr/>
      <dgm:t>
        <a:bodyPr/>
        <a:lstStyle/>
        <a:p>
          <a:pPr rtl="0"/>
          <a:r>
            <a:rPr lang="en-US" smtClean="0"/>
            <a:t>As a result of severe mental disorder – presents a substantial danger of physical harm to others</a:t>
          </a:r>
          <a:endParaRPr lang="en-US"/>
        </a:p>
      </dgm:t>
    </dgm:pt>
    <dgm:pt modelId="{146B4804-8893-4252-8074-30BB3472823F}" type="parTrans" cxnId="{6EE138F6-8112-41A2-8D90-D2D967F798D0}">
      <dgm:prSet/>
      <dgm:spPr/>
      <dgm:t>
        <a:bodyPr/>
        <a:lstStyle/>
        <a:p>
          <a:endParaRPr lang="en-US"/>
        </a:p>
      </dgm:t>
    </dgm:pt>
    <dgm:pt modelId="{6A307AF2-16E0-4AAE-A515-73202D87C8D7}" type="sibTrans" cxnId="{6EE138F6-8112-41A2-8D90-D2D967F798D0}">
      <dgm:prSet/>
      <dgm:spPr/>
      <dgm:t>
        <a:bodyPr/>
        <a:lstStyle/>
        <a:p>
          <a:endParaRPr lang="en-US"/>
        </a:p>
      </dgm:t>
    </dgm:pt>
    <dgm:pt modelId="{6D267367-8161-4D8F-B01D-21C536A94283}">
      <dgm:prSet/>
      <dgm:spPr/>
      <dgm:t>
        <a:bodyPr/>
        <a:lstStyle/>
        <a:p>
          <a:pPr rtl="0"/>
          <a:r>
            <a:rPr lang="en-US" smtClean="0"/>
            <a:t>Lack of dangerousness – no petition by DA but referral to PG</a:t>
          </a:r>
          <a:endParaRPr lang="en-US"/>
        </a:p>
      </dgm:t>
    </dgm:pt>
    <dgm:pt modelId="{2279A813-ED5B-4623-BBF3-D59753DC283E}" type="parTrans" cxnId="{D501A7EB-0948-4903-988F-C473EF0E13F6}">
      <dgm:prSet/>
      <dgm:spPr/>
      <dgm:t>
        <a:bodyPr/>
        <a:lstStyle/>
        <a:p>
          <a:endParaRPr lang="en-US"/>
        </a:p>
      </dgm:t>
    </dgm:pt>
    <dgm:pt modelId="{2B2DF448-991E-4F0B-9F31-FB1A84A290CB}" type="sibTrans" cxnId="{D501A7EB-0948-4903-988F-C473EF0E13F6}">
      <dgm:prSet/>
      <dgm:spPr/>
      <dgm:t>
        <a:bodyPr/>
        <a:lstStyle/>
        <a:p>
          <a:endParaRPr lang="en-US"/>
        </a:p>
      </dgm:t>
    </dgm:pt>
    <dgm:pt modelId="{A33A5E97-D229-4EA9-A04C-D9094CAA510D}" type="pres">
      <dgm:prSet presAssocID="{463CC78E-23FC-4B55-9924-24D7C054747E}" presName="Name0" presStyleCnt="0">
        <dgm:presLayoutVars>
          <dgm:dir/>
          <dgm:resizeHandles val="exact"/>
        </dgm:presLayoutVars>
      </dgm:prSet>
      <dgm:spPr/>
      <dgm:t>
        <a:bodyPr/>
        <a:lstStyle/>
        <a:p>
          <a:endParaRPr lang="en-US"/>
        </a:p>
      </dgm:t>
    </dgm:pt>
    <dgm:pt modelId="{03309577-AB01-40D3-B236-D345F7CBD3F0}" type="pres">
      <dgm:prSet presAssocID="{C1B85341-2B00-490B-825D-641A29B625EC}" presName="node" presStyleLbl="node1" presStyleIdx="0" presStyleCnt="2">
        <dgm:presLayoutVars>
          <dgm:bulletEnabled val="1"/>
        </dgm:presLayoutVars>
      </dgm:prSet>
      <dgm:spPr/>
      <dgm:t>
        <a:bodyPr/>
        <a:lstStyle/>
        <a:p>
          <a:endParaRPr lang="en-US"/>
        </a:p>
      </dgm:t>
    </dgm:pt>
    <dgm:pt modelId="{85166F36-CF4E-464F-BF62-10DF58AF3D03}" type="pres">
      <dgm:prSet presAssocID="{71314829-97B9-4BC2-9D1B-7C3F5538B0BA}" presName="sibTrans" presStyleLbl="sibTrans2D1" presStyleIdx="0" presStyleCnt="1"/>
      <dgm:spPr/>
      <dgm:t>
        <a:bodyPr/>
        <a:lstStyle/>
        <a:p>
          <a:endParaRPr lang="en-US"/>
        </a:p>
      </dgm:t>
    </dgm:pt>
    <dgm:pt modelId="{7F450DBA-3742-4638-B187-FB47A08EAF43}" type="pres">
      <dgm:prSet presAssocID="{71314829-97B9-4BC2-9D1B-7C3F5538B0BA}" presName="connectorText" presStyleLbl="sibTrans2D1" presStyleIdx="0" presStyleCnt="1"/>
      <dgm:spPr/>
      <dgm:t>
        <a:bodyPr/>
        <a:lstStyle/>
        <a:p>
          <a:endParaRPr lang="en-US"/>
        </a:p>
      </dgm:t>
    </dgm:pt>
    <dgm:pt modelId="{B8B030DC-06A1-4400-B8C7-8ADFA43573F8}" type="pres">
      <dgm:prSet presAssocID="{8BC3C0BE-BA9A-4500-8CE3-AE69A1D4A995}" presName="node" presStyleLbl="node1" presStyleIdx="1" presStyleCnt="2">
        <dgm:presLayoutVars>
          <dgm:bulletEnabled val="1"/>
        </dgm:presLayoutVars>
      </dgm:prSet>
      <dgm:spPr/>
      <dgm:t>
        <a:bodyPr/>
        <a:lstStyle/>
        <a:p>
          <a:endParaRPr lang="en-US"/>
        </a:p>
      </dgm:t>
    </dgm:pt>
  </dgm:ptLst>
  <dgm:cxnLst>
    <dgm:cxn modelId="{328080D3-75F6-467C-B509-FB47C18E205A}" type="presOf" srcId="{6D267367-8161-4D8F-B01D-21C536A94283}" destId="{B8B030DC-06A1-4400-B8C7-8ADFA43573F8}" srcOrd="0" destOrd="4" presId="urn:microsoft.com/office/officeart/2005/8/layout/process1"/>
    <dgm:cxn modelId="{D501A7EB-0948-4903-988F-C473EF0E13F6}" srcId="{1A1115FB-1BC7-4E32-9B2E-5A9F122B9089}" destId="{6D267367-8161-4D8F-B01D-21C536A94283}" srcOrd="0" destOrd="0" parTransId="{2279A813-ED5B-4623-BBF3-D59753DC283E}" sibTransId="{2B2DF448-991E-4F0B-9F31-FB1A84A290CB}"/>
    <dgm:cxn modelId="{D7753AAC-6338-4EBD-AC97-80C2E68468C5}" type="presOf" srcId="{1A1115FB-1BC7-4E32-9B2E-5A9F122B9089}" destId="{B8B030DC-06A1-4400-B8C7-8ADFA43573F8}" srcOrd="0" destOrd="3" presId="urn:microsoft.com/office/officeart/2005/8/layout/process1"/>
    <dgm:cxn modelId="{E847E2E5-6D00-494C-8D34-91B08825F615}" type="presOf" srcId="{71314829-97B9-4BC2-9D1B-7C3F5538B0BA}" destId="{85166F36-CF4E-464F-BF62-10DF58AF3D03}" srcOrd="0" destOrd="0" presId="urn:microsoft.com/office/officeart/2005/8/layout/process1"/>
    <dgm:cxn modelId="{88009B62-A3ED-4A97-B610-F3A84E7A6BF6}" type="presOf" srcId="{71314829-97B9-4BC2-9D1B-7C3F5538B0BA}" destId="{7F450DBA-3742-4638-B187-FB47A08EAF43}" srcOrd="1" destOrd="0" presId="urn:microsoft.com/office/officeart/2005/8/layout/process1"/>
    <dgm:cxn modelId="{A902A222-CB12-48F4-91ED-9978634066F2}" type="presOf" srcId="{37960C42-E28F-4053-9EB4-F8F650C73E43}" destId="{B8B030DC-06A1-4400-B8C7-8ADFA43573F8}" srcOrd="0" destOrd="2" presId="urn:microsoft.com/office/officeart/2005/8/layout/process1"/>
    <dgm:cxn modelId="{AE959FF7-EB62-492B-998A-F1EA6B15E150}" srcId="{8BC3C0BE-BA9A-4500-8CE3-AE69A1D4A995}" destId="{37960C42-E28F-4053-9EB4-F8F650C73E43}" srcOrd="1" destOrd="0" parTransId="{BA5BDF2A-57BB-489B-94A0-AABBEF21CB53}" sibTransId="{AF12AFBF-E02A-40ED-9ADE-8E04CCA204DF}"/>
    <dgm:cxn modelId="{E380DCA3-4D1B-41B5-B220-4A93AEF3CF87}" srcId="{463CC78E-23FC-4B55-9924-24D7C054747E}" destId="{C1B85341-2B00-490B-825D-641A29B625EC}" srcOrd="0" destOrd="0" parTransId="{47355330-BD5B-4CFB-BD36-79568D118AA1}" sibTransId="{71314829-97B9-4BC2-9D1B-7C3F5538B0BA}"/>
    <dgm:cxn modelId="{A78ECEDA-EE17-4CE2-8B30-3D048DDBAB47}" type="presOf" srcId="{D41405E9-6546-4F0B-A758-94F34A144196}" destId="{B8B030DC-06A1-4400-B8C7-8ADFA43573F8}" srcOrd="0" destOrd="1" presId="urn:microsoft.com/office/officeart/2005/8/layout/process1"/>
    <dgm:cxn modelId="{6EE138F6-8112-41A2-8D90-D2D967F798D0}" srcId="{8BC3C0BE-BA9A-4500-8CE3-AE69A1D4A995}" destId="{1A1115FB-1BC7-4E32-9B2E-5A9F122B9089}" srcOrd="2" destOrd="0" parTransId="{146B4804-8893-4252-8074-30BB3472823F}" sibTransId="{6A307AF2-16E0-4AAE-A515-73202D87C8D7}"/>
    <dgm:cxn modelId="{A0F0A96A-D4A6-4ACD-AF38-4F668BE288A7}" type="presOf" srcId="{463CC78E-23FC-4B55-9924-24D7C054747E}" destId="{A33A5E97-D229-4EA9-A04C-D9094CAA510D}" srcOrd="0" destOrd="0" presId="urn:microsoft.com/office/officeart/2005/8/layout/process1"/>
    <dgm:cxn modelId="{1DBBCD1A-0D08-44C2-B8EC-3B707929D42E}" srcId="{8BC3C0BE-BA9A-4500-8CE3-AE69A1D4A995}" destId="{D41405E9-6546-4F0B-A758-94F34A144196}" srcOrd="0" destOrd="0" parTransId="{D44E8B2A-0CCA-4F79-9C2C-15BAF683E7CF}" sibTransId="{34B6AB02-42A1-46F8-9DEF-23486960996B}"/>
    <dgm:cxn modelId="{7C2A237A-C41C-4C85-86BB-1C3FC947A566}" type="presOf" srcId="{8BC3C0BE-BA9A-4500-8CE3-AE69A1D4A995}" destId="{B8B030DC-06A1-4400-B8C7-8ADFA43573F8}" srcOrd="0" destOrd="0" presId="urn:microsoft.com/office/officeart/2005/8/layout/process1"/>
    <dgm:cxn modelId="{3653D488-4286-4EEF-9B8F-E48C16EC044C}" type="presOf" srcId="{C1B85341-2B00-490B-825D-641A29B625EC}" destId="{03309577-AB01-40D3-B236-D345F7CBD3F0}" srcOrd="0" destOrd="0" presId="urn:microsoft.com/office/officeart/2005/8/layout/process1"/>
    <dgm:cxn modelId="{9FF6EA68-4FDA-466B-962C-C0F9F781CDA2}" srcId="{463CC78E-23FC-4B55-9924-24D7C054747E}" destId="{8BC3C0BE-BA9A-4500-8CE3-AE69A1D4A995}" srcOrd="1" destOrd="0" parTransId="{4E2FA6BD-9521-489F-A7C0-F0852A97B1D7}" sibTransId="{F44D8536-CB86-4FD8-8227-B40B63A31154}"/>
    <dgm:cxn modelId="{CCFAD3E3-63C1-40CA-9D70-D27FCD610C92}" type="presParOf" srcId="{A33A5E97-D229-4EA9-A04C-D9094CAA510D}" destId="{03309577-AB01-40D3-B236-D345F7CBD3F0}" srcOrd="0" destOrd="0" presId="urn:microsoft.com/office/officeart/2005/8/layout/process1"/>
    <dgm:cxn modelId="{4D72EE99-45D3-41F6-83EA-EAD7D1033D86}" type="presParOf" srcId="{A33A5E97-D229-4EA9-A04C-D9094CAA510D}" destId="{85166F36-CF4E-464F-BF62-10DF58AF3D03}" srcOrd="1" destOrd="0" presId="urn:microsoft.com/office/officeart/2005/8/layout/process1"/>
    <dgm:cxn modelId="{0502390A-23C2-49E2-9AC7-CDE263E186B4}" type="presParOf" srcId="{85166F36-CF4E-464F-BF62-10DF58AF3D03}" destId="{7F450DBA-3742-4638-B187-FB47A08EAF43}" srcOrd="0" destOrd="0" presId="urn:microsoft.com/office/officeart/2005/8/layout/process1"/>
    <dgm:cxn modelId="{31C357FC-407A-4910-983C-09A7AEF79BE1}" type="presParOf" srcId="{A33A5E97-D229-4EA9-A04C-D9094CAA510D}" destId="{B8B030DC-06A1-4400-B8C7-8ADFA43573F8}" srcOrd="2"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1.xml><?xml version="1.0" encoding="utf-8"?>
<dgm:dataModel xmlns:dgm="http://schemas.openxmlformats.org/drawingml/2006/diagram" xmlns:a="http://schemas.openxmlformats.org/drawingml/2006/main">
  <dgm:ptLst>
    <dgm:pt modelId="{35E4A463-E9B5-4BCE-B179-254DFA06F4E6}" type="doc">
      <dgm:prSet loTypeId="urn:microsoft.com/office/officeart/2005/8/layout/pyramid2" loCatId="pyramid" qsTypeId="urn:microsoft.com/office/officeart/2005/8/quickstyle/simple1" qsCatId="simple" csTypeId="urn:microsoft.com/office/officeart/2005/8/colors/accent1_2" csCatId="accent1" phldr="1"/>
      <dgm:spPr/>
      <dgm:t>
        <a:bodyPr/>
        <a:lstStyle/>
        <a:p>
          <a:endParaRPr lang="en-US"/>
        </a:p>
      </dgm:t>
    </dgm:pt>
    <dgm:pt modelId="{A80D4082-2C23-495A-99CE-7A580453C558}">
      <dgm:prSet/>
      <dgm:spPr/>
      <dgm:t>
        <a:bodyPr/>
        <a:lstStyle/>
        <a:p>
          <a:pPr rtl="0"/>
          <a:r>
            <a:rPr lang="en-US" dirty="0" smtClean="0"/>
            <a:t>Legal Process is Completed = Conviction</a:t>
          </a:r>
          <a:endParaRPr lang="en-US" dirty="0"/>
        </a:p>
      </dgm:t>
    </dgm:pt>
    <dgm:pt modelId="{9001A5C6-D8D9-400A-B4B1-8710DF850C9D}" type="parTrans" cxnId="{D33BE5AC-9E5A-4045-B494-D0BF26492F43}">
      <dgm:prSet/>
      <dgm:spPr/>
      <dgm:t>
        <a:bodyPr/>
        <a:lstStyle/>
        <a:p>
          <a:endParaRPr lang="en-US"/>
        </a:p>
      </dgm:t>
    </dgm:pt>
    <dgm:pt modelId="{A590CD57-65DD-4D14-AC5E-49A50F9C1F4F}" type="sibTrans" cxnId="{D33BE5AC-9E5A-4045-B494-D0BF26492F43}">
      <dgm:prSet/>
      <dgm:spPr/>
      <dgm:t>
        <a:bodyPr/>
        <a:lstStyle/>
        <a:p>
          <a:endParaRPr lang="en-US"/>
        </a:p>
      </dgm:t>
    </dgm:pt>
    <dgm:pt modelId="{03E71B19-A877-4CD4-A155-9620EA135CBA}">
      <dgm:prSet/>
      <dgm:spPr/>
      <dgm:t>
        <a:bodyPr/>
        <a:lstStyle/>
        <a:p>
          <a:pPr rtl="0"/>
          <a:r>
            <a:rPr lang="en-US" dirty="0" smtClean="0"/>
            <a:t>Treatment Goals = Restoration of Sanity; Accept responsibility for everything that contributed to criminal behavior; Relapse Prevention Plan to avert decompensation and dangerous behavior</a:t>
          </a:r>
          <a:endParaRPr lang="en-US" dirty="0"/>
        </a:p>
      </dgm:t>
    </dgm:pt>
    <dgm:pt modelId="{0E67974A-2367-4E29-BD12-867FECF0C4E4}" type="parTrans" cxnId="{D39BD7A6-0CE0-4EE9-9292-20D396ED4C73}">
      <dgm:prSet/>
      <dgm:spPr/>
      <dgm:t>
        <a:bodyPr/>
        <a:lstStyle/>
        <a:p>
          <a:endParaRPr lang="en-US"/>
        </a:p>
      </dgm:t>
    </dgm:pt>
    <dgm:pt modelId="{38AD90CB-A995-4EFA-9304-44DAB8253404}" type="sibTrans" cxnId="{D39BD7A6-0CE0-4EE9-9292-20D396ED4C73}">
      <dgm:prSet/>
      <dgm:spPr/>
      <dgm:t>
        <a:bodyPr/>
        <a:lstStyle/>
        <a:p>
          <a:endParaRPr lang="en-US"/>
        </a:p>
      </dgm:t>
    </dgm:pt>
    <dgm:pt modelId="{37735871-8089-4FA6-AED2-624EB25C6201}">
      <dgm:prSet/>
      <dgm:spPr/>
      <dgm:t>
        <a:bodyPr/>
        <a:lstStyle/>
        <a:p>
          <a:pPr rtl="0"/>
          <a:r>
            <a:rPr lang="en-US" dirty="0" smtClean="0"/>
            <a:t>Issue is Dangerousness – Not sufficient for symptoms to be in remission</a:t>
          </a:r>
          <a:endParaRPr lang="en-US" dirty="0"/>
        </a:p>
      </dgm:t>
    </dgm:pt>
    <dgm:pt modelId="{56B32821-2BAA-405B-990D-18AF2A582BD5}" type="parTrans" cxnId="{0FCF9234-8D33-4A6A-875F-753E65FC29B4}">
      <dgm:prSet/>
      <dgm:spPr/>
      <dgm:t>
        <a:bodyPr/>
        <a:lstStyle/>
        <a:p>
          <a:endParaRPr lang="en-US"/>
        </a:p>
      </dgm:t>
    </dgm:pt>
    <dgm:pt modelId="{3E55E7C2-9AEC-4F9E-A756-4E4AEBBA8137}" type="sibTrans" cxnId="{0FCF9234-8D33-4A6A-875F-753E65FC29B4}">
      <dgm:prSet/>
      <dgm:spPr/>
      <dgm:t>
        <a:bodyPr/>
        <a:lstStyle/>
        <a:p>
          <a:endParaRPr lang="en-US"/>
        </a:p>
      </dgm:t>
    </dgm:pt>
    <dgm:pt modelId="{DFE27696-A94B-46E2-8D41-E430964B5787}">
      <dgm:prSet/>
      <dgm:spPr/>
      <dgm:t>
        <a:bodyPr/>
        <a:lstStyle/>
        <a:p>
          <a:pPr rtl="0"/>
          <a:r>
            <a:rPr lang="en-US" dirty="0" smtClean="0"/>
            <a:t>CONREP</a:t>
          </a:r>
          <a:endParaRPr lang="en-US" dirty="0"/>
        </a:p>
      </dgm:t>
    </dgm:pt>
    <dgm:pt modelId="{5B8618E0-3DE7-4205-A2D1-5A25C2F931DF}" type="parTrans" cxnId="{CEC0BA35-61EE-4B6C-84A7-A365BCCC7335}">
      <dgm:prSet/>
      <dgm:spPr/>
      <dgm:t>
        <a:bodyPr/>
        <a:lstStyle/>
        <a:p>
          <a:endParaRPr lang="en-US"/>
        </a:p>
      </dgm:t>
    </dgm:pt>
    <dgm:pt modelId="{4A5C1D3A-7F9F-470C-A5FE-02148782856D}" type="sibTrans" cxnId="{CEC0BA35-61EE-4B6C-84A7-A365BCCC7335}">
      <dgm:prSet/>
      <dgm:spPr/>
      <dgm:t>
        <a:bodyPr/>
        <a:lstStyle/>
        <a:p>
          <a:endParaRPr lang="en-US"/>
        </a:p>
      </dgm:t>
    </dgm:pt>
    <dgm:pt modelId="{DBD4044B-A760-4C92-B37A-AAAADEBDF557}">
      <dgm:prSet/>
      <dgm:spPr/>
      <dgm:t>
        <a:bodyPr/>
        <a:lstStyle/>
        <a:p>
          <a:pPr rtl="0"/>
          <a:r>
            <a:rPr lang="en-US" dirty="0" smtClean="0"/>
            <a:t>Maximum Commitment Date Applies </a:t>
          </a:r>
          <a:endParaRPr lang="en-US" dirty="0"/>
        </a:p>
      </dgm:t>
    </dgm:pt>
    <dgm:pt modelId="{9146DA04-C333-4F11-A765-96B5CCB1B86B}" type="parTrans" cxnId="{9FFCFC9E-B30B-4045-80A5-E4AA7EFC4898}">
      <dgm:prSet/>
      <dgm:spPr/>
      <dgm:t>
        <a:bodyPr/>
        <a:lstStyle/>
        <a:p>
          <a:endParaRPr lang="en-US"/>
        </a:p>
      </dgm:t>
    </dgm:pt>
    <dgm:pt modelId="{52769CA0-973C-4898-87D3-56B33AF61246}" type="sibTrans" cxnId="{9FFCFC9E-B30B-4045-80A5-E4AA7EFC4898}">
      <dgm:prSet/>
      <dgm:spPr/>
      <dgm:t>
        <a:bodyPr/>
        <a:lstStyle/>
        <a:p>
          <a:endParaRPr lang="en-US"/>
        </a:p>
      </dgm:t>
    </dgm:pt>
    <dgm:pt modelId="{E2C40FF9-62C2-4D5E-9661-07333691928E}" type="pres">
      <dgm:prSet presAssocID="{35E4A463-E9B5-4BCE-B179-254DFA06F4E6}" presName="compositeShape" presStyleCnt="0">
        <dgm:presLayoutVars>
          <dgm:dir/>
          <dgm:resizeHandles/>
        </dgm:presLayoutVars>
      </dgm:prSet>
      <dgm:spPr/>
      <dgm:t>
        <a:bodyPr/>
        <a:lstStyle/>
        <a:p>
          <a:endParaRPr lang="en-US"/>
        </a:p>
      </dgm:t>
    </dgm:pt>
    <dgm:pt modelId="{A8263909-8BFB-4380-81CE-2A3E2DEADE8C}" type="pres">
      <dgm:prSet presAssocID="{35E4A463-E9B5-4BCE-B179-254DFA06F4E6}" presName="pyramid" presStyleLbl="node1" presStyleIdx="0" presStyleCnt="1"/>
      <dgm:spPr/>
    </dgm:pt>
    <dgm:pt modelId="{7C254AAB-B780-41C7-83CF-A73E0C162FFE}" type="pres">
      <dgm:prSet presAssocID="{35E4A463-E9B5-4BCE-B179-254DFA06F4E6}" presName="theList" presStyleCnt="0"/>
      <dgm:spPr/>
    </dgm:pt>
    <dgm:pt modelId="{8A0B7A85-36AC-4E6B-B8FA-95A6CAF5B00A}" type="pres">
      <dgm:prSet presAssocID="{A80D4082-2C23-495A-99CE-7A580453C558}" presName="aNode" presStyleLbl="fgAcc1" presStyleIdx="0" presStyleCnt="5" custAng="0" custScaleX="106700" custScaleY="210351" custLinFactNeighborX="-660" custLinFactNeighborY="8574">
        <dgm:presLayoutVars>
          <dgm:bulletEnabled val="1"/>
        </dgm:presLayoutVars>
      </dgm:prSet>
      <dgm:spPr/>
      <dgm:t>
        <a:bodyPr/>
        <a:lstStyle/>
        <a:p>
          <a:endParaRPr lang="en-US"/>
        </a:p>
      </dgm:t>
    </dgm:pt>
    <dgm:pt modelId="{E007401F-49B3-4695-8DA4-9E1CFAFD6CF2}" type="pres">
      <dgm:prSet presAssocID="{A80D4082-2C23-495A-99CE-7A580453C558}" presName="aSpace" presStyleCnt="0"/>
      <dgm:spPr/>
    </dgm:pt>
    <dgm:pt modelId="{78610C48-C9D1-474A-B460-913FD2ED3617}" type="pres">
      <dgm:prSet presAssocID="{03E71B19-A877-4CD4-A155-9620EA135CBA}" presName="aNode" presStyleLbl="fgAcc1" presStyleIdx="1" presStyleCnt="5" custScaleX="110330" custScaleY="246870">
        <dgm:presLayoutVars>
          <dgm:bulletEnabled val="1"/>
        </dgm:presLayoutVars>
      </dgm:prSet>
      <dgm:spPr/>
      <dgm:t>
        <a:bodyPr/>
        <a:lstStyle/>
        <a:p>
          <a:endParaRPr lang="en-US"/>
        </a:p>
      </dgm:t>
    </dgm:pt>
    <dgm:pt modelId="{27448813-FFAA-42E4-9DBA-8A10EE6F1A63}" type="pres">
      <dgm:prSet presAssocID="{03E71B19-A877-4CD4-A155-9620EA135CBA}" presName="aSpace" presStyleCnt="0"/>
      <dgm:spPr/>
    </dgm:pt>
    <dgm:pt modelId="{BFB1F463-C790-488B-9645-B86F35EBCEC2}" type="pres">
      <dgm:prSet presAssocID="{37735871-8089-4FA6-AED2-624EB25C6201}" presName="aNode" presStyleLbl="fgAcc1" presStyleIdx="2" presStyleCnt="5" custScaleX="109800" custScaleY="156005">
        <dgm:presLayoutVars>
          <dgm:bulletEnabled val="1"/>
        </dgm:presLayoutVars>
      </dgm:prSet>
      <dgm:spPr/>
      <dgm:t>
        <a:bodyPr/>
        <a:lstStyle/>
        <a:p>
          <a:endParaRPr lang="en-US"/>
        </a:p>
      </dgm:t>
    </dgm:pt>
    <dgm:pt modelId="{121324A2-21A4-4CF7-8D5C-248DE2410E34}" type="pres">
      <dgm:prSet presAssocID="{37735871-8089-4FA6-AED2-624EB25C6201}" presName="aSpace" presStyleCnt="0"/>
      <dgm:spPr/>
    </dgm:pt>
    <dgm:pt modelId="{AB5A7BF9-12AD-42A4-981D-401FD8BB8F15}" type="pres">
      <dgm:prSet presAssocID="{DFE27696-A94B-46E2-8D41-E430964B5787}" presName="aNode" presStyleLbl="fgAcc1" presStyleIdx="3" presStyleCnt="5" custScaleX="109800" custScaleY="145717">
        <dgm:presLayoutVars>
          <dgm:bulletEnabled val="1"/>
        </dgm:presLayoutVars>
      </dgm:prSet>
      <dgm:spPr/>
      <dgm:t>
        <a:bodyPr/>
        <a:lstStyle/>
        <a:p>
          <a:endParaRPr lang="en-US"/>
        </a:p>
      </dgm:t>
    </dgm:pt>
    <dgm:pt modelId="{CE65DAFB-7CE0-4408-A017-89C33561FF4E}" type="pres">
      <dgm:prSet presAssocID="{DFE27696-A94B-46E2-8D41-E430964B5787}" presName="aSpace" presStyleCnt="0"/>
      <dgm:spPr/>
    </dgm:pt>
    <dgm:pt modelId="{D764EB51-78A3-470B-8D69-D96D9B3C0F7F}" type="pres">
      <dgm:prSet presAssocID="{DBD4044B-A760-4C92-B37A-AAAADEBDF557}" presName="aNode" presStyleLbl="fgAcc1" presStyleIdx="4" presStyleCnt="5" custScaleX="109800" custScaleY="171145" custLinFactNeighborX="1012" custLinFactNeighborY="-13745">
        <dgm:presLayoutVars>
          <dgm:bulletEnabled val="1"/>
        </dgm:presLayoutVars>
      </dgm:prSet>
      <dgm:spPr/>
      <dgm:t>
        <a:bodyPr/>
        <a:lstStyle/>
        <a:p>
          <a:endParaRPr lang="en-US"/>
        </a:p>
      </dgm:t>
    </dgm:pt>
    <dgm:pt modelId="{A1828219-A8E9-4081-82B0-F4FA82FC3F9B}" type="pres">
      <dgm:prSet presAssocID="{DBD4044B-A760-4C92-B37A-AAAADEBDF557}" presName="aSpace" presStyleCnt="0"/>
      <dgm:spPr/>
    </dgm:pt>
  </dgm:ptLst>
  <dgm:cxnLst>
    <dgm:cxn modelId="{D39BD7A6-0CE0-4EE9-9292-20D396ED4C73}" srcId="{35E4A463-E9B5-4BCE-B179-254DFA06F4E6}" destId="{03E71B19-A877-4CD4-A155-9620EA135CBA}" srcOrd="1" destOrd="0" parTransId="{0E67974A-2367-4E29-BD12-867FECF0C4E4}" sibTransId="{38AD90CB-A995-4EFA-9304-44DAB8253404}"/>
    <dgm:cxn modelId="{CEC0BA35-61EE-4B6C-84A7-A365BCCC7335}" srcId="{35E4A463-E9B5-4BCE-B179-254DFA06F4E6}" destId="{DFE27696-A94B-46E2-8D41-E430964B5787}" srcOrd="3" destOrd="0" parTransId="{5B8618E0-3DE7-4205-A2D1-5A25C2F931DF}" sibTransId="{4A5C1D3A-7F9F-470C-A5FE-02148782856D}"/>
    <dgm:cxn modelId="{8869CDE4-D59F-4DAC-B39D-7D0729004CDE}" type="presOf" srcId="{DBD4044B-A760-4C92-B37A-AAAADEBDF557}" destId="{D764EB51-78A3-470B-8D69-D96D9B3C0F7F}" srcOrd="0" destOrd="0" presId="urn:microsoft.com/office/officeart/2005/8/layout/pyramid2"/>
    <dgm:cxn modelId="{D33BE5AC-9E5A-4045-B494-D0BF26492F43}" srcId="{35E4A463-E9B5-4BCE-B179-254DFA06F4E6}" destId="{A80D4082-2C23-495A-99CE-7A580453C558}" srcOrd="0" destOrd="0" parTransId="{9001A5C6-D8D9-400A-B4B1-8710DF850C9D}" sibTransId="{A590CD57-65DD-4D14-AC5E-49A50F9C1F4F}"/>
    <dgm:cxn modelId="{91558EE6-EFBE-4CF5-85EA-BAE807D5602E}" type="presOf" srcId="{A80D4082-2C23-495A-99CE-7A580453C558}" destId="{8A0B7A85-36AC-4E6B-B8FA-95A6CAF5B00A}" srcOrd="0" destOrd="0" presId="urn:microsoft.com/office/officeart/2005/8/layout/pyramid2"/>
    <dgm:cxn modelId="{5B92BCA4-174A-4B75-BC1C-BD8A6876C969}" type="presOf" srcId="{03E71B19-A877-4CD4-A155-9620EA135CBA}" destId="{78610C48-C9D1-474A-B460-913FD2ED3617}" srcOrd="0" destOrd="0" presId="urn:microsoft.com/office/officeart/2005/8/layout/pyramid2"/>
    <dgm:cxn modelId="{9FFCFC9E-B30B-4045-80A5-E4AA7EFC4898}" srcId="{35E4A463-E9B5-4BCE-B179-254DFA06F4E6}" destId="{DBD4044B-A760-4C92-B37A-AAAADEBDF557}" srcOrd="4" destOrd="0" parTransId="{9146DA04-C333-4F11-A765-96B5CCB1B86B}" sibTransId="{52769CA0-973C-4898-87D3-56B33AF61246}"/>
    <dgm:cxn modelId="{0FCF9234-8D33-4A6A-875F-753E65FC29B4}" srcId="{35E4A463-E9B5-4BCE-B179-254DFA06F4E6}" destId="{37735871-8089-4FA6-AED2-624EB25C6201}" srcOrd="2" destOrd="0" parTransId="{56B32821-2BAA-405B-990D-18AF2A582BD5}" sibTransId="{3E55E7C2-9AEC-4F9E-A756-4E4AEBBA8137}"/>
    <dgm:cxn modelId="{B3D26B9D-65FA-4D19-AB78-51D10A18FF6B}" type="presOf" srcId="{DFE27696-A94B-46E2-8D41-E430964B5787}" destId="{AB5A7BF9-12AD-42A4-981D-401FD8BB8F15}" srcOrd="0" destOrd="0" presId="urn:microsoft.com/office/officeart/2005/8/layout/pyramid2"/>
    <dgm:cxn modelId="{02C91EAC-D5D4-4D37-80C0-DF86214ACE1B}" type="presOf" srcId="{35E4A463-E9B5-4BCE-B179-254DFA06F4E6}" destId="{E2C40FF9-62C2-4D5E-9661-07333691928E}" srcOrd="0" destOrd="0" presId="urn:microsoft.com/office/officeart/2005/8/layout/pyramid2"/>
    <dgm:cxn modelId="{17437641-8C24-4483-8EA6-A3CCEEC6E7D1}" type="presOf" srcId="{37735871-8089-4FA6-AED2-624EB25C6201}" destId="{BFB1F463-C790-488B-9645-B86F35EBCEC2}" srcOrd="0" destOrd="0" presId="urn:microsoft.com/office/officeart/2005/8/layout/pyramid2"/>
    <dgm:cxn modelId="{2FE7B89E-594D-4C90-89B5-DAEFBAB3C918}" type="presParOf" srcId="{E2C40FF9-62C2-4D5E-9661-07333691928E}" destId="{A8263909-8BFB-4380-81CE-2A3E2DEADE8C}" srcOrd="0" destOrd="0" presId="urn:microsoft.com/office/officeart/2005/8/layout/pyramid2"/>
    <dgm:cxn modelId="{B21631B9-88B2-4C17-9069-095D6FA33258}" type="presParOf" srcId="{E2C40FF9-62C2-4D5E-9661-07333691928E}" destId="{7C254AAB-B780-41C7-83CF-A73E0C162FFE}" srcOrd="1" destOrd="0" presId="urn:microsoft.com/office/officeart/2005/8/layout/pyramid2"/>
    <dgm:cxn modelId="{A74EE001-280D-4D7D-9FAF-3AF2A54B3094}" type="presParOf" srcId="{7C254AAB-B780-41C7-83CF-A73E0C162FFE}" destId="{8A0B7A85-36AC-4E6B-B8FA-95A6CAF5B00A}" srcOrd="0" destOrd="0" presId="urn:microsoft.com/office/officeart/2005/8/layout/pyramid2"/>
    <dgm:cxn modelId="{1B4DC78E-BF19-44B1-A72F-F07A658AF316}" type="presParOf" srcId="{7C254AAB-B780-41C7-83CF-A73E0C162FFE}" destId="{E007401F-49B3-4695-8DA4-9E1CFAFD6CF2}" srcOrd="1" destOrd="0" presId="urn:microsoft.com/office/officeart/2005/8/layout/pyramid2"/>
    <dgm:cxn modelId="{9F6151B6-9BD8-412C-85A1-617238955131}" type="presParOf" srcId="{7C254AAB-B780-41C7-83CF-A73E0C162FFE}" destId="{78610C48-C9D1-474A-B460-913FD2ED3617}" srcOrd="2" destOrd="0" presId="urn:microsoft.com/office/officeart/2005/8/layout/pyramid2"/>
    <dgm:cxn modelId="{E0E7A608-0850-499F-83A9-4694BFE1EF71}" type="presParOf" srcId="{7C254AAB-B780-41C7-83CF-A73E0C162FFE}" destId="{27448813-FFAA-42E4-9DBA-8A10EE6F1A63}" srcOrd="3" destOrd="0" presId="urn:microsoft.com/office/officeart/2005/8/layout/pyramid2"/>
    <dgm:cxn modelId="{05E6555A-BBB7-4629-AD27-90F09B2F2BEE}" type="presParOf" srcId="{7C254AAB-B780-41C7-83CF-A73E0C162FFE}" destId="{BFB1F463-C790-488B-9645-B86F35EBCEC2}" srcOrd="4" destOrd="0" presId="urn:microsoft.com/office/officeart/2005/8/layout/pyramid2"/>
    <dgm:cxn modelId="{939ECE1E-C1DA-4105-A4FB-4FCF5B0F6591}" type="presParOf" srcId="{7C254AAB-B780-41C7-83CF-A73E0C162FFE}" destId="{121324A2-21A4-4CF7-8D5C-248DE2410E34}" srcOrd="5" destOrd="0" presId="urn:microsoft.com/office/officeart/2005/8/layout/pyramid2"/>
    <dgm:cxn modelId="{8E58F495-E813-4F60-AF75-D6065A3F9AD2}" type="presParOf" srcId="{7C254AAB-B780-41C7-83CF-A73E0C162FFE}" destId="{AB5A7BF9-12AD-42A4-981D-401FD8BB8F15}" srcOrd="6" destOrd="0" presId="urn:microsoft.com/office/officeart/2005/8/layout/pyramid2"/>
    <dgm:cxn modelId="{041F2E11-5BCC-4148-BEBC-0D196B3AF7FE}" type="presParOf" srcId="{7C254AAB-B780-41C7-83CF-A73E0C162FFE}" destId="{CE65DAFB-7CE0-4408-A017-89C33561FF4E}" srcOrd="7" destOrd="0" presId="urn:microsoft.com/office/officeart/2005/8/layout/pyramid2"/>
    <dgm:cxn modelId="{77723B43-202A-4699-8BCC-764404A2305B}" type="presParOf" srcId="{7C254AAB-B780-41C7-83CF-A73E0C162FFE}" destId="{D764EB51-78A3-470B-8D69-D96D9B3C0F7F}" srcOrd="8" destOrd="0" presId="urn:microsoft.com/office/officeart/2005/8/layout/pyramid2"/>
    <dgm:cxn modelId="{C619732A-F99F-4186-93E0-1A9970D878C5}" type="presParOf" srcId="{7C254AAB-B780-41C7-83CF-A73E0C162FFE}" destId="{A1828219-A8E9-4081-82B0-F4FA82FC3F9B}" srcOrd="9" destOrd="0" presId="urn:microsoft.com/office/officeart/2005/8/layout/pyramid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2.xml><?xml version="1.0" encoding="utf-8"?>
<dgm:dataModel xmlns:dgm="http://schemas.openxmlformats.org/drawingml/2006/diagram" xmlns:a="http://schemas.openxmlformats.org/drawingml/2006/main">
  <dgm:ptLst>
    <dgm:pt modelId="{1340087B-D8F3-49CF-A4BE-6A2D54CC3AAE}" type="doc">
      <dgm:prSet loTypeId="urn:microsoft.com/office/officeart/2005/8/layout/hProcess9" loCatId="process" qsTypeId="urn:microsoft.com/office/officeart/2005/8/quickstyle/simple1" qsCatId="simple" csTypeId="urn:microsoft.com/office/officeart/2005/8/colors/accent1_2" csCatId="accent1" phldr="1"/>
      <dgm:spPr/>
      <dgm:t>
        <a:bodyPr/>
        <a:lstStyle/>
        <a:p>
          <a:endParaRPr lang="en-US"/>
        </a:p>
      </dgm:t>
    </dgm:pt>
    <dgm:pt modelId="{D7B15D92-4F9F-44E2-8E7E-DB5EF3A5B0D2}">
      <dgm:prSet/>
      <dgm:spPr/>
      <dgm:t>
        <a:bodyPr/>
        <a:lstStyle/>
        <a:p>
          <a:pPr rtl="0"/>
          <a:r>
            <a:rPr lang="en-US" dirty="0" smtClean="0"/>
            <a:t>Welfare and Institutions Code 6600</a:t>
          </a:r>
          <a:endParaRPr lang="en-US" dirty="0"/>
        </a:p>
      </dgm:t>
    </dgm:pt>
    <dgm:pt modelId="{525CDA45-913A-4A8A-9C53-57A892B98C4E}" type="parTrans" cxnId="{595AFFB8-4744-4329-A31F-57C0A9988B40}">
      <dgm:prSet/>
      <dgm:spPr/>
      <dgm:t>
        <a:bodyPr/>
        <a:lstStyle/>
        <a:p>
          <a:endParaRPr lang="en-US"/>
        </a:p>
      </dgm:t>
    </dgm:pt>
    <dgm:pt modelId="{58BABF11-298D-40DF-B262-2B6E887C40B8}" type="sibTrans" cxnId="{595AFFB8-4744-4329-A31F-57C0A9988B40}">
      <dgm:prSet/>
      <dgm:spPr/>
      <dgm:t>
        <a:bodyPr/>
        <a:lstStyle/>
        <a:p>
          <a:endParaRPr lang="en-US"/>
        </a:p>
      </dgm:t>
    </dgm:pt>
    <dgm:pt modelId="{B3373D20-75D8-4D13-BFA4-8D3DDC1CE1E2}">
      <dgm:prSet/>
      <dgm:spPr/>
      <dgm:t>
        <a:bodyPr/>
        <a:lstStyle/>
        <a:p>
          <a:pPr rtl="0"/>
          <a:r>
            <a:rPr lang="en-US" dirty="0" smtClean="0"/>
            <a:t>Law went into effect January 1, 1996</a:t>
          </a:r>
          <a:endParaRPr lang="en-US" dirty="0"/>
        </a:p>
      </dgm:t>
    </dgm:pt>
    <dgm:pt modelId="{3F74E434-04FA-4609-8AD3-C059E6FA3721}" type="parTrans" cxnId="{CF162C31-5B5A-4134-9BE2-E7FE0E62239A}">
      <dgm:prSet/>
      <dgm:spPr/>
      <dgm:t>
        <a:bodyPr/>
        <a:lstStyle/>
        <a:p>
          <a:endParaRPr lang="en-US"/>
        </a:p>
      </dgm:t>
    </dgm:pt>
    <dgm:pt modelId="{B6C07B1B-A46F-4A39-9450-A3D8D64A31AA}" type="sibTrans" cxnId="{CF162C31-5B5A-4134-9BE2-E7FE0E62239A}">
      <dgm:prSet/>
      <dgm:spPr/>
      <dgm:t>
        <a:bodyPr/>
        <a:lstStyle/>
        <a:p>
          <a:endParaRPr lang="en-US"/>
        </a:p>
      </dgm:t>
    </dgm:pt>
    <dgm:pt modelId="{EA5FE99F-2507-4C7D-9942-EADF874A587C}">
      <dgm:prSet/>
      <dgm:spPr/>
      <dgm:t>
        <a:bodyPr/>
        <a:lstStyle/>
        <a:p>
          <a:pPr rtl="0"/>
          <a:r>
            <a:rPr lang="en-US" dirty="0" smtClean="0"/>
            <a:t>Due to concerns regarding risk to public safety resulting from violent mentally disordered sex offenders being released from prison</a:t>
          </a:r>
          <a:endParaRPr lang="en-US" dirty="0"/>
        </a:p>
      </dgm:t>
    </dgm:pt>
    <dgm:pt modelId="{6DC6B6E0-07D2-4222-9EBF-305DC85F5476}" type="parTrans" cxnId="{3F9FFD27-45B8-4008-80E2-04F11DB39B24}">
      <dgm:prSet/>
      <dgm:spPr/>
      <dgm:t>
        <a:bodyPr/>
        <a:lstStyle/>
        <a:p>
          <a:endParaRPr lang="en-US"/>
        </a:p>
      </dgm:t>
    </dgm:pt>
    <dgm:pt modelId="{71553468-D0D6-4A72-BFFC-D3A0E00AB265}" type="sibTrans" cxnId="{3F9FFD27-45B8-4008-80E2-04F11DB39B24}">
      <dgm:prSet/>
      <dgm:spPr/>
      <dgm:t>
        <a:bodyPr/>
        <a:lstStyle/>
        <a:p>
          <a:endParaRPr lang="en-US"/>
        </a:p>
      </dgm:t>
    </dgm:pt>
    <dgm:pt modelId="{C4463EEA-D4D9-4449-B7CA-735CEE574865}">
      <dgm:prSet/>
      <dgm:spPr/>
      <dgm:t>
        <a:bodyPr/>
        <a:lstStyle/>
        <a:p>
          <a:pPr rtl="0"/>
          <a:r>
            <a:rPr lang="en-US" dirty="0" smtClean="0"/>
            <a:t>Initial Term of Commitment – Indeterminate</a:t>
          </a:r>
          <a:endParaRPr lang="en-US" dirty="0"/>
        </a:p>
      </dgm:t>
    </dgm:pt>
    <dgm:pt modelId="{BD474914-BAEE-4038-8116-53764D5E0DCE}" type="parTrans" cxnId="{7B66FD14-2420-4EB7-843F-61BC6DF6D7D3}">
      <dgm:prSet/>
      <dgm:spPr/>
      <dgm:t>
        <a:bodyPr/>
        <a:lstStyle/>
        <a:p>
          <a:endParaRPr lang="en-US"/>
        </a:p>
      </dgm:t>
    </dgm:pt>
    <dgm:pt modelId="{05783727-8E27-46F3-B878-0C2B0ECD85F0}" type="sibTrans" cxnId="{7B66FD14-2420-4EB7-843F-61BC6DF6D7D3}">
      <dgm:prSet/>
      <dgm:spPr/>
      <dgm:t>
        <a:bodyPr/>
        <a:lstStyle/>
        <a:p>
          <a:endParaRPr lang="en-US"/>
        </a:p>
      </dgm:t>
    </dgm:pt>
    <dgm:pt modelId="{742FB74D-FA01-47DD-B125-5F4F50B00FF6}">
      <dgm:prSet/>
      <dgm:spPr/>
      <dgm:t>
        <a:bodyPr/>
        <a:lstStyle/>
        <a:p>
          <a:pPr rtl="0"/>
          <a:r>
            <a:rPr lang="en-US" dirty="0" smtClean="0"/>
            <a:t>Annual Evaluations</a:t>
          </a:r>
          <a:endParaRPr lang="en-US" dirty="0"/>
        </a:p>
      </dgm:t>
    </dgm:pt>
    <dgm:pt modelId="{6CA6C941-FE27-4F86-9BF2-BE859B9AA7C1}" type="parTrans" cxnId="{395646F6-C3E8-4D6D-9CC3-F4B835250404}">
      <dgm:prSet/>
      <dgm:spPr/>
      <dgm:t>
        <a:bodyPr/>
        <a:lstStyle/>
        <a:p>
          <a:endParaRPr lang="en-US"/>
        </a:p>
      </dgm:t>
    </dgm:pt>
    <dgm:pt modelId="{EB884E36-2E03-4041-8172-0A478398A576}" type="sibTrans" cxnId="{395646F6-C3E8-4D6D-9CC3-F4B835250404}">
      <dgm:prSet/>
      <dgm:spPr/>
      <dgm:t>
        <a:bodyPr/>
        <a:lstStyle/>
        <a:p>
          <a:endParaRPr lang="en-US"/>
        </a:p>
      </dgm:t>
    </dgm:pt>
    <dgm:pt modelId="{20BD7A83-F5B0-4CDC-B9E0-4D1A830A3A10}">
      <dgm:prSet/>
      <dgm:spPr/>
      <dgm:t>
        <a:bodyPr/>
        <a:lstStyle/>
        <a:p>
          <a:pPr rtl="0"/>
          <a:r>
            <a:rPr lang="en-US" dirty="0" smtClean="0"/>
            <a:t>Inpatient – DSH usually Coalinga</a:t>
          </a:r>
          <a:endParaRPr lang="en-US" dirty="0"/>
        </a:p>
      </dgm:t>
    </dgm:pt>
    <dgm:pt modelId="{30A16444-731A-42F3-9F3E-1E3DA55CA311}" type="parTrans" cxnId="{ED1A1E99-77DA-4821-8935-285FB7178072}">
      <dgm:prSet/>
      <dgm:spPr/>
      <dgm:t>
        <a:bodyPr/>
        <a:lstStyle/>
        <a:p>
          <a:endParaRPr lang="en-US"/>
        </a:p>
      </dgm:t>
    </dgm:pt>
    <dgm:pt modelId="{0D9F966A-B143-4384-815F-3496A5A8082A}" type="sibTrans" cxnId="{ED1A1E99-77DA-4821-8935-285FB7178072}">
      <dgm:prSet/>
      <dgm:spPr/>
      <dgm:t>
        <a:bodyPr/>
        <a:lstStyle/>
        <a:p>
          <a:endParaRPr lang="en-US"/>
        </a:p>
      </dgm:t>
    </dgm:pt>
    <dgm:pt modelId="{6582BE30-A073-4D47-BC14-DEE5FFD5F591}">
      <dgm:prSet/>
      <dgm:spPr/>
      <dgm:t>
        <a:bodyPr/>
        <a:lstStyle/>
        <a:p>
          <a:pPr rtl="0"/>
          <a:r>
            <a:rPr lang="en-US" dirty="0" smtClean="0"/>
            <a:t>Outpatient - CONREP</a:t>
          </a:r>
          <a:endParaRPr lang="en-US" dirty="0"/>
        </a:p>
      </dgm:t>
    </dgm:pt>
    <dgm:pt modelId="{E6868A83-B2B9-4016-B9F1-896D1E0DB244}" type="parTrans" cxnId="{5A91F2AA-1F54-4BBC-8279-F22989C6172D}">
      <dgm:prSet/>
      <dgm:spPr/>
      <dgm:t>
        <a:bodyPr/>
        <a:lstStyle/>
        <a:p>
          <a:endParaRPr lang="en-US"/>
        </a:p>
      </dgm:t>
    </dgm:pt>
    <dgm:pt modelId="{0CF243EB-3F5C-4186-9164-CFB9497D124D}" type="sibTrans" cxnId="{5A91F2AA-1F54-4BBC-8279-F22989C6172D}">
      <dgm:prSet/>
      <dgm:spPr/>
      <dgm:t>
        <a:bodyPr/>
        <a:lstStyle/>
        <a:p>
          <a:endParaRPr lang="en-US"/>
        </a:p>
      </dgm:t>
    </dgm:pt>
    <dgm:pt modelId="{BC352D1A-0E51-4E71-B17B-F9814ACB777F}" type="pres">
      <dgm:prSet presAssocID="{1340087B-D8F3-49CF-A4BE-6A2D54CC3AAE}" presName="CompostProcess" presStyleCnt="0">
        <dgm:presLayoutVars>
          <dgm:dir/>
          <dgm:resizeHandles val="exact"/>
        </dgm:presLayoutVars>
      </dgm:prSet>
      <dgm:spPr/>
      <dgm:t>
        <a:bodyPr/>
        <a:lstStyle/>
        <a:p>
          <a:endParaRPr lang="en-US"/>
        </a:p>
      </dgm:t>
    </dgm:pt>
    <dgm:pt modelId="{0FED247A-54A6-4649-AFA1-AA3A2474DEBF}" type="pres">
      <dgm:prSet presAssocID="{1340087B-D8F3-49CF-A4BE-6A2D54CC3AAE}" presName="arrow" presStyleLbl="bgShp" presStyleIdx="0" presStyleCnt="1"/>
      <dgm:spPr/>
    </dgm:pt>
    <dgm:pt modelId="{D9C3010A-7732-4B60-A7A3-96255E26D679}" type="pres">
      <dgm:prSet presAssocID="{1340087B-D8F3-49CF-A4BE-6A2D54CC3AAE}" presName="linearProcess" presStyleCnt="0"/>
      <dgm:spPr/>
    </dgm:pt>
    <dgm:pt modelId="{EB2EEA5B-FCBB-478C-BABC-5B99D25E5DED}" type="pres">
      <dgm:prSet presAssocID="{D7B15D92-4F9F-44E2-8E7E-DB5EF3A5B0D2}" presName="textNode" presStyleLbl="node1" presStyleIdx="0" presStyleCnt="7">
        <dgm:presLayoutVars>
          <dgm:bulletEnabled val="1"/>
        </dgm:presLayoutVars>
      </dgm:prSet>
      <dgm:spPr/>
      <dgm:t>
        <a:bodyPr/>
        <a:lstStyle/>
        <a:p>
          <a:endParaRPr lang="en-US"/>
        </a:p>
      </dgm:t>
    </dgm:pt>
    <dgm:pt modelId="{05B8C9A8-58F5-44F0-AB1D-B22E7148E976}" type="pres">
      <dgm:prSet presAssocID="{58BABF11-298D-40DF-B262-2B6E887C40B8}" presName="sibTrans" presStyleCnt="0"/>
      <dgm:spPr/>
    </dgm:pt>
    <dgm:pt modelId="{9EAA6FE7-0641-46F9-9EC9-B5078CA803F6}" type="pres">
      <dgm:prSet presAssocID="{B3373D20-75D8-4D13-BFA4-8D3DDC1CE1E2}" presName="textNode" presStyleLbl="node1" presStyleIdx="1" presStyleCnt="7">
        <dgm:presLayoutVars>
          <dgm:bulletEnabled val="1"/>
        </dgm:presLayoutVars>
      </dgm:prSet>
      <dgm:spPr/>
      <dgm:t>
        <a:bodyPr/>
        <a:lstStyle/>
        <a:p>
          <a:endParaRPr lang="en-US"/>
        </a:p>
      </dgm:t>
    </dgm:pt>
    <dgm:pt modelId="{60283242-B4E9-492C-8B61-6D4DBC92ADD0}" type="pres">
      <dgm:prSet presAssocID="{B6C07B1B-A46F-4A39-9450-A3D8D64A31AA}" presName="sibTrans" presStyleCnt="0"/>
      <dgm:spPr/>
    </dgm:pt>
    <dgm:pt modelId="{F8EE5898-8F93-45B2-8C8C-E0080C327DAD}" type="pres">
      <dgm:prSet presAssocID="{EA5FE99F-2507-4C7D-9942-EADF874A587C}" presName="textNode" presStyleLbl="node1" presStyleIdx="2" presStyleCnt="7">
        <dgm:presLayoutVars>
          <dgm:bulletEnabled val="1"/>
        </dgm:presLayoutVars>
      </dgm:prSet>
      <dgm:spPr/>
      <dgm:t>
        <a:bodyPr/>
        <a:lstStyle/>
        <a:p>
          <a:endParaRPr lang="en-US"/>
        </a:p>
      </dgm:t>
    </dgm:pt>
    <dgm:pt modelId="{C93A40AE-F2AD-4CA9-AC8C-9DD08730F902}" type="pres">
      <dgm:prSet presAssocID="{71553468-D0D6-4A72-BFFC-D3A0E00AB265}" presName="sibTrans" presStyleCnt="0"/>
      <dgm:spPr/>
    </dgm:pt>
    <dgm:pt modelId="{79D9B582-7184-4F60-BB4E-E5283EF41F1C}" type="pres">
      <dgm:prSet presAssocID="{C4463EEA-D4D9-4449-B7CA-735CEE574865}" presName="textNode" presStyleLbl="node1" presStyleIdx="3" presStyleCnt="7">
        <dgm:presLayoutVars>
          <dgm:bulletEnabled val="1"/>
        </dgm:presLayoutVars>
      </dgm:prSet>
      <dgm:spPr/>
      <dgm:t>
        <a:bodyPr/>
        <a:lstStyle/>
        <a:p>
          <a:endParaRPr lang="en-US"/>
        </a:p>
      </dgm:t>
    </dgm:pt>
    <dgm:pt modelId="{C20274A4-EF70-43F5-B99C-51D441350912}" type="pres">
      <dgm:prSet presAssocID="{05783727-8E27-46F3-B878-0C2B0ECD85F0}" presName="sibTrans" presStyleCnt="0"/>
      <dgm:spPr/>
    </dgm:pt>
    <dgm:pt modelId="{F262CDC4-215B-4D1C-ACC8-1A39040BEC9D}" type="pres">
      <dgm:prSet presAssocID="{742FB74D-FA01-47DD-B125-5F4F50B00FF6}" presName="textNode" presStyleLbl="node1" presStyleIdx="4" presStyleCnt="7">
        <dgm:presLayoutVars>
          <dgm:bulletEnabled val="1"/>
        </dgm:presLayoutVars>
      </dgm:prSet>
      <dgm:spPr/>
      <dgm:t>
        <a:bodyPr/>
        <a:lstStyle/>
        <a:p>
          <a:endParaRPr lang="en-US"/>
        </a:p>
      </dgm:t>
    </dgm:pt>
    <dgm:pt modelId="{406507AC-3B0B-4C5C-800E-D678D34D3566}" type="pres">
      <dgm:prSet presAssocID="{EB884E36-2E03-4041-8172-0A478398A576}" presName="sibTrans" presStyleCnt="0"/>
      <dgm:spPr/>
    </dgm:pt>
    <dgm:pt modelId="{C5128E6D-3F5B-48BF-A29F-A04DDA640B9B}" type="pres">
      <dgm:prSet presAssocID="{20BD7A83-F5B0-4CDC-B9E0-4D1A830A3A10}" presName="textNode" presStyleLbl="node1" presStyleIdx="5" presStyleCnt="7">
        <dgm:presLayoutVars>
          <dgm:bulletEnabled val="1"/>
        </dgm:presLayoutVars>
      </dgm:prSet>
      <dgm:spPr/>
      <dgm:t>
        <a:bodyPr/>
        <a:lstStyle/>
        <a:p>
          <a:endParaRPr lang="en-US"/>
        </a:p>
      </dgm:t>
    </dgm:pt>
    <dgm:pt modelId="{677A10C4-10E1-40A2-B19E-3EC063A814B2}" type="pres">
      <dgm:prSet presAssocID="{0D9F966A-B143-4384-815F-3496A5A8082A}" presName="sibTrans" presStyleCnt="0"/>
      <dgm:spPr/>
    </dgm:pt>
    <dgm:pt modelId="{AFED50E4-4E66-4FB5-BE43-94918C6F822E}" type="pres">
      <dgm:prSet presAssocID="{6582BE30-A073-4D47-BC14-DEE5FFD5F591}" presName="textNode" presStyleLbl="node1" presStyleIdx="6" presStyleCnt="7">
        <dgm:presLayoutVars>
          <dgm:bulletEnabled val="1"/>
        </dgm:presLayoutVars>
      </dgm:prSet>
      <dgm:spPr/>
      <dgm:t>
        <a:bodyPr/>
        <a:lstStyle/>
        <a:p>
          <a:endParaRPr lang="en-US"/>
        </a:p>
      </dgm:t>
    </dgm:pt>
  </dgm:ptLst>
  <dgm:cxnLst>
    <dgm:cxn modelId="{B5962F28-34E6-4223-9B61-22E1401D19BA}" type="presOf" srcId="{C4463EEA-D4D9-4449-B7CA-735CEE574865}" destId="{79D9B582-7184-4F60-BB4E-E5283EF41F1C}" srcOrd="0" destOrd="0" presId="urn:microsoft.com/office/officeart/2005/8/layout/hProcess9"/>
    <dgm:cxn modelId="{3F9FFD27-45B8-4008-80E2-04F11DB39B24}" srcId="{1340087B-D8F3-49CF-A4BE-6A2D54CC3AAE}" destId="{EA5FE99F-2507-4C7D-9942-EADF874A587C}" srcOrd="2" destOrd="0" parTransId="{6DC6B6E0-07D2-4222-9EBF-305DC85F5476}" sibTransId="{71553468-D0D6-4A72-BFFC-D3A0E00AB265}"/>
    <dgm:cxn modelId="{595AFFB8-4744-4329-A31F-57C0A9988B40}" srcId="{1340087B-D8F3-49CF-A4BE-6A2D54CC3AAE}" destId="{D7B15D92-4F9F-44E2-8E7E-DB5EF3A5B0D2}" srcOrd="0" destOrd="0" parTransId="{525CDA45-913A-4A8A-9C53-57A892B98C4E}" sibTransId="{58BABF11-298D-40DF-B262-2B6E887C40B8}"/>
    <dgm:cxn modelId="{C9849D73-A15A-4B7E-94A8-3F51D2844CD5}" type="presOf" srcId="{EA5FE99F-2507-4C7D-9942-EADF874A587C}" destId="{F8EE5898-8F93-45B2-8C8C-E0080C327DAD}" srcOrd="0" destOrd="0" presId="urn:microsoft.com/office/officeart/2005/8/layout/hProcess9"/>
    <dgm:cxn modelId="{7B66FD14-2420-4EB7-843F-61BC6DF6D7D3}" srcId="{1340087B-D8F3-49CF-A4BE-6A2D54CC3AAE}" destId="{C4463EEA-D4D9-4449-B7CA-735CEE574865}" srcOrd="3" destOrd="0" parTransId="{BD474914-BAEE-4038-8116-53764D5E0DCE}" sibTransId="{05783727-8E27-46F3-B878-0C2B0ECD85F0}"/>
    <dgm:cxn modelId="{572770B0-955E-46FF-9D8C-ED2F83F42CD8}" type="presOf" srcId="{742FB74D-FA01-47DD-B125-5F4F50B00FF6}" destId="{F262CDC4-215B-4D1C-ACC8-1A39040BEC9D}" srcOrd="0" destOrd="0" presId="urn:microsoft.com/office/officeart/2005/8/layout/hProcess9"/>
    <dgm:cxn modelId="{424EE835-7D4B-44B9-8D35-C2BCFEBC5B0F}" type="presOf" srcId="{6582BE30-A073-4D47-BC14-DEE5FFD5F591}" destId="{AFED50E4-4E66-4FB5-BE43-94918C6F822E}" srcOrd="0" destOrd="0" presId="urn:microsoft.com/office/officeart/2005/8/layout/hProcess9"/>
    <dgm:cxn modelId="{8FD6552F-BB0A-41CF-8426-4DAFB66CDCF2}" type="presOf" srcId="{1340087B-D8F3-49CF-A4BE-6A2D54CC3AAE}" destId="{BC352D1A-0E51-4E71-B17B-F9814ACB777F}" srcOrd="0" destOrd="0" presId="urn:microsoft.com/office/officeart/2005/8/layout/hProcess9"/>
    <dgm:cxn modelId="{5A91F2AA-1F54-4BBC-8279-F22989C6172D}" srcId="{1340087B-D8F3-49CF-A4BE-6A2D54CC3AAE}" destId="{6582BE30-A073-4D47-BC14-DEE5FFD5F591}" srcOrd="6" destOrd="0" parTransId="{E6868A83-B2B9-4016-B9F1-896D1E0DB244}" sibTransId="{0CF243EB-3F5C-4186-9164-CFB9497D124D}"/>
    <dgm:cxn modelId="{ED1A1E99-77DA-4821-8935-285FB7178072}" srcId="{1340087B-D8F3-49CF-A4BE-6A2D54CC3AAE}" destId="{20BD7A83-F5B0-4CDC-B9E0-4D1A830A3A10}" srcOrd="5" destOrd="0" parTransId="{30A16444-731A-42F3-9F3E-1E3DA55CA311}" sibTransId="{0D9F966A-B143-4384-815F-3496A5A8082A}"/>
    <dgm:cxn modelId="{7470903E-E717-438A-8F0D-890D6D529C89}" type="presOf" srcId="{B3373D20-75D8-4D13-BFA4-8D3DDC1CE1E2}" destId="{9EAA6FE7-0641-46F9-9EC9-B5078CA803F6}" srcOrd="0" destOrd="0" presId="urn:microsoft.com/office/officeart/2005/8/layout/hProcess9"/>
    <dgm:cxn modelId="{CF162C31-5B5A-4134-9BE2-E7FE0E62239A}" srcId="{1340087B-D8F3-49CF-A4BE-6A2D54CC3AAE}" destId="{B3373D20-75D8-4D13-BFA4-8D3DDC1CE1E2}" srcOrd="1" destOrd="0" parTransId="{3F74E434-04FA-4609-8AD3-C059E6FA3721}" sibTransId="{B6C07B1B-A46F-4A39-9450-A3D8D64A31AA}"/>
    <dgm:cxn modelId="{2C90054F-3290-4BD2-A514-F78913A93D71}" type="presOf" srcId="{D7B15D92-4F9F-44E2-8E7E-DB5EF3A5B0D2}" destId="{EB2EEA5B-FCBB-478C-BABC-5B99D25E5DED}" srcOrd="0" destOrd="0" presId="urn:microsoft.com/office/officeart/2005/8/layout/hProcess9"/>
    <dgm:cxn modelId="{395646F6-C3E8-4D6D-9CC3-F4B835250404}" srcId="{1340087B-D8F3-49CF-A4BE-6A2D54CC3AAE}" destId="{742FB74D-FA01-47DD-B125-5F4F50B00FF6}" srcOrd="4" destOrd="0" parTransId="{6CA6C941-FE27-4F86-9BF2-BE859B9AA7C1}" sibTransId="{EB884E36-2E03-4041-8172-0A478398A576}"/>
    <dgm:cxn modelId="{E7520A78-7289-441B-9E4C-5EECF0ED2353}" type="presOf" srcId="{20BD7A83-F5B0-4CDC-B9E0-4D1A830A3A10}" destId="{C5128E6D-3F5B-48BF-A29F-A04DDA640B9B}" srcOrd="0" destOrd="0" presId="urn:microsoft.com/office/officeart/2005/8/layout/hProcess9"/>
    <dgm:cxn modelId="{D28BB73C-2FEE-4765-BCBE-78B026A2B3FC}" type="presParOf" srcId="{BC352D1A-0E51-4E71-B17B-F9814ACB777F}" destId="{0FED247A-54A6-4649-AFA1-AA3A2474DEBF}" srcOrd="0" destOrd="0" presId="urn:microsoft.com/office/officeart/2005/8/layout/hProcess9"/>
    <dgm:cxn modelId="{A167A542-CB86-460D-BBA3-BD0B94D1876D}" type="presParOf" srcId="{BC352D1A-0E51-4E71-B17B-F9814ACB777F}" destId="{D9C3010A-7732-4B60-A7A3-96255E26D679}" srcOrd="1" destOrd="0" presId="urn:microsoft.com/office/officeart/2005/8/layout/hProcess9"/>
    <dgm:cxn modelId="{54DBB0E9-A1ED-465C-80F0-BBEF752759DC}" type="presParOf" srcId="{D9C3010A-7732-4B60-A7A3-96255E26D679}" destId="{EB2EEA5B-FCBB-478C-BABC-5B99D25E5DED}" srcOrd="0" destOrd="0" presId="urn:microsoft.com/office/officeart/2005/8/layout/hProcess9"/>
    <dgm:cxn modelId="{33A8B730-1F13-4DD5-8FD1-9AB1F69D9FE0}" type="presParOf" srcId="{D9C3010A-7732-4B60-A7A3-96255E26D679}" destId="{05B8C9A8-58F5-44F0-AB1D-B22E7148E976}" srcOrd="1" destOrd="0" presId="urn:microsoft.com/office/officeart/2005/8/layout/hProcess9"/>
    <dgm:cxn modelId="{2A265D2F-FFC2-46A4-B3BC-F1B4055996F2}" type="presParOf" srcId="{D9C3010A-7732-4B60-A7A3-96255E26D679}" destId="{9EAA6FE7-0641-46F9-9EC9-B5078CA803F6}" srcOrd="2" destOrd="0" presId="urn:microsoft.com/office/officeart/2005/8/layout/hProcess9"/>
    <dgm:cxn modelId="{6B34C58B-7C0D-43C1-AA8E-3D1E49386D9F}" type="presParOf" srcId="{D9C3010A-7732-4B60-A7A3-96255E26D679}" destId="{60283242-B4E9-492C-8B61-6D4DBC92ADD0}" srcOrd="3" destOrd="0" presId="urn:microsoft.com/office/officeart/2005/8/layout/hProcess9"/>
    <dgm:cxn modelId="{A78F7827-324E-4466-A629-901454165368}" type="presParOf" srcId="{D9C3010A-7732-4B60-A7A3-96255E26D679}" destId="{F8EE5898-8F93-45B2-8C8C-E0080C327DAD}" srcOrd="4" destOrd="0" presId="urn:microsoft.com/office/officeart/2005/8/layout/hProcess9"/>
    <dgm:cxn modelId="{1651B86F-9878-4CEF-88FA-F3ED48C2D00D}" type="presParOf" srcId="{D9C3010A-7732-4B60-A7A3-96255E26D679}" destId="{C93A40AE-F2AD-4CA9-AC8C-9DD08730F902}" srcOrd="5" destOrd="0" presId="urn:microsoft.com/office/officeart/2005/8/layout/hProcess9"/>
    <dgm:cxn modelId="{DB013C0B-718B-4424-BEB3-51A36325F6E6}" type="presParOf" srcId="{D9C3010A-7732-4B60-A7A3-96255E26D679}" destId="{79D9B582-7184-4F60-BB4E-E5283EF41F1C}" srcOrd="6" destOrd="0" presId="urn:microsoft.com/office/officeart/2005/8/layout/hProcess9"/>
    <dgm:cxn modelId="{98AA4618-5250-4C4B-8DD4-48AE69119F46}" type="presParOf" srcId="{D9C3010A-7732-4B60-A7A3-96255E26D679}" destId="{C20274A4-EF70-43F5-B99C-51D441350912}" srcOrd="7" destOrd="0" presId="urn:microsoft.com/office/officeart/2005/8/layout/hProcess9"/>
    <dgm:cxn modelId="{C8F2F81C-DA85-42DF-93C4-6A928C8F742D}" type="presParOf" srcId="{D9C3010A-7732-4B60-A7A3-96255E26D679}" destId="{F262CDC4-215B-4D1C-ACC8-1A39040BEC9D}" srcOrd="8" destOrd="0" presId="urn:microsoft.com/office/officeart/2005/8/layout/hProcess9"/>
    <dgm:cxn modelId="{25B66507-3987-40C9-868A-1E689A1434A1}" type="presParOf" srcId="{D9C3010A-7732-4B60-A7A3-96255E26D679}" destId="{406507AC-3B0B-4C5C-800E-D678D34D3566}" srcOrd="9" destOrd="0" presId="urn:microsoft.com/office/officeart/2005/8/layout/hProcess9"/>
    <dgm:cxn modelId="{79D50961-8758-4078-84A1-3D0DA6CC7482}" type="presParOf" srcId="{D9C3010A-7732-4B60-A7A3-96255E26D679}" destId="{C5128E6D-3F5B-48BF-A29F-A04DDA640B9B}" srcOrd="10" destOrd="0" presId="urn:microsoft.com/office/officeart/2005/8/layout/hProcess9"/>
    <dgm:cxn modelId="{6B638F5A-8E52-4A0B-B164-401DFC19BAE7}" type="presParOf" srcId="{D9C3010A-7732-4B60-A7A3-96255E26D679}" destId="{677A10C4-10E1-40A2-B19E-3EC063A814B2}" srcOrd="11" destOrd="0" presId="urn:microsoft.com/office/officeart/2005/8/layout/hProcess9"/>
    <dgm:cxn modelId="{6E1A638B-5BAB-4ABC-94EF-19DDAA417A59}" type="presParOf" srcId="{D9C3010A-7732-4B60-A7A3-96255E26D679}" destId="{AFED50E4-4E66-4FB5-BE43-94918C6F822E}" srcOrd="12" destOrd="0" presId="urn:microsoft.com/office/officeart/2005/8/layout/hProcess9"/>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3.xml><?xml version="1.0" encoding="utf-8"?>
<dgm:dataModel xmlns:dgm="http://schemas.openxmlformats.org/drawingml/2006/diagram" xmlns:a="http://schemas.openxmlformats.org/drawingml/2006/main">
  <dgm:ptLst>
    <dgm:pt modelId="{F018683C-92C5-4469-A17C-29F091F5623E}" type="doc">
      <dgm:prSet loTypeId="urn:microsoft.com/office/officeart/2005/8/layout/lProcess3" loCatId="process" qsTypeId="urn:microsoft.com/office/officeart/2005/8/quickstyle/simple1" qsCatId="simple" csTypeId="urn:microsoft.com/office/officeart/2005/8/colors/accent1_2" csCatId="accent1"/>
      <dgm:spPr/>
      <dgm:t>
        <a:bodyPr/>
        <a:lstStyle/>
        <a:p>
          <a:endParaRPr lang="en-US"/>
        </a:p>
      </dgm:t>
    </dgm:pt>
    <dgm:pt modelId="{52729160-B202-4B5B-B499-882E82B611E8}">
      <dgm:prSet/>
      <dgm:spPr/>
      <dgm:t>
        <a:bodyPr/>
        <a:lstStyle/>
        <a:p>
          <a:pPr rtl="0"/>
          <a:r>
            <a:rPr lang="en-US" dirty="0" smtClean="0"/>
            <a:t>Public Safety Realignment</a:t>
          </a:r>
          <a:endParaRPr lang="en-US" dirty="0"/>
        </a:p>
      </dgm:t>
    </dgm:pt>
    <dgm:pt modelId="{F6D7072D-BE16-481F-9F41-4586D87A5D96}" type="parTrans" cxnId="{68952C14-F4D8-4EA9-93C0-A1E91D3488BD}">
      <dgm:prSet/>
      <dgm:spPr/>
      <dgm:t>
        <a:bodyPr/>
        <a:lstStyle/>
        <a:p>
          <a:endParaRPr lang="en-US"/>
        </a:p>
      </dgm:t>
    </dgm:pt>
    <dgm:pt modelId="{59A09FF9-C70F-44DE-9661-E0B83D0BDFFE}" type="sibTrans" cxnId="{68952C14-F4D8-4EA9-93C0-A1E91D3488BD}">
      <dgm:prSet/>
      <dgm:spPr/>
      <dgm:t>
        <a:bodyPr/>
        <a:lstStyle/>
        <a:p>
          <a:endParaRPr lang="en-US"/>
        </a:p>
      </dgm:t>
    </dgm:pt>
    <dgm:pt modelId="{98D88E0C-1C3A-4DB1-A93E-74B0ED0333E7}">
      <dgm:prSet/>
      <dgm:spPr/>
      <dgm:t>
        <a:bodyPr/>
        <a:lstStyle/>
        <a:p>
          <a:pPr rtl="0"/>
          <a:r>
            <a:rPr lang="en-US" dirty="0" smtClean="0"/>
            <a:t>Phase 1 - Movement of state prison inmates to county responsibility –no parole involvement; county probation responsible</a:t>
          </a:r>
          <a:endParaRPr lang="en-US" dirty="0"/>
        </a:p>
      </dgm:t>
    </dgm:pt>
    <dgm:pt modelId="{6B0C476A-B7E4-4FED-A654-11EB34545642}" type="parTrans" cxnId="{DBCD3CA6-0F06-4C12-8CA4-A7E6A938210C}">
      <dgm:prSet/>
      <dgm:spPr/>
      <dgm:t>
        <a:bodyPr/>
        <a:lstStyle/>
        <a:p>
          <a:endParaRPr lang="en-US"/>
        </a:p>
      </dgm:t>
    </dgm:pt>
    <dgm:pt modelId="{E11E72C2-28CD-43FC-AA97-6403E37E3A59}" type="sibTrans" cxnId="{DBCD3CA6-0F06-4C12-8CA4-A7E6A938210C}">
      <dgm:prSet/>
      <dgm:spPr/>
      <dgm:t>
        <a:bodyPr/>
        <a:lstStyle/>
        <a:p>
          <a:endParaRPr lang="en-US"/>
        </a:p>
      </dgm:t>
    </dgm:pt>
    <dgm:pt modelId="{44B20099-EC56-4B61-9C49-548FD060C247}">
      <dgm:prSet/>
      <dgm:spPr/>
      <dgm:t>
        <a:bodyPr/>
        <a:lstStyle/>
        <a:p>
          <a:pPr rtl="0"/>
          <a:r>
            <a:rPr lang="en-US" dirty="0" smtClean="0"/>
            <a:t>Phase 2 – Convictions = remain at local jail</a:t>
          </a:r>
          <a:endParaRPr lang="en-US" dirty="0"/>
        </a:p>
      </dgm:t>
    </dgm:pt>
    <dgm:pt modelId="{9B79190B-8A6F-4B3E-A34D-C68F6BACCFA8}" type="parTrans" cxnId="{3FE9DEA2-B35D-4B33-A1F2-F1A0249AAA2B}">
      <dgm:prSet/>
      <dgm:spPr/>
      <dgm:t>
        <a:bodyPr/>
        <a:lstStyle/>
        <a:p>
          <a:endParaRPr lang="en-US"/>
        </a:p>
      </dgm:t>
    </dgm:pt>
    <dgm:pt modelId="{119CE4EA-FAE2-4C64-B621-630565AEA61A}" type="sibTrans" cxnId="{3FE9DEA2-B35D-4B33-A1F2-F1A0249AAA2B}">
      <dgm:prSet/>
      <dgm:spPr/>
      <dgm:t>
        <a:bodyPr/>
        <a:lstStyle/>
        <a:p>
          <a:endParaRPr lang="en-US"/>
        </a:p>
      </dgm:t>
    </dgm:pt>
    <dgm:pt modelId="{34186CF0-5B16-47E3-B4A1-54750D65291B}">
      <dgm:prSet/>
      <dgm:spPr/>
      <dgm:t>
        <a:bodyPr/>
        <a:lstStyle/>
        <a:p>
          <a:pPr rtl="0"/>
          <a:r>
            <a:rPr lang="en-US" dirty="0" smtClean="0"/>
            <a:t>3 Non’s – Non violent, non-serious crime, non high risk sex offenses</a:t>
          </a:r>
          <a:endParaRPr lang="en-US" dirty="0"/>
        </a:p>
      </dgm:t>
    </dgm:pt>
    <dgm:pt modelId="{C6FFE6BD-C765-4FBE-83E9-31E64A7785F3}" type="parTrans" cxnId="{3C24F30E-7943-4D51-98D5-285854DDE9DD}">
      <dgm:prSet/>
      <dgm:spPr/>
      <dgm:t>
        <a:bodyPr/>
        <a:lstStyle/>
        <a:p>
          <a:endParaRPr lang="en-US"/>
        </a:p>
      </dgm:t>
    </dgm:pt>
    <dgm:pt modelId="{BF6916DC-B471-484E-9890-A072922E84F9}" type="sibTrans" cxnId="{3C24F30E-7943-4D51-98D5-285854DDE9DD}">
      <dgm:prSet/>
      <dgm:spPr/>
      <dgm:t>
        <a:bodyPr/>
        <a:lstStyle/>
        <a:p>
          <a:endParaRPr lang="en-US"/>
        </a:p>
      </dgm:t>
    </dgm:pt>
    <dgm:pt modelId="{A921EEB1-5ACA-4420-9062-C77F210147D5}">
      <dgm:prSet/>
      <dgm:spPr/>
      <dgm:t>
        <a:bodyPr/>
        <a:lstStyle/>
        <a:p>
          <a:pPr rtl="0"/>
          <a:r>
            <a:rPr lang="en-US" dirty="0" smtClean="0"/>
            <a:t>Applies to reason for last incarceration, not original crime</a:t>
          </a:r>
          <a:endParaRPr lang="en-US" dirty="0"/>
        </a:p>
      </dgm:t>
    </dgm:pt>
    <dgm:pt modelId="{7EF77971-6CB8-4338-AAE1-159550D20F2C}" type="parTrans" cxnId="{51CB5680-B778-4CC3-ACC9-B6D041A1617D}">
      <dgm:prSet/>
      <dgm:spPr/>
      <dgm:t>
        <a:bodyPr/>
        <a:lstStyle/>
        <a:p>
          <a:endParaRPr lang="en-US"/>
        </a:p>
      </dgm:t>
    </dgm:pt>
    <dgm:pt modelId="{E0C56B2D-EB14-45C8-A220-5E605C19E8A6}" type="sibTrans" cxnId="{51CB5680-B778-4CC3-ACC9-B6D041A1617D}">
      <dgm:prSet/>
      <dgm:spPr/>
      <dgm:t>
        <a:bodyPr/>
        <a:lstStyle/>
        <a:p>
          <a:endParaRPr lang="en-US"/>
        </a:p>
      </dgm:t>
    </dgm:pt>
    <dgm:pt modelId="{650F1E80-548E-4080-B58C-0237180A6B6D}" type="pres">
      <dgm:prSet presAssocID="{F018683C-92C5-4469-A17C-29F091F5623E}" presName="Name0" presStyleCnt="0">
        <dgm:presLayoutVars>
          <dgm:chPref val="3"/>
          <dgm:dir/>
          <dgm:animLvl val="lvl"/>
          <dgm:resizeHandles/>
        </dgm:presLayoutVars>
      </dgm:prSet>
      <dgm:spPr/>
      <dgm:t>
        <a:bodyPr/>
        <a:lstStyle/>
        <a:p>
          <a:endParaRPr lang="en-US"/>
        </a:p>
      </dgm:t>
    </dgm:pt>
    <dgm:pt modelId="{54C09729-45C1-444B-A0DD-BA41D0DB452B}" type="pres">
      <dgm:prSet presAssocID="{52729160-B202-4B5B-B499-882E82B611E8}" presName="horFlow" presStyleCnt="0"/>
      <dgm:spPr/>
    </dgm:pt>
    <dgm:pt modelId="{404E738D-CBAC-4C44-8FE4-73CF079DEC7A}" type="pres">
      <dgm:prSet presAssocID="{52729160-B202-4B5B-B499-882E82B611E8}" presName="bigChev" presStyleLbl="node1" presStyleIdx="0" presStyleCnt="4"/>
      <dgm:spPr/>
      <dgm:t>
        <a:bodyPr/>
        <a:lstStyle/>
        <a:p>
          <a:endParaRPr lang="en-US"/>
        </a:p>
      </dgm:t>
    </dgm:pt>
    <dgm:pt modelId="{41F90A92-3A13-4AE9-89FC-256654758DB6}" type="pres">
      <dgm:prSet presAssocID="{52729160-B202-4B5B-B499-882E82B611E8}" presName="vSp" presStyleCnt="0"/>
      <dgm:spPr/>
    </dgm:pt>
    <dgm:pt modelId="{A85B666D-F8B4-4905-95C9-49BB89A0647D}" type="pres">
      <dgm:prSet presAssocID="{98D88E0C-1C3A-4DB1-A93E-74B0ED0333E7}" presName="horFlow" presStyleCnt="0"/>
      <dgm:spPr/>
    </dgm:pt>
    <dgm:pt modelId="{F7EF7B27-1815-45BD-B7DE-265374ACE2EB}" type="pres">
      <dgm:prSet presAssocID="{98D88E0C-1C3A-4DB1-A93E-74B0ED0333E7}" presName="bigChev" presStyleLbl="node1" presStyleIdx="1" presStyleCnt="4"/>
      <dgm:spPr/>
      <dgm:t>
        <a:bodyPr/>
        <a:lstStyle/>
        <a:p>
          <a:endParaRPr lang="en-US"/>
        </a:p>
      </dgm:t>
    </dgm:pt>
    <dgm:pt modelId="{AF3AB394-34CA-4E72-80B1-A0DC1C290F85}" type="pres">
      <dgm:prSet presAssocID="{98D88E0C-1C3A-4DB1-A93E-74B0ED0333E7}" presName="vSp" presStyleCnt="0"/>
      <dgm:spPr/>
    </dgm:pt>
    <dgm:pt modelId="{9BCF7605-A6AE-41E8-9A40-A6A12AE0EE3A}" type="pres">
      <dgm:prSet presAssocID="{44B20099-EC56-4B61-9C49-548FD060C247}" presName="horFlow" presStyleCnt="0"/>
      <dgm:spPr/>
    </dgm:pt>
    <dgm:pt modelId="{721ABAFC-919F-4A8E-8616-C9E3EB7D3DA2}" type="pres">
      <dgm:prSet presAssocID="{44B20099-EC56-4B61-9C49-548FD060C247}" presName="bigChev" presStyleLbl="node1" presStyleIdx="2" presStyleCnt="4"/>
      <dgm:spPr/>
      <dgm:t>
        <a:bodyPr/>
        <a:lstStyle/>
        <a:p>
          <a:endParaRPr lang="en-US"/>
        </a:p>
      </dgm:t>
    </dgm:pt>
    <dgm:pt modelId="{F28F6364-456C-441B-AA18-E1E21F921808}" type="pres">
      <dgm:prSet presAssocID="{44B20099-EC56-4B61-9C49-548FD060C247}" presName="vSp" presStyleCnt="0"/>
      <dgm:spPr/>
    </dgm:pt>
    <dgm:pt modelId="{EE5574C8-B94A-459B-967F-4F72486FA91E}" type="pres">
      <dgm:prSet presAssocID="{34186CF0-5B16-47E3-B4A1-54750D65291B}" presName="horFlow" presStyleCnt="0"/>
      <dgm:spPr/>
    </dgm:pt>
    <dgm:pt modelId="{26EDFBA9-454E-4394-BE1F-1E8B1CB1B4DE}" type="pres">
      <dgm:prSet presAssocID="{34186CF0-5B16-47E3-B4A1-54750D65291B}" presName="bigChev" presStyleLbl="node1" presStyleIdx="3" presStyleCnt="4"/>
      <dgm:spPr/>
      <dgm:t>
        <a:bodyPr/>
        <a:lstStyle/>
        <a:p>
          <a:endParaRPr lang="en-US"/>
        </a:p>
      </dgm:t>
    </dgm:pt>
    <dgm:pt modelId="{3F84ED23-F47A-4694-8201-4BE45B2C22A3}" type="pres">
      <dgm:prSet presAssocID="{7EF77971-6CB8-4338-AAE1-159550D20F2C}" presName="parTrans" presStyleCnt="0"/>
      <dgm:spPr/>
    </dgm:pt>
    <dgm:pt modelId="{9DCB8631-18EA-4202-913C-2F15789A22CD}" type="pres">
      <dgm:prSet presAssocID="{A921EEB1-5ACA-4420-9062-C77F210147D5}" presName="node" presStyleLbl="alignAccFollowNode1" presStyleIdx="0" presStyleCnt="1">
        <dgm:presLayoutVars>
          <dgm:bulletEnabled val="1"/>
        </dgm:presLayoutVars>
      </dgm:prSet>
      <dgm:spPr/>
      <dgm:t>
        <a:bodyPr/>
        <a:lstStyle/>
        <a:p>
          <a:endParaRPr lang="en-US"/>
        </a:p>
      </dgm:t>
    </dgm:pt>
  </dgm:ptLst>
  <dgm:cxnLst>
    <dgm:cxn modelId="{CC061740-F347-471E-82E6-9A0F4D534D43}" type="presOf" srcId="{52729160-B202-4B5B-B499-882E82B611E8}" destId="{404E738D-CBAC-4C44-8FE4-73CF079DEC7A}" srcOrd="0" destOrd="0" presId="urn:microsoft.com/office/officeart/2005/8/layout/lProcess3"/>
    <dgm:cxn modelId="{6CF673F5-4069-469C-A059-8729F7DAE414}" type="presOf" srcId="{98D88E0C-1C3A-4DB1-A93E-74B0ED0333E7}" destId="{F7EF7B27-1815-45BD-B7DE-265374ACE2EB}" srcOrd="0" destOrd="0" presId="urn:microsoft.com/office/officeart/2005/8/layout/lProcess3"/>
    <dgm:cxn modelId="{3C24F30E-7943-4D51-98D5-285854DDE9DD}" srcId="{F018683C-92C5-4469-A17C-29F091F5623E}" destId="{34186CF0-5B16-47E3-B4A1-54750D65291B}" srcOrd="3" destOrd="0" parTransId="{C6FFE6BD-C765-4FBE-83E9-31E64A7785F3}" sibTransId="{BF6916DC-B471-484E-9890-A072922E84F9}"/>
    <dgm:cxn modelId="{DF1C7FAC-62F5-42C5-AFE0-0226921E6784}" type="presOf" srcId="{A921EEB1-5ACA-4420-9062-C77F210147D5}" destId="{9DCB8631-18EA-4202-913C-2F15789A22CD}" srcOrd="0" destOrd="0" presId="urn:microsoft.com/office/officeart/2005/8/layout/lProcess3"/>
    <dgm:cxn modelId="{8BF1348A-1786-4BEC-9EF4-0BA4EB689D6B}" type="presOf" srcId="{34186CF0-5B16-47E3-B4A1-54750D65291B}" destId="{26EDFBA9-454E-4394-BE1F-1E8B1CB1B4DE}" srcOrd="0" destOrd="0" presId="urn:microsoft.com/office/officeart/2005/8/layout/lProcess3"/>
    <dgm:cxn modelId="{DBCD3CA6-0F06-4C12-8CA4-A7E6A938210C}" srcId="{F018683C-92C5-4469-A17C-29F091F5623E}" destId="{98D88E0C-1C3A-4DB1-A93E-74B0ED0333E7}" srcOrd="1" destOrd="0" parTransId="{6B0C476A-B7E4-4FED-A654-11EB34545642}" sibTransId="{E11E72C2-28CD-43FC-AA97-6403E37E3A59}"/>
    <dgm:cxn modelId="{3FE9DEA2-B35D-4B33-A1F2-F1A0249AAA2B}" srcId="{F018683C-92C5-4469-A17C-29F091F5623E}" destId="{44B20099-EC56-4B61-9C49-548FD060C247}" srcOrd="2" destOrd="0" parTransId="{9B79190B-8A6F-4B3E-A34D-C68F6BACCFA8}" sibTransId="{119CE4EA-FAE2-4C64-B621-630565AEA61A}"/>
    <dgm:cxn modelId="{E3FC907D-F0A6-4E30-91ED-3461FD6BC781}" type="presOf" srcId="{44B20099-EC56-4B61-9C49-548FD060C247}" destId="{721ABAFC-919F-4A8E-8616-C9E3EB7D3DA2}" srcOrd="0" destOrd="0" presId="urn:microsoft.com/office/officeart/2005/8/layout/lProcess3"/>
    <dgm:cxn modelId="{51CB5680-B778-4CC3-ACC9-B6D041A1617D}" srcId="{34186CF0-5B16-47E3-B4A1-54750D65291B}" destId="{A921EEB1-5ACA-4420-9062-C77F210147D5}" srcOrd="0" destOrd="0" parTransId="{7EF77971-6CB8-4338-AAE1-159550D20F2C}" sibTransId="{E0C56B2D-EB14-45C8-A220-5E605C19E8A6}"/>
    <dgm:cxn modelId="{074DC254-3C5F-47F0-8A1A-6D761B514C5C}" type="presOf" srcId="{F018683C-92C5-4469-A17C-29F091F5623E}" destId="{650F1E80-548E-4080-B58C-0237180A6B6D}" srcOrd="0" destOrd="0" presId="urn:microsoft.com/office/officeart/2005/8/layout/lProcess3"/>
    <dgm:cxn modelId="{68952C14-F4D8-4EA9-93C0-A1E91D3488BD}" srcId="{F018683C-92C5-4469-A17C-29F091F5623E}" destId="{52729160-B202-4B5B-B499-882E82B611E8}" srcOrd="0" destOrd="0" parTransId="{F6D7072D-BE16-481F-9F41-4586D87A5D96}" sibTransId="{59A09FF9-C70F-44DE-9661-E0B83D0BDFFE}"/>
    <dgm:cxn modelId="{77BFE139-EC80-4662-A70B-959478A744BC}" type="presParOf" srcId="{650F1E80-548E-4080-B58C-0237180A6B6D}" destId="{54C09729-45C1-444B-A0DD-BA41D0DB452B}" srcOrd="0" destOrd="0" presId="urn:microsoft.com/office/officeart/2005/8/layout/lProcess3"/>
    <dgm:cxn modelId="{22C2E6AD-590C-4ADE-B090-99A42E41CAD8}" type="presParOf" srcId="{54C09729-45C1-444B-A0DD-BA41D0DB452B}" destId="{404E738D-CBAC-4C44-8FE4-73CF079DEC7A}" srcOrd="0" destOrd="0" presId="urn:microsoft.com/office/officeart/2005/8/layout/lProcess3"/>
    <dgm:cxn modelId="{3AC4A713-E0A5-4485-AD84-B2E1BD53DD81}" type="presParOf" srcId="{650F1E80-548E-4080-B58C-0237180A6B6D}" destId="{41F90A92-3A13-4AE9-89FC-256654758DB6}" srcOrd="1" destOrd="0" presId="urn:microsoft.com/office/officeart/2005/8/layout/lProcess3"/>
    <dgm:cxn modelId="{963B6516-AAB6-489C-A62F-BFED48A1C9FF}" type="presParOf" srcId="{650F1E80-548E-4080-B58C-0237180A6B6D}" destId="{A85B666D-F8B4-4905-95C9-49BB89A0647D}" srcOrd="2" destOrd="0" presId="urn:microsoft.com/office/officeart/2005/8/layout/lProcess3"/>
    <dgm:cxn modelId="{F10A33FC-0246-44B1-9F50-8834AD3C1375}" type="presParOf" srcId="{A85B666D-F8B4-4905-95C9-49BB89A0647D}" destId="{F7EF7B27-1815-45BD-B7DE-265374ACE2EB}" srcOrd="0" destOrd="0" presId="urn:microsoft.com/office/officeart/2005/8/layout/lProcess3"/>
    <dgm:cxn modelId="{D4DA6D8C-B792-4EC1-8B9A-7E6C9B285E37}" type="presParOf" srcId="{650F1E80-548E-4080-B58C-0237180A6B6D}" destId="{AF3AB394-34CA-4E72-80B1-A0DC1C290F85}" srcOrd="3" destOrd="0" presId="urn:microsoft.com/office/officeart/2005/8/layout/lProcess3"/>
    <dgm:cxn modelId="{8508C90C-9693-42DF-84A6-8EABE8C8128A}" type="presParOf" srcId="{650F1E80-548E-4080-B58C-0237180A6B6D}" destId="{9BCF7605-A6AE-41E8-9A40-A6A12AE0EE3A}" srcOrd="4" destOrd="0" presId="urn:microsoft.com/office/officeart/2005/8/layout/lProcess3"/>
    <dgm:cxn modelId="{6A9FC17C-97D9-44F3-A7E8-3CD9D2A533DB}" type="presParOf" srcId="{9BCF7605-A6AE-41E8-9A40-A6A12AE0EE3A}" destId="{721ABAFC-919F-4A8E-8616-C9E3EB7D3DA2}" srcOrd="0" destOrd="0" presId="urn:microsoft.com/office/officeart/2005/8/layout/lProcess3"/>
    <dgm:cxn modelId="{9EB37F32-F60A-43AD-A3A0-69C05EC2EE63}" type="presParOf" srcId="{650F1E80-548E-4080-B58C-0237180A6B6D}" destId="{F28F6364-456C-441B-AA18-E1E21F921808}" srcOrd="5" destOrd="0" presId="urn:microsoft.com/office/officeart/2005/8/layout/lProcess3"/>
    <dgm:cxn modelId="{3A92344E-CD13-4501-A858-F78F6675065A}" type="presParOf" srcId="{650F1E80-548E-4080-B58C-0237180A6B6D}" destId="{EE5574C8-B94A-459B-967F-4F72486FA91E}" srcOrd="6" destOrd="0" presId="urn:microsoft.com/office/officeart/2005/8/layout/lProcess3"/>
    <dgm:cxn modelId="{A2163C7B-DF50-47EF-94B3-DDB8D35F358A}" type="presParOf" srcId="{EE5574C8-B94A-459B-967F-4F72486FA91E}" destId="{26EDFBA9-454E-4394-BE1F-1E8B1CB1B4DE}" srcOrd="0" destOrd="0" presId="urn:microsoft.com/office/officeart/2005/8/layout/lProcess3"/>
    <dgm:cxn modelId="{7FA271E7-4B05-4FEB-9871-EC56BCC9757B}" type="presParOf" srcId="{EE5574C8-B94A-459B-967F-4F72486FA91E}" destId="{3F84ED23-F47A-4694-8201-4BE45B2C22A3}" srcOrd="1" destOrd="0" presId="urn:microsoft.com/office/officeart/2005/8/layout/lProcess3"/>
    <dgm:cxn modelId="{69EA0B8F-0228-4316-BA04-5B04D356D926}" type="presParOf" srcId="{EE5574C8-B94A-459B-967F-4F72486FA91E}" destId="{9DCB8631-18EA-4202-913C-2F15789A22CD}" srcOrd="2" destOrd="0" presId="urn:microsoft.com/office/officeart/2005/8/layout/lProcess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4.xml><?xml version="1.0" encoding="utf-8"?>
<dgm:dataModel xmlns:dgm="http://schemas.openxmlformats.org/drawingml/2006/diagram" xmlns:a="http://schemas.openxmlformats.org/drawingml/2006/main">
  <dgm:ptLst>
    <dgm:pt modelId="{F56166B1-09CB-429C-9FE1-0C03E26CCBB1}" type="doc">
      <dgm:prSet loTypeId="urn:microsoft.com/office/officeart/2005/8/layout/venn1" loCatId="relationship" qsTypeId="urn:microsoft.com/office/officeart/2005/8/quickstyle/simple1" qsCatId="simple" csTypeId="urn:microsoft.com/office/officeart/2005/8/colors/accent1_2" csCatId="accent1"/>
      <dgm:spPr/>
      <dgm:t>
        <a:bodyPr/>
        <a:lstStyle/>
        <a:p>
          <a:endParaRPr lang="en-US"/>
        </a:p>
      </dgm:t>
    </dgm:pt>
    <dgm:pt modelId="{AACBA981-59A3-4A2B-982F-A7F25404B18E}">
      <dgm:prSet/>
      <dgm:spPr/>
      <dgm:t>
        <a:bodyPr/>
        <a:lstStyle/>
        <a:p>
          <a:pPr rtl="0"/>
          <a:r>
            <a:rPr lang="en-US" smtClean="0"/>
            <a:t>LA Process</a:t>
          </a:r>
          <a:endParaRPr lang="en-US"/>
        </a:p>
      </dgm:t>
    </dgm:pt>
    <dgm:pt modelId="{0BCE7EFA-4146-4F66-86A3-6103BA43D3C0}" type="parTrans" cxnId="{A211CFD3-E435-4B6D-B203-07E40B252C51}">
      <dgm:prSet/>
      <dgm:spPr/>
      <dgm:t>
        <a:bodyPr/>
        <a:lstStyle/>
        <a:p>
          <a:endParaRPr lang="en-US"/>
        </a:p>
      </dgm:t>
    </dgm:pt>
    <dgm:pt modelId="{937E682A-EBD1-4200-AB9C-8C7090DDED20}" type="sibTrans" cxnId="{A211CFD3-E435-4B6D-B203-07E40B252C51}">
      <dgm:prSet/>
      <dgm:spPr/>
      <dgm:t>
        <a:bodyPr/>
        <a:lstStyle/>
        <a:p>
          <a:endParaRPr lang="en-US"/>
        </a:p>
      </dgm:t>
    </dgm:pt>
    <dgm:pt modelId="{B6C33241-11F2-44CA-BD0A-8D2FC6A9C789}">
      <dgm:prSet/>
      <dgm:spPr/>
      <dgm:t>
        <a:bodyPr/>
        <a:lstStyle/>
        <a:p>
          <a:pPr rtl="0"/>
          <a:r>
            <a:rPr lang="en-US" smtClean="0"/>
            <a:t>Probation Hub (Probation, DMH and DPH)</a:t>
          </a:r>
          <a:endParaRPr lang="en-US"/>
        </a:p>
      </dgm:t>
    </dgm:pt>
    <dgm:pt modelId="{31F7D0D8-6EB3-41A8-AFEC-8FFA24FD17FE}" type="parTrans" cxnId="{42C63A09-B5B8-4A76-85FF-C8683B035B2D}">
      <dgm:prSet/>
      <dgm:spPr/>
      <dgm:t>
        <a:bodyPr/>
        <a:lstStyle/>
        <a:p>
          <a:endParaRPr lang="en-US"/>
        </a:p>
      </dgm:t>
    </dgm:pt>
    <dgm:pt modelId="{2AD6DF0F-2D91-4FCC-973C-E6FD204F6595}" type="sibTrans" cxnId="{42C63A09-B5B8-4A76-85FF-C8683B035B2D}">
      <dgm:prSet/>
      <dgm:spPr/>
      <dgm:t>
        <a:bodyPr/>
        <a:lstStyle/>
        <a:p>
          <a:endParaRPr lang="en-US"/>
        </a:p>
      </dgm:t>
    </dgm:pt>
    <dgm:pt modelId="{B89C689B-2840-4204-A8F1-DB7A5E6422E2}">
      <dgm:prSet/>
      <dgm:spPr/>
      <dgm:t>
        <a:bodyPr/>
        <a:lstStyle/>
        <a:p>
          <a:pPr rtl="0"/>
          <a:r>
            <a:rPr lang="en-US" smtClean="0"/>
            <a:t>Probation Conditions; Mental Health Assessment and Substance Abuse Assessment</a:t>
          </a:r>
          <a:endParaRPr lang="en-US"/>
        </a:p>
      </dgm:t>
    </dgm:pt>
    <dgm:pt modelId="{0F430120-7104-4432-A046-FA836A830FE3}" type="parTrans" cxnId="{6C90AAF9-81FF-4E64-93A3-BC2D26A77CCD}">
      <dgm:prSet/>
      <dgm:spPr/>
      <dgm:t>
        <a:bodyPr/>
        <a:lstStyle/>
        <a:p>
          <a:endParaRPr lang="en-US"/>
        </a:p>
      </dgm:t>
    </dgm:pt>
    <dgm:pt modelId="{6176BED9-B9BC-4281-9AD0-073D96779B63}" type="sibTrans" cxnId="{6C90AAF9-81FF-4E64-93A3-BC2D26A77CCD}">
      <dgm:prSet/>
      <dgm:spPr/>
      <dgm:t>
        <a:bodyPr/>
        <a:lstStyle/>
        <a:p>
          <a:endParaRPr lang="en-US"/>
        </a:p>
      </dgm:t>
    </dgm:pt>
    <dgm:pt modelId="{550D1A8F-36E9-4167-AA7E-B5D0A5E8ECCF}">
      <dgm:prSet/>
      <dgm:spPr/>
      <dgm:t>
        <a:bodyPr/>
        <a:lstStyle/>
        <a:p>
          <a:pPr rtl="0"/>
          <a:r>
            <a:rPr lang="en-US" smtClean="0"/>
            <a:t>Failure with Conditions = Flash Incarceration</a:t>
          </a:r>
          <a:endParaRPr lang="en-US"/>
        </a:p>
      </dgm:t>
    </dgm:pt>
    <dgm:pt modelId="{D1B86D97-2072-483F-AECD-897BCC6422A0}" type="parTrans" cxnId="{BAA2F8D7-A6C0-4F7D-9972-7DC94AB0295B}">
      <dgm:prSet/>
      <dgm:spPr/>
      <dgm:t>
        <a:bodyPr/>
        <a:lstStyle/>
        <a:p>
          <a:endParaRPr lang="en-US"/>
        </a:p>
      </dgm:t>
    </dgm:pt>
    <dgm:pt modelId="{D6693B2B-3A13-4BC7-BB19-2E40ABB69340}" type="sibTrans" cxnId="{BAA2F8D7-A6C0-4F7D-9972-7DC94AB0295B}">
      <dgm:prSet/>
      <dgm:spPr/>
      <dgm:t>
        <a:bodyPr/>
        <a:lstStyle/>
        <a:p>
          <a:endParaRPr lang="en-US"/>
        </a:p>
      </dgm:t>
    </dgm:pt>
    <dgm:pt modelId="{A28A2658-2BA6-45D6-BA5E-7A5E5BC6853E}">
      <dgm:prSet/>
      <dgm:spPr/>
      <dgm:t>
        <a:bodyPr/>
        <a:lstStyle/>
        <a:p>
          <a:pPr rtl="0"/>
          <a:r>
            <a:rPr lang="en-US" smtClean="0"/>
            <a:t>Maximum Commitment = 180 days</a:t>
          </a:r>
          <a:endParaRPr lang="en-US"/>
        </a:p>
      </dgm:t>
    </dgm:pt>
    <dgm:pt modelId="{654802F6-1629-41F6-9C75-824F6348AD01}" type="parTrans" cxnId="{9837C7A5-CBE8-4525-9DB4-A134C855566C}">
      <dgm:prSet/>
      <dgm:spPr/>
      <dgm:t>
        <a:bodyPr/>
        <a:lstStyle/>
        <a:p>
          <a:endParaRPr lang="en-US"/>
        </a:p>
      </dgm:t>
    </dgm:pt>
    <dgm:pt modelId="{D14B2D32-DF15-4CBF-87FA-8C60B6DB5309}" type="sibTrans" cxnId="{9837C7A5-CBE8-4525-9DB4-A134C855566C}">
      <dgm:prSet/>
      <dgm:spPr/>
      <dgm:t>
        <a:bodyPr/>
        <a:lstStyle/>
        <a:p>
          <a:endParaRPr lang="en-US"/>
        </a:p>
      </dgm:t>
    </dgm:pt>
    <dgm:pt modelId="{8F60AB84-903F-4981-BBE0-DB8D33652D78}">
      <dgm:prSet/>
      <dgm:spPr/>
      <dgm:t>
        <a:bodyPr/>
        <a:lstStyle/>
        <a:p>
          <a:pPr rtl="0"/>
          <a:r>
            <a:rPr lang="en-US" smtClean="0"/>
            <a:t>No return to prison</a:t>
          </a:r>
          <a:endParaRPr lang="en-US"/>
        </a:p>
      </dgm:t>
    </dgm:pt>
    <dgm:pt modelId="{29BD089B-6EC9-45C9-BBD2-29D043245219}" type="parTrans" cxnId="{A0595A6B-F68A-4BD5-91C8-4022240FDF3B}">
      <dgm:prSet/>
      <dgm:spPr/>
      <dgm:t>
        <a:bodyPr/>
        <a:lstStyle/>
        <a:p>
          <a:endParaRPr lang="en-US"/>
        </a:p>
      </dgm:t>
    </dgm:pt>
    <dgm:pt modelId="{0EBBC63C-C44C-4BC5-AAC1-A062F23A2C60}" type="sibTrans" cxnId="{A0595A6B-F68A-4BD5-91C8-4022240FDF3B}">
      <dgm:prSet/>
      <dgm:spPr/>
      <dgm:t>
        <a:bodyPr/>
        <a:lstStyle/>
        <a:p>
          <a:endParaRPr lang="en-US"/>
        </a:p>
      </dgm:t>
    </dgm:pt>
    <dgm:pt modelId="{9652F0C9-C6E1-44EE-92DE-4C147FFB6DEB}">
      <dgm:prSet/>
      <dgm:spPr/>
      <dgm:t>
        <a:bodyPr/>
        <a:lstStyle/>
        <a:p>
          <a:pPr rtl="0"/>
          <a:r>
            <a:rPr lang="en-US" smtClean="0"/>
            <a:t>Referrals from AB 109 court and from hospitals due to mental health assessments</a:t>
          </a:r>
          <a:endParaRPr lang="en-US"/>
        </a:p>
      </dgm:t>
    </dgm:pt>
    <dgm:pt modelId="{9897C560-3194-4D38-AA6B-CB10F5AA47D7}" type="parTrans" cxnId="{A1460F7F-7080-4120-A703-DCD0639AE77B}">
      <dgm:prSet/>
      <dgm:spPr/>
      <dgm:t>
        <a:bodyPr/>
        <a:lstStyle/>
        <a:p>
          <a:endParaRPr lang="en-US"/>
        </a:p>
      </dgm:t>
    </dgm:pt>
    <dgm:pt modelId="{AB64AF1D-579E-47B0-A0B8-D8C7389CB9FE}" type="sibTrans" cxnId="{A1460F7F-7080-4120-A703-DCD0639AE77B}">
      <dgm:prSet/>
      <dgm:spPr/>
      <dgm:t>
        <a:bodyPr/>
        <a:lstStyle/>
        <a:p>
          <a:endParaRPr lang="en-US"/>
        </a:p>
      </dgm:t>
    </dgm:pt>
    <dgm:pt modelId="{EE7C05E1-17D3-4DEF-9AFE-E9FE4E000BEA}" type="pres">
      <dgm:prSet presAssocID="{F56166B1-09CB-429C-9FE1-0C03E26CCBB1}" presName="compositeShape" presStyleCnt="0">
        <dgm:presLayoutVars>
          <dgm:chMax val="7"/>
          <dgm:dir/>
          <dgm:resizeHandles val="exact"/>
        </dgm:presLayoutVars>
      </dgm:prSet>
      <dgm:spPr/>
      <dgm:t>
        <a:bodyPr/>
        <a:lstStyle/>
        <a:p>
          <a:endParaRPr lang="en-US"/>
        </a:p>
      </dgm:t>
    </dgm:pt>
    <dgm:pt modelId="{A9E99991-D4DD-4365-B5A1-BB70442F6EFB}" type="pres">
      <dgm:prSet presAssocID="{AACBA981-59A3-4A2B-982F-A7F25404B18E}" presName="circ1TxSh" presStyleLbl="vennNode1" presStyleIdx="0" presStyleCnt="1"/>
      <dgm:spPr/>
      <dgm:t>
        <a:bodyPr/>
        <a:lstStyle/>
        <a:p>
          <a:endParaRPr lang="en-US"/>
        </a:p>
      </dgm:t>
    </dgm:pt>
  </dgm:ptLst>
  <dgm:cxnLst>
    <dgm:cxn modelId="{938C0B1B-D3C8-4C97-9D49-18547BD748D9}" type="presOf" srcId="{F56166B1-09CB-429C-9FE1-0C03E26CCBB1}" destId="{EE7C05E1-17D3-4DEF-9AFE-E9FE4E000BEA}" srcOrd="0" destOrd="0" presId="urn:microsoft.com/office/officeart/2005/8/layout/venn1"/>
    <dgm:cxn modelId="{EB1EDBAD-B598-45D1-B7CC-A37A6EE5D522}" type="presOf" srcId="{9652F0C9-C6E1-44EE-92DE-4C147FFB6DEB}" destId="{A9E99991-D4DD-4365-B5A1-BB70442F6EFB}" srcOrd="0" destOrd="6" presId="urn:microsoft.com/office/officeart/2005/8/layout/venn1"/>
    <dgm:cxn modelId="{A1460F7F-7080-4120-A703-DCD0639AE77B}" srcId="{AACBA981-59A3-4A2B-982F-A7F25404B18E}" destId="{9652F0C9-C6E1-44EE-92DE-4C147FFB6DEB}" srcOrd="4" destOrd="0" parTransId="{9897C560-3194-4D38-AA6B-CB10F5AA47D7}" sibTransId="{AB64AF1D-579E-47B0-A0B8-D8C7389CB9FE}"/>
    <dgm:cxn modelId="{A0595A6B-F68A-4BD5-91C8-4022240FDF3B}" srcId="{AACBA981-59A3-4A2B-982F-A7F25404B18E}" destId="{8F60AB84-903F-4981-BBE0-DB8D33652D78}" srcOrd="3" destOrd="0" parTransId="{29BD089B-6EC9-45C9-BBD2-29D043245219}" sibTransId="{0EBBC63C-C44C-4BC5-AAC1-A062F23A2C60}"/>
    <dgm:cxn modelId="{E04C0661-C212-4EDE-AD86-9ECF25C14B60}" type="presOf" srcId="{8F60AB84-903F-4981-BBE0-DB8D33652D78}" destId="{A9E99991-D4DD-4365-B5A1-BB70442F6EFB}" srcOrd="0" destOrd="5" presId="urn:microsoft.com/office/officeart/2005/8/layout/venn1"/>
    <dgm:cxn modelId="{3A7F691C-804A-4545-8C53-DDF9DE7893A0}" type="presOf" srcId="{AACBA981-59A3-4A2B-982F-A7F25404B18E}" destId="{A9E99991-D4DD-4365-B5A1-BB70442F6EFB}" srcOrd="0" destOrd="0" presId="urn:microsoft.com/office/officeart/2005/8/layout/venn1"/>
    <dgm:cxn modelId="{47084C68-0964-4001-9657-E121EC078618}" type="presOf" srcId="{B6C33241-11F2-44CA-BD0A-8D2FC6A9C789}" destId="{A9E99991-D4DD-4365-B5A1-BB70442F6EFB}" srcOrd="0" destOrd="1" presId="urn:microsoft.com/office/officeart/2005/8/layout/venn1"/>
    <dgm:cxn modelId="{42C63A09-B5B8-4A76-85FF-C8683B035B2D}" srcId="{AACBA981-59A3-4A2B-982F-A7F25404B18E}" destId="{B6C33241-11F2-44CA-BD0A-8D2FC6A9C789}" srcOrd="0" destOrd="0" parTransId="{31F7D0D8-6EB3-41A8-AFEC-8FFA24FD17FE}" sibTransId="{2AD6DF0F-2D91-4FCC-973C-E6FD204F6595}"/>
    <dgm:cxn modelId="{BAA2F8D7-A6C0-4F7D-9972-7DC94AB0295B}" srcId="{AACBA981-59A3-4A2B-982F-A7F25404B18E}" destId="{550D1A8F-36E9-4167-AA7E-B5D0A5E8ECCF}" srcOrd="1" destOrd="0" parTransId="{D1B86D97-2072-483F-AECD-897BCC6422A0}" sibTransId="{D6693B2B-3A13-4BC7-BB19-2E40ABB69340}"/>
    <dgm:cxn modelId="{323B1E9D-06D2-44D7-A0C0-7B64C7D6D189}" type="presOf" srcId="{550D1A8F-36E9-4167-AA7E-B5D0A5E8ECCF}" destId="{A9E99991-D4DD-4365-B5A1-BB70442F6EFB}" srcOrd="0" destOrd="3" presId="urn:microsoft.com/office/officeart/2005/8/layout/venn1"/>
    <dgm:cxn modelId="{9837C7A5-CBE8-4525-9DB4-A134C855566C}" srcId="{AACBA981-59A3-4A2B-982F-A7F25404B18E}" destId="{A28A2658-2BA6-45D6-BA5E-7A5E5BC6853E}" srcOrd="2" destOrd="0" parTransId="{654802F6-1629-41F6-9C75-824F6348AD01}" sibTransId="{D14B2D32-DF15-4CBF-87FA-8C60B6DB5309}"/>
    <dgm:cxn modelId="{F5C2E22E-887C-4C8A-A69F-A1B268208F4E}" type="presOf" srcId="{B89C689B-2840-4204-A8F1-DB7A5E6422E2}" destId="{A9E99991-D4DD-4365-B5A1-BB70442F6EFB}" srcOrd="0" destOrd="2" presId="urn:microsoft.com/office/officeart/2005/8/layout/venn1"/>
    <dgm:cxn modelId="{6C90AAF9-81FF-4E64-93A3-BC2D26A77CCD}" srcId="{B6C33241-11F2-44CA-BD0A-8D2FC6A9C789}" destId="{B89C689B-2840-4204-A8F1-DB7A5E6422E2}" srcOrd="0" destOrd="0" parTransId="{0F430120-7104-4432-A046-FA836A830FE3}" sibTransId="{6176BED9-B9BC-4281-9AD0-073D96779B63}"/>
    <dgm:cxn modelId="{C0C2CFE6-8749-4216-B664-5B175DCF4BF0}" type="presOf" srcId="{A28A2658-2BA6-45D6-BA5E-7A5E5BC6853E}" destId="{A9E99991-D4DD-4365-B5A1-BB70442F6EFB}" srcOrd="0" destOrd="4" presId="urn:microsoft.com/office/officeart/2005/8/layout/venn1"/>
    <dgm:cxn modelId="{A211CFD3-E435-4B6D-B203-07E40B252C51}" srcId="{F56166B1-09CB-429C-9FE1-0C03E26CCBB1}" destId="{AACBA981-59A3-4A2B-982F-A7F25404B18E}" srcOrd="0" destOrd="0" parTransId="{0BCE7EFA-4146-4F66-86A3-6103BA43D3C0}" sibTransId="{937E682A-EBD1-4200-AB9C-8C7090DDED20}"/>
    <dgm:cxn modelId="{BDC0AEFC-9A6A-4FBB-9F5F-8BAEB4E3ED2A}" type="presParOf" srcId="{EE7C05E1-17D3-4DEF-9AFE-E9FE4E000BEA}" destId="{A9E99991-D4DD-4365-B5A1-BB70442F6EFB}" srcOrd="0"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5.xml><?xml version="1.0" encoding="utf-8"?>
<dgm:dataModel xmlns:dgm="http://schemas.openxmlformats.org/drawingml/2006/diagram" xmlns:a="http://schemas.openxmlformats.org/drawingml/2006/main">
  <dgm:ptLst>
    <dgm:pt modelId="{263DC35C-0562-4329-9074-00630C1646C8}" type="doc">
      <dgm:prSet loTypeId="urn:microsoft.com/office/officeart/2005/8/layout/venn1" loCatId="relationship" qsTypeId="urn:microsoft.com/office/officeart/2005/8/quickstyle/simple1" qsCatId="simple" csTypeId="urn:microsoft.com/office/officeart/2005/8/colors/accent1_2" csCatId="accent1"/>
      <dgm:spPr/>
      <dgm:t>
        <a:bodyPr/>
        <a:lstStyle/>
        <a:p>
          <a:endParaRPr lang="en-US"/>
        </a:p>
      </dgm:t>
    </dgm:pt>
    <dgm:pt modelId="{D83C378C-E5AE-405B-9E4B-55C118B308CA}">
      <dgm:prSet/>
      <dgm:spPr/>
      <dgm:t>
        <a:bodyPr/>
        <a:lstStyle/>
        <a:p>
          <a:pPr rtl="0"/>
          <a:r>
            <a:rPr lang="en-US" smtClean="0"/>
            <a:t>Know the LAWS</a:t>
          </a:r>
          <a:endParaRPr lang="en-US"/>
        </a:p>
      </dgm:t>
    </dgm:pt>
    <dgm:pt modelId="{4FA54E7A-46E5-4233-9B9D-1F82D0120200}" type="parTrans" cxnId="{762CCE9B-2AAD-4DE0-9F2D-355ECE5060D8}">
      <dgm:prSet/>
      <dgm:spPr/>
      <dgm:t>
        <a:bodyPr/>
        <a:lstStyle/>
        <a:p>
          <a:endParaRPr lang="en-US"/>
        </a:p>
      </dgm:t>
    </dgm:pt>
    <dgm:pt modelId="{FDF90DE2-598F-40A2-9B1F-704D94C16892}" type="sibTrans" cxnId="{762CCE9B-2AAD-4DE0-9F2D-355ECE5060D8}">
      <dgm:prSet/>
      <dgm:spPr/>
      <dgm:t>
        <a:bodyPr/>
        <a:lstStyle/>
        <a:p>
          <a:endParaRPr lang="en-US"/>
        </a:p>
      </dgm:t>
    </dgm:pt>
    <dgm:pt modelId="{0833CEA8-6DF7-4F8B-A1A9-7BD70291C3C8}">
      <dgm:prSet/>
      <dgm:spPr/>
      <dgm:t>
        <a:bodyPr/>
        <a:lstStyle/>
        <a:p>
          <a:pPr rtl="0"/>
          <a:r>
            <a:rPr lang="en-US" smtClean="0"/>
            <a:t>Communication with Justice Partners</a:t>
          </a:r>
          <a:endParaRPr lang="en-US"/>
        </a:p>
      </dgm:t>
    </dgm:pt>
    <dgm:pt modelId="{60166A2F-9F2D-4F25-BF46-EF69EF7A9998}" type="parTrans" cxnId="{C924A48F-D863-4DBD-993D-09DDB97E3593}">
      <dgm:prSet/>
      <dgm:spPr/>
      <dgm:t>
        <a:bodyPr/>
        <a:lstStyle/>
        <a:p>
          <a:endParaRPr lang="en-US"/>
        </a:p>
      </dgm:t>
    </dgm:pt>
    <dgm:pt modelId="{C87064BC-E072-42DF-9F3F-16BE3032A086}" type="sibTrans" cxnId="{C924A48F-D863-4DBD-993D-09DDB97E3593}">
      <dgm:prSet/>
      <dgm:spPr/>
      <dgm:t>
        <a:bodyPr/>
        <a:lstStyle/>
        <a:p>
          <a:endParaRPr lang="en-US"/>
        </a:p>
      </dgm:t>
    </dgm:pt>
    <dgm:pt modelId="{D08EB780-4D9B-4717-986F-94FC8706996A}">
      <dgm:prSet/>
      <dgm:spPr/>
      <dgm:t>
        <a:bodyPr/>
        <a:lstStyle/>
        <a:p>
          <a:pPr rtl="0"/>
          <a:r>
            <a:rPr lang="en-US" smtClean="0"/>
            <a:t>Education of Justice Partners</a:t>
          </a:r>
          <a:endParaRPr lang="en-US"/>
        </a:p>
      </dgm:t>
    </dgm:pt>
    <dgm:pt modelId="{1BE2661E-5A4D-455A-A3D9-AF77EA1A3916}" type="parTrans" cxnId="{55E5692F-E4E3-490E-8216-DEDAC961A448}">
      <dgm:prSet/>
      <dgm:spPr/>
      <dgm:t>
        <a:bodyPr/>
        <a:lstStyle/>
        <a:p>
          <a:endParaRPr lang="en-US"/>
        </a:p>
      </dgm:t>
    </dgm:pt>
    <dgm:pt modelId="{93F55D21-6CAC-462A-A91F-C773B4FDE8D2}" type="sibTrans" cxnId="{55E5692F-E4E3-490E-8216-DEDAC961A448}">
      <dgm:prSet/>
      <dgm:spPr/>
      <dgm:t>
        <a:bodyPr/>
        <a:lstStyle/>
        <a:p>
          <a:endParaRPr lang="en-US"/>
        </a:p>
      </dgm:t>
    </dgm:pt>
    <dgm:pt modelId="{B17148C9-43A8-4390-8C07-129FEC2E1651}">
      <dgm:prSet/>
      <dgm:spPr/>
      <dgm:t>
        <a:bodyPr/>
        <a:lstStyle/>
        <a:p>
          <a:pPr rtl="0"/>
          <a:r>
            <a:rPr lang="en-US" dirty="0" smtClean="0"/>
            <a:t>Diversion </a:t>
          </a:r>
          <a:endParaRPr lang="en-US" dirty="0"/>
        </a:p>
      </dgm:t>
    </dgm:pt>
    <dgm:pt modelId="{E7CB99BD-D765-4DD5-9AA0-98B4FF41F52A}" type="parTrans" cxnId="{799EE847-566C-403E-B329-D85E03B3F85B}">
      <dgm:prSet/>
      <dgm:spPr/>
      <dgm:t>
        <a:bodyPr/>
        <a:lstStyle/>
        <a:p>
          <a:endParaRPr lang="en-US"/>
        </a:p>
      </dgm:t>
    </dgm:pt>
    <dgm:pt modelId="{E2BE7A57-569C-46AF-A541-3E3DA9B79B32}" type="sibTrans" cxnId="{799EE847-566C-403E-B329-D85E03B3F85B}">
      <dgm:prSet/>
      <dgm:spPr/>
      <dgm:t>
        <a:bodyPr/>
        <a:lstStyle/>
        <a:p>
          <a:endParaRPr lang="en-US"/>
        </a:p>
      </dgm:t>
    </dgm:pt>
    <dgm:pt modelId="{CAA75DF7-3903-462A-845C-9D8D8B340DF5}">
      <dgm:prSet/>
      <dgm:spPr/>
      <dgm:t>
        <a:bodyPr/>
        <a:lstStyle/>
        <a:p>
          <a:pPr rtl="0"/>
          <a:r>
            <a:rPr lang="en-US" smtClean="0"/>
            <a:t>Pre-Booking</a:t>
          </a:r>
          <a:endParaRPr lang="en-US"/>
        </a:p>
      </dgm:t>
    </dgm:pt>
    <dgm:pt modelId="{DC36AB9E-9FF3-4AC2-BA7D-5D23456C7DE6}" type="parTrans" cxnId="{47A33883-69DC-42E5-8980-EAB67D903F3F}">
      <dgm:prSet/>
      <dgm:spPr/>
      <dgm:t>
        <a:bodyPr/>
        <a:lstStyle/>
        <a:p>
          <a:endParaRPr lang="en-US"/>
        </a:p>
      </dgm:t>
    </dgm:pt>
    <dgm:pt modelId="{55C305EE-6DBB-4920-A5C3-6D1F3C968C5C}" type="sibTrans" cxnId="{47A33883-69DC-42E5-8980-EAB67D903F3F}">
      <dgm:prSet/>
      <dgm:spPr/>
      <dgm:t>
        <a:bodyPr/>
        <a:lstStyle/>
        <a:p>
          <a:endParaRPr lang="en-US"/>
        </a:p>
      </dgm:t>
    </dgm:pt>
    <dgm:pt modelId="{40820D2B-6EAC-4195-B272-77999D22AC0A}">
      <dgm:prSet/>
      <dgm:spPr/>
      <dgm:t>
        <a:bodyPr/>
        <a:lstStyle/>
        <a:p>
          <a:pPr rtl="0"/>
          <a:r>
            <a:rPr lang="en-US" dirty="0" smtClean="0"/>
            <a:t>Mental Health Courts/Court Linkage</a:t>
          </a:r>
          <a:endParaRPr lang="en-US" dirty="0"/>
        </a:p>
      </dgm:t>
    </dgm:pt>
    <dgm:pt modelId="{BFA82E0E-F323-4D02-A3DF-A8C263D46F07}" type="parTrans" cxnId="{E900CCA5-F03D-488A-AA01-5377287A0775}">
      <dgm:prSet/>
      <dgm:spPr/>
      <dgm:t>
        <a:bodyPr/>
        <a:lstStyle/>
        <a:p>
          <a:endParaRPr lang="en-US"/>
        </a:p>
      </dgm:t>
    </dgm:pt>
    <dgm:pt modelId="{6FB65897-B8D0-40E8-86B7-30ED0D4895A4}" type="sibTrans" cxnId="{E900CCA5-F03D-488A-AA01-5377287A0775}">
      <dgm:prSet/>
      <dgm:spPr/>
      <dgm:t>
        <a:bodyPr/>
        <a:lstStyle/>
        <a:p>
          <a:endParaRPr lang="en-US"/>
        </a:p>
      </dgm:t>
    </dgm:pt>
    <dgm:pt modelId="{DB1FA882-7447-4633-AD21-C3B9D5F03A08}">
      <dgm:prSet/>
      <dgm:spPr/>
      <dgm:t>
        <a:bodyPr/>
        <a:lstStyle/>
        <a:p>
          <a:pPr rtl="0"/>
          <a:r>
            <a:rPr lang="en-US" dirty="0" smtClean="0"/>
            <a:t>Community Treatment for MISTs</a:t>
          </a:r>
          <a:endParaRPr lang="en-US" dirty="0"/>
        </a:p>
      </dgm:t>
    </dgm:pt>
    <dgm:pt modelId="{75A27547-DBC3-4764-877F-DEE9746DC34B}" type="parTrans" cxnId="{3E19C61F-EB69-4B70-B80F-8CAA274EB4BC}">
      <dgm:prSet/>
      <dgm:spPr/>
      <dgm:t>
        <a:bodyPr/>
        <a:lstStyle/>
        <a:p>
          <a:endParaRPr lang="en-US"/>
        </a:p>
      </dgm:t>
    </dgm:pt>
    <dgm:pt modelId="{7CD9EB5E-317F-45AE-9080-4CF7CD3E7603}" type="sibTrans" cxnId="{3E19C61F-EB69-4B70-B80F-8CAA274EB4BC}">
      <dgm:prSet/>
      <dgm:spPr/>
      <dgm:t>
        <a:bodyPr/>
        <a:lstStyle/>
        <a:p>
          <a:endParaRPr lang="en-US"/>
        </a:p>
      </dgm:t>
    </dgm:pt>
    <dgm:pt modelId="{B4679647-2958-43CB-A8CC-045F2BE9E1AE}">
      <dgm:prSet/>
      <dgm:spPr/>
      <dgm:t>
        <a:bodyPr/>
        <a:lstStyle/>
        <a:p>
          <a:pPr rtl="0"/>
          <a:r>
            <a:rPr lang="en-US" dirty="0" smtClean="0"/>
            <a:t>Alternatives</a:t>
          </a:r>
          <a:endParaRPr lang="en-US" dirty="0"/>
        </a:p>
      </dgm:t>
    </dgm:pt>
    <dgm:pt modelId="{86816193-98E0-412B-87A5-B0334A02F6DB}" type="parTrans" cxnId="{F10081B5-8E81-4A5D-B413-D23BF96F0A5F}">
      <dgm:prSet/>
      <dgm:spPr/>
      <dgm:t>
        <a:bodyPr/>
        <a:lstStyle/>
        <a:p>
          <a:endParaRPr lang="en-US"/>
        </a:p>
      </dgm:t>
    </dgm:pt>
    <dgm:pt modelId="{32DFCA85-F161-4E62-AF94-008571E2B8DB}" type="sibTrans" cxnId="{F10081B5-8E81-4A5D-B413-D23BF96F0A5F}">
      <dgm:prSet/>
      <dgm:spPr/>
      <dgm:t>
        <a:bodyPr/>
        <a:lstStyle/>
        <a:p>
          <a:endParaRPr lang="en-US"/>
        </a:p>
      </dgm:t>
    </dgm:pt>
    <dgm:pt modelId="{9F17E021-8505-47A9-AA00-523BFB372515}">
      <dgm:prSet/>
      <dgm:spPr/>
      <dgm:t>
        <a:bodyPr/>
        <a:lstStyle/>
        <a:p>
          <a:pPr rtl="0"/>
          <a:r>
            <a:rPr lang="en-US" dirty="0" smtClean="0"/>
            <a:t>Regional Center/WIC 6500</a:t>
          </a:r>
          <a:endParaRPr lang="en-US" dirty="0"/>
        </a:p>
      </dgm:t>
    </dgm:pt>
    <dgm:pt modelId="{882CBD54-1304-4429-B7DA-A36DABF8AF94}" type="parTrans" cxnId="{D292271B-450A-4D5A-9265-79EF6F1FF102}">
      <dgm:prSet/>
      <dgm:spPr/>
      <dgm:t>
        <a:bodyPr/>
        <a:lstStyle/>
        <a:p>
          <a:endParaRPr lang="en-US"/>
        </a:p>
      </dgm:t>
    </dgm:pt>
    <dgm:pt modelId="{F92C4AA7-1A1C-4A76-90DC-F11BF1375836}" type="sibTrans" cxnId="{D292271B-450A-4D5A-9265-79EF6F1FF102}">
      <dgm:prSet/>
      <dgm:spPr/>
      <dgm:t>
        <a:bodyPr/>
        <a:lstStyle/>
        <a:p>
          <a:endParaRPr lang="en-US"/>
        </a:p>
      </dgm:t>
    </dgm:pt>
    <dgm:pt modelId="{AEC6DD6D-0F7A-4E5E-9FD2-B219E869A139}">
      <dgm:prSet/>
      <dgm:spPr/>
      <dgm:t>
        <a:bodyPr/>
        <a:lstStyle/>
        <a:p>
          <a:pPr rtl="0"/>
          <a:r>
            <a:rPr lang="en-US" smtClean="0"/>
            <a:t>CONREP</a:t>
          </a:r>
          <a:endParaRPr lang="en-US"/>
        </a:p>
      </dgm:t>
    </dgm:pt>
    <dgm:pt modelId="{122C23CD-D43C-423F-88BC-0638AC13B179}" type="parTrans" cxnId="{C4B2B887-310A-4610-A6C8-5973DEDDA675}">
      <dgm:prSet/>
      <dgm:spPr/>
      <dgm:t>
        <a:bodyPr/>
        <a:lstStyle/>
        <a:p>
          <a:endParaRPr lang="en-US"/>
        </a:p>
      </dgm:t>
    </dgm:pt>
    <dgm:pt modelId="{420A599D-9754-45F1-80B2-FB872DC21D96}" type="sibTrans" cxnId="{C4B2B887-310A-4610-A6C8-5973DEDDA675}">
      <dgm:prSet/>
      <dgm:spPr/>
      <dgm:t>
        <a:bodyPr/>
        <a:lstStyle/>
        <a:p>
          <a:endParaRPr lang="en-US"/>
        </a:p>
      </dgm:t>
    </dgm:pt>
    <dgm:pt modelId="{DAB4079B-9295-477C-B142-67D31C917A02}">
      <dgm:prSet/>
      <dgm:spPr/>
      <dgm:t>
        <a:bodyPr/>
        <a:lstStyle/>
        <a:p>
          <a:pPr rtl="0"/>
          <a:r>
            <a:rPr lang="en-US" dirty="0" smtClean="0"/>
            <a:t>Probate Conservatorship</a:t>
          </a:r>
          <a:endParaRPr lang="en-US" dirty="0"/>
        </a:p>
      </dgm:t>
    </dgm:pt>
    <dgm:pt modelId="{3068562D-73D4-405C-B6BD-7A1406BE372E}" type="parTrans" cxnId="{23533D68-098B-4499-80BC-6A009FC58F7D}">
      <dgm:prSet/>
      <dgm:spPr/>
      <dgm:t>
        <a:bodyPr/>
        <a:lstStyle/>
        <a:p>
          <a:endParaRPr lang="en-US"/>
        </a:p>
      </dgm:t>
    </dgm:pt>
    <dgm:pt modelId="{871CB588-417E-4877-A765-CFF23BFA7821}" type="sibTrans" cxnId="{23533D68-098B-4499-80BC-6A009FC58F7D}">
      <dgm:prSet/>
      <dgm:spPr/>
      <dgm:t>
        <a:bodyPr/>
        <a:lstStyle/>
        <a:p>
          <a:endParaRPr lang="en-US"/>
        </a:p>
      </dgm:t>
    </dgm:pt>
    <dgm:pt modelId="{18DD1E6F-9070-4CB2-B1DB-3946BA24ED75}" type="pres">
      <dgm:prSet presAssocID="{263DC35C-0562-4329-9074-00630C1646C8}" presName="compositeShape" presStyleCnt="0">
        <dgm:presLayoutVars>
          <dgm:chMax val="7"/>
          <dgm:dir/>
          <dgm:resizeHandles val="exact"/>
        </dgm:presLayoutVars>
      </dgm:prSet>
      <dgm:spPr/>
      <dgm:t>
        <a:bodyPr/>
        <a:lstStyle/>
        <a:p>
          <a:endParaRPr lang="en-US"/>
        </a:p>
      </dgm:t>
    </dgm:pt>
    <dgm:pt modelId="{EE2ACFD2-7627-4011-AE90-102AAE5CA14E}" type="pres">
      <dgm:prSet presAssocID="{D83C378C-E5AE-405B-9E4B-55C118B308CA}" presName="circ1" presStyleLbl="vennNode1" presStyleIdx="0" presStyleCnt="5"/>
      <dgm:spPr/>
    </dgm:pt>
    <dgm:pt modelId="{010868B0-5183-4FED-AE57-0CDBB714800E}" type="pres">
      <dgm:prSet presAssocID="{D83C378C-E5AE-405B-9E4B-55C118B308CA}" presName="circ1Tx" presStyleLbl="revTx" presStyleIdx="0" presStyleCnt="0">
        <dgm:presLayoutVars>
          <dgm:chMax val="0"/>
          <dgm:chPref val="0"/>
          <dgm:bulletEnabled val="1"/>
        </dgm:presLayoutVars>
      </dgm:prSet>
      <dgm:spPr/>
      <dgm:t>
        <a:bodyPr/>
        <a:lstStyle/>
        <a:p>
          <a:endParaRPr lang="en-US"/>
        </a:p>
      </dgm:t>
    </dgm:pt>
    <dgm:pt modelId="{B42D162F-D651-43D4-A231-FDC4257A6844}" type="pres">
      <dgm:prSet presAssocID="{0833CEA8-6DF7-4F8B-A1A9-7BD70291C3C8}" presName="circ2" presStyleLbl="vennNode1" presStyleIdx="1" presStyleCnt="5"/>
      <dgm:spPr/>
    </dgm:pt>
    <dgm:pt modelId="{F79D0308-82F8-438E-81B2-4A1C47C1238B}" type="pres">
      <dgm:prSet presAssocID="{0833CEA8-6DF7-4F8B-A1A9-7BD70291C3C8}" presName="circ2Tx" presStyleLbl="revTx" presStyleIdx="0" presStyleCnt="0">
        <dgm:presLayoutVars>
          <dgm:chMax val="0"/>
          <dgm:chPref val="0"/>
          <dgm:bulletEnabled val="1"/>
        </dgm:presLayoutVars>
      </dgm:prSet>
      <dgm:spPr/>
      <dgm:t>
        <a:bodyPr/>
        <a:lstStyle/>
        <a:p>
          <a:endParaRPr lang="en-US"/>
        </a:p>
      </dgm:t>
    </dgm:pt>
    <dgm:pt modelId="{17AAF486-A551-4647-9C2F-99EF24957103}" type="pres">
      <dgm:prSet presAssocID="{D08EB780-4D9B-4717-986F-94FC8706996A}" presName="circ3" presStyleLbl="vennNode1" presStyleIdx="2" presStyleCnt="5"/>
      <dgm:spPr/>
    </dgm:pt>
    <dgm:pt modelId="{85699A1B-D73C-497E-A87E-7DBE256D4ED1}" type="pres">
      <dgm:prSet presAssocID="{D08EB780-4D9B-4717-986F-94FC8706996A}" presName="circ3Tx" presStyleLbl="revTx" presStyleIdx="0" presStyleCnt="0">
        <dgm:presLayoutVars>
          <dgm:chMax val="0"/>
          <dgm:chPref val="0"/>
          <dgm:bulletEnabled val="1"/>
        </dgm:presLayoutVars>
      </dgm:prSet>
      <dgm:spPr/>
      <dgm:t>
        <a:bodyPr/>
        <a:lstStyle/>
        <a:p>
          <a:endParaRPr lang="en-US"/>
        </a:p>
      </dgm:t>
    </dgm:pt>
    <dgm:pt modelId="{8D85A094-6167-4D04-B09B-B5C2C3071085}" type="pres">
      <dgm:prSet presAssocID="{B17148C9-43A8-4390-8C07-129FEC2E1651}" presName="circ4" presStyleLbl="vennNode1" presStyleIdx="3" presStyleCnt="5"/>
      <dgm:spPr/>
    </dgm:pt>
    <dgm:pt modelId="{32D4613F-9CD9-40BF-9222-EC3C0EEA3976}" type="pres">
      <dgm:prSet presAssocID="{B17148C9-43A8-4390-8C07-129FEC2E1651}" presName="circ4Tx" presStyleLbl="revTx" presStyleIdx="0" presStyleCnt="0">
        <dgm:presLayoutVars>
          <dgm:chMax val="0"/>
          <dgm:chPref val="0"/>
          <dgm:bulletEnabled val="1"/>
        </dgm:presLayoutVars>
      </dgm:prSet>
      <dgm:spPr/>
      <dgm:t>
        <a:bodyPr/>
        <a:lstStyle/>
        <a:p>
          <a:endParaRPr lang="en-US"/>
        </a:p>
      </dgm:t>
    </dgm:pt>
    <dgm:pt modelId="{B25BCE10-6682-47F0-A32F-E5BC1997CAD9}" type="pres">
      <dgm:prSet presAssocID="{B4679647-2958-43CB-A8CC-045F2BE9E1AE}" presName="circ5" presStyleLbl="vennNode1" presStyleIdx="4" presStyleCnt="5"/>
      <dgm:spPr/>
    </dgm:pt>
    <dgm:pt modelId="{4EA816B5-F64A-403E-B63E-47F260EB26E7}" type="pres">
      <dgm:prSet presAssocID="{B4679647-2958-43CB-A8CC-045F2BE9E1AE}" presName="circ5Tx" presStyleLbl="revTx" presStyleIdx="0" presStyleCnt="0">
        <dgm:presLayoutVars>
          <dgm:chMax val="0"/>
          <dgm:chPref val="0"/>
          <dgm:bulletEnabled val="1"/>
        </dgm:presLayoutVars>
      </dgm:prSet>
      <dgm:spPr/>
      <dgm:t>
        <a:bodyPr/>
        <a:lstStyle/>
        <a:p>
          <a:endParaRPr lang="en-US"/>
        </a:p>
      </dgm:t>
    </dgm:pt>
  </dgm:ptLst>
  <dgm:cxnLst>
    <dgm:cxn modelId="{E900CCA5-F03D-488A-AA01-5377287A0775}" srcId="{B17148C9-43A8-4390-8C07-129FEC2E1651}" destId="{40820D2B-6EAC-4195-B272-77999D22AC0A}" srcOrd="1" destOrd="0" parTransId="{BFA82E0E-F323-4D02-A3DF-A8C263D46F07}" sibTransId="{6FB65897-B8D0-40E8-86B7-30ED0D4895A4}"/>
    <dgm:cxn modelId="{799EE847-566C-403E-B329-D85E03B3F85B}" srcId="{263DC35C-0562-4329-9074-00630C1646C8}" destId="{B17148C9-43A8-4390-8C07-129FEC2E1651}" srcOrd="3" destOrd="0" parTransId="{E7CB99BD-D765-4DD5-9AA0-98B4FF41F52A}" sibTransId="{E2BE7A57-569C-46AF-A541-3E3DA9B79B32}"/>
    <dgm:cxn modelId="{762CCE9B-2AAD-4DE0-9F2D-355ECE5060D8}" srcId="{263DC35C-0562-4329-9074-00630C1646C8}" destId="{D83C378C-E5AE-405B-9E4B-55C118B308CA}" srcOrd="0" destOrd="0" parTransId="{4FA54E7A-46E5-4233-9B9D-1F82D0120200}" sibTransId="{FDF90DE2-598F-40A2-9B1F-704D94C16892}"/>
    <dgm:cxn modelId="{97F15B03-89FC-4A89-8C37-46C826B95006}" type="presOf" srcId="{DB1FA882-7447-4633-AD21-C3B9D5F03A08}" destId="{32D4613F-9CD9-40BF-9222-EC3C0EEA3976}" srcOrd="0" destOrd="3" presId="urn:microsoft.com/office/officeart/2005/8/layout/venn1"/>
    <dgm:cxn modelId="{EF5D3AA0-4311-49CA-94AF-098B73440164}" type="presOf" srcId="{B4679647-2958-43CB-A8CC-045F2BE9E1AE}" destId="{4EA816B5-F64A-403E-B63E-47F260EB26E7}" srcOrd="0" destOrd="0" presId="urn:microsoft.com/office/officeart/2005/8/layout/venn1"/>
    <dgm:cxn modelId="{3E19C61F-EB69-4B70-B80F-8CAA274EB4BC}" srcId="{B17148C9-43A8-4390-8C07-129FEC2E1651}" destId="{DB1FA882-7447-4633-AD21-C3B9D5F03A08}" srcOrd="2" destOrd="0" parTransId="{75A27547-DBC3-4764-877F-DEE9746DC34B}" sibTransId="{7CD9EB5E-317F-45AE-9080-4CF7CD3E7603}"/>
    <dgm:cxn modelId="{9900E05F-15F1-445A-8BA5-46BC0572EA2D}" type="presOf" srcId="{D83C378C-E5AE-405B-9E4B-55C118B308CA}" destId="{010868B0-5183-4FED-AE57-0CDBB714800E}" srcOrd="0" destOrd="0" presId="urn:microsoft.com/office/officeart/2005/8/layout/venn1"/>
    <dgm:cxn modelId="{D292271B-450A-4D5A-9265-79EF6F1FF102}" srcId="{B4679647-2958-43CB-A8CC-045F2BE9E1AE}" destId="{9F17E021-8505-47A9-AA00-523BFB372515}" srcOrd="0" destOrd="0" parTransId="{882CBD54-1304-4429-B7DA-A36DABF8AF94}" sibTransId="{F92C4AA7-1A1C-4A76-90DC-F11BF1375836}"/>
    <dgm:cxn modelId="{F10081B5-8E81-4A5D-B413-D23BF96F0A5F}" srcId="{263DC35C-0562-4329-9074-00630C1646C8}" destId="{B4679647-2958-43CB-A8CC-045F2BE9E1AE}" srcOrd="4" destOrd="0" parTransId="{86816193-98E0-412B-87A5-B0334A02F6DB}" sibTransId="{32DFCA85-F161-4E62-AF94-008571E2B8DB}"/>
    <dgm:cxn modelId="{47A33883-69DC-42E5-8980-EAB67D903F3F}" srcId="{B17148C9-43A8-4390-8C07-129FEC2E1651}" destId="{CAA75DF7-3903-462A-845C-9D8D8B340DF5}" srcOrd="0" destOrd="0" parTransId="{DC36AB9E-9FF3-4AC2-BA7D-5D23456C7DE6}" sibTransId="{55C305EE-6DBB-4920-A5C3-6D1F3C968C5C}"/>
    <dgm:cxn modelId="{305A4532-D204-4BA0-B549-3D610C04E7B2}" type="presOf" srcId="{9F17E021-8505-47A9-AA00-523BFB372515}" destId="{4EA816B5-F64A-403E-B63E-47F260EB26E7}" srcOrd="0" destOrd="1" presId="urn:microsoft.com/office/officeart/2005/8/layout/venn1"/>
    <dgm:cxn modelId="{1A0299B8-2685-4EF8-8E1A-282DEFD5235C}" type="presOf" srcId="{263DC35C-0562-4329-9074-00630C1646C8}" destId="{18DD1E6F-9070-4CB2-B1DB-3946BA24ED75}" srcOrd="0" destOrd="0" presId="urn:microsoft.com/office/officeart/2005/8/layout/venn1"/>
    <dgm:cxn modelId="{FA7768F9-22B2-4DC3-B42C-71D230CAD283}" type="presOf" srcId="{D08EB780-4D9B-4717-986F-94FC8706996A}" destId="{85699A1B-D73C-497E-A87E-7DBE256D4ED1}" srcOrd="0" destOrd="0" presId="urn:microsoft.com/office/officeart/2005/8/layout/venn1"/>
    <dgm:cxn modelId="{6ACC0EA9-9FE3-4326-82E9-AE0D2569768D}" type="presOf" srcId="{B17148C9-43A8-4390-8C07-129FEC2E1651}" destId="{32D4613F-9CD9-40BF-9222-EC3C0EEA3976}" srcOrd="0" destOrd="0" presId="urn:microsoft.com/office/officeart/2005/8/layout/venn1"/>
    <dgm:cxn modelId="{C924A48F-D863-4DBD-993D-09DDB97E3593}" srcId="{263DC35C-0562-4329-9074-00630C1646C8}" destId="{0833CEA8-6DF7-4F8B-A1A9-7BD70291C3C8}" srcOrd="1" destOrd="0" parTransId="{60166A2F-9F2D-4F25-BF46-EF69EF7A9998}" sibTransId="{C87064BC-E072-42DF-9F3F-16BE3032A086}"/>
    <dgm:cxn modelId="{C4B2B887-310A-4610-A6C8-5973DEDDA675}" srcId="{B4679647-2958-43CB-A8CC-045F2BE9E1AE}" destId="{AEC6DD6D-0F7A-4E5E-9FD2-B219E869A139}" srcOrd="1" destOrd="0" parTransId="{122C23CD-D43C-423F-88BC-0638AC13B179}" sibTransId="{420A599D-9754-45F1-80B2-FB872DC21D96}"/>
    <dgm:cxn modelId="{55E5692F-E4E3-490E-8216-DEDAC961A448}" srcId="{263DC35C-0562-4329-9074-00630C1646C8}" destId="{D08EB780-4D9B-4717-986F-94FC8706996A}" srcOrd="2" destOrd="0" parTransId="{1BE2661E-5A4D-455A-A3D9-AF77EA1A3916}" sibTransId="{93F55D21-6CAC-462A-A91F-C773B4FDE8D2}"/>
    <dgm:cxn modelId="{23533D68-098B-4499-80BC-6A009FC58F7D}" srcId="{B4679647-2958-43CB-A8CC-045F2BE9E1AE}" destId="{DAB4079B-9295-477C-B142-67D31C917A02}" srcOrd="2" destOrd="0" parTransId="{3068562D-73D4-405C-B6BD-7A1406BE372E}" sibTransId="{871CB588-417E-4877-A765-CFF23BFA7821}"/>
    <dgm:cxn modelId="{54393977-511B-4F73-8EAB-61406464698D}" type="presOf" srcId="{40820D2B-6EAC-4195-B272-77999D22AC0A}" destId="{32D4613F-9CD9-40BF-9222-EC3C0EEA3976}" srcOrd="0" destOrd="2" presId="urn:microsoft.com/office/officeart/2005/8/layout/venn1"/>
    <dgm:cxn modelId="{342B2432-999F-49B8-934E-C00A1F606F27}" type="presOf" srcId="{DAB4079B-9295-477C-B142-67D31C917A02}" destId="{4EA816B5-F64A-403E-B63E-47F260EB26E7}" srcOrd="0" destOrd="3" presId="urn:microsoft.com/office/officeart/2005/8/layout/venn1"/>
    <dgm:cxn modelId="{84BE26EC-B830-4EBE-99B5-3DAAD1CE80EC}" type="presOf" srcId="{CAA75DF7-3903-462A-845C-9D8D8B340DF5}" destId="{32D4613F-9CD9-40BF-9222-EC3C0EEA3976}" srcOrd="0" destOrd="1" presId="urn:microsoft.com/office/officeart/2005/8/layout/venn1"/>
    <dgm:cxn modelId="{C4EF7ACD-0028-49BB-A76E-BF4CBE736ABD}" type="presOf" srcId="{AEC6DD6D-0F7A-4E5E-9FD2-B219E869A139}" destId="{4EA816B5-F64A-403E-B63E-47F260EB26E7}" srcOrd="0" destOrd="2" presId="urn:microsoft.com/office/officeart/2005/8/layout/venn1"/>
    <dgm:cxn modelId="{833CBE43-8659-4EE3-8D03-D0D169A32FFE}" type="presOf" srcId="{0833CEA8-6DF7-4F8B-A1A9-7BD70291C3C8}" destId="{F79D0308-82F8-438E-81B2-4A1C47C1238B}" srcOrd="0" destOrd="0" presId="urn:microsoft.com/office/officeart/2005/8/layout/venn1"/>
    <dgm:cxn modelId="{10A6FC0F-C9CB-4015-9B26-5C27556EDFE8}" type="presParOf" srcId="{18DD1E6F-9070-4CB2-B1DB-3946BA24ED75}" destId="{EE2ACFD2-7627-4011-AE90-102AAE5CA14E}" srcOrd="0" destOrd="0" presId="urn:microsoft.com/office/officeart/2005/8/layout/venn1"/>
    <dgm:cxn modelId="{E1C4A6E5-9E19-466A-8865-4DC38D5035FD}" type="presParOf" srcId="{18DD1E6F-9070-4CB2-B1DB-3946BA24ED75}" destId="{010868B0-5183-4FED-AE57-0CDBB714800E}" srcOrd="1" destOrd="0" presId="urn:microsoft.com/office/officeart/2005/8/layout/venn1"/>
    <dgm:cxn modelId="{98CDB9EB-33BE-4065-82C6-1C0ED4AFCC3F}" type="presParOf" srcId="{18DD1E6F-9070-4CB2-B1DB-3946BA24ED75}" destId="{B42D162F-D651-43D4-A231-FDC4257A6844}" srcOrd="2" destOrd="0" presId="urn:microsoft.com/office/officeart/2005/8/layout/venn1"/>
    <dgm:cxn modelId="{93871C1E-2FB3-4F90-ACF2-81957CA49139}" type="presParOf" srcId="{18DD1E6F-9070-4CB2-B1DB-3946BA24ED75}" destId="{F79D0308-82F8-438E-81B2-4A1C47C1238B}" srcOrd="3" destOrd="0" presId="urn:microsoft.com/office/officeart/2005/8/layout/venn1"/>
    <dgm:cxn modelId="{2410537E-D22C-4B03-AE20-3394052AA3DE}" type="presParOf" srcId="{18DD1E6F-9070-4CB2-B1DB-3946BA24ED75}" destId="{17AAF486-A551-4647-9C2F-99EF24957103}" srcOrd="4" destOrd="0" presId="urn:microsoft.com/office/officeart/2005/8/layout/venn1"/>
    <dgm:cxn modelId="{876C5F75-9996-4288-80CA-C9F1BEE1040D}" type="presParOf" srcId="{18DD1E6F-9070-4CB2-B1DB-3946BA24ED75}" destId="{85699A1B-D73C-497E-A87E-7DBE256D4ED1}" srcOrd="5" destOrd="0" presId="urn:microsoft.com/office/officeart/2005/8/layout/venn1"/>
    <dgm:cxn modelId="{8797ECDA-6310-4C81-8D34-8A9341A7C740}" type="presParOf" srcId="{18DD1E6F-9070-4CB2-B1DB-3946BA24ED75}" destId="{8D85A094-6167-4D04-B09B-B5C2C3071085}" srcOrd="6" destOrd="0" presId="urn:microsoft.com/office/officeart/2005/8/layout/venn1"/>
    <dgm:cxn modelId="{9D79A583-D0C1-4D22-9160-0978E7F2FBA9}" type="presParOf" srcId="{18DD1E6F-9070-4CB2-B1DB-3946BA24ED75}" destId="{32D4613F-9CD9-40BF-9222-EC3C0EEA3976}" srcOrd="7" destOrd="0" presId="urn:microsoft.com/office/officeart/2005/8/layout/venn1"/>
    <dgm:cxn modelId="{AEFCA6D9-489B-403F-965B-58BD2A66A5EA}" type="presParOf" srcId="{18DD1E6F-9070-4CB2-B1DB-3946BA24ED75}" destId="{B25BCE10-6682-47F0-A32F-E5BC1997CAD9}" srcOrd="8" destOrd="0" presId="urn:microsoft.com/office/officeart/2005/8/layout/venn1"/>
    <dgm:cxn modelId="{2F39678B-2D84-49A8-9885-1A5DF7D541F9}" type="presParOf" srcId="{18DD1E6F-9070-4CB2-B1DB-3946BA24ED75}" destId="{4EA816B5-F64A-403E-B63E-47F260EB26E7}" srcOrd="9" destOrd="0" presId="urn:microsoft.com/office/officeart/2005/8/layout/venn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6.xml><?xml version="1.0" encoding="utf-8"?>
<dgm:dataModel xmlns:dgm="http://schemas.openxmlformats.org/drawingml/2006/diagram" xmlns:a="http://schemas.openxmlformats.org/drawingml/2006/main">
  <dgm:ptLst>
    <dgm:pt modelId="{F5BE1C75-8065-4B0B-90E2-56E825F2D027}" type="doc">
      <dgm:prSet loTypeId="urn:microsoft.com/office/officeart/2008/layout/PictureStrips" loCatId="list" qsTypeId="urn:microsoft.com/office/officeart/2005/8/quickstyle/3d5" qsCatId="3D" csTypeId="urn:microsoft.com/office/officeart/2005/8/colors/accent1_2" csCatId="accent1"/>
      <dgm:spPr/>
      <dgm:t>
        <a:bodyPr/>
        <a:lstStyle/>
        <a:p>
          <a:endParaRPr lang="en-US"/>
        </a:p>
      </dgm:t>
    </dgm:pt>
    <dgm:pt modelId="{D8FC80FD-9955-49DE-8595-64888403EC7E}">
      <dgm:prSet/>
      <dgm:spPr/>
      <dgm:t>
        <a:bodyPr/>
        <a:lstStyle/>
        <a:p>
          <a:pPr rtl="0"/>
          <a:r>
            <a:rPr lang="en-US" dirty="0" smtClean="0"/>
            <a:t>All Counties Affected?</a:t>
          </a:r>
          <a:endParaRPr lang="en-US" dirty="0"/>
        </a:p>
      </dgm:t>
    </dgm:pt>
    <dgm:pt modelId="{C895396A-C440-4505-9F2D-6A6C7AB7364A}" type="parTrans" cxnId="{A46EDD95-B582-4174-B358-A30F3DFCAFF3}">
      <dgm:prSet/>
      <dgm:spPr/>
      <dgm:t>
        <a:bodyPr/>
        <a:lstStyle/>
        <a:p>
          <a:endParaRPr lang="en-US"/>
        </a:p>
      </dgm:t>
    </dgm:pt>
    <dgm:pt modelId="{CF17F992-C722-489F-B0B5-3790F056B158}" type="sibTrans" cxnId="{A46EDD95-B582-4174-B358-A30F3DFCAFF3}">
      <dgm:prSet/>
      <dgm:spPr/>
      <dgm:t>
        <a:bodyPr/>
        <a:lstStyle/>
        <a:p>
          <a:endParaRPr lang="en-US"/>
        </a:p>
      </dgm:t>
    </dgm:pt>
    <dgm:pt modelId="{220A2FA0-1C3D-4865-A258-12EE7E99C629}">
      <dgm:prSet/>
      <dgm:spPr/>
      <dgm:t>
        <a:bodyPr/>
        <a:lstStyle/>
        <a:p>
          <a:pPr rtl="0"/>
          <a:r>
            <a:rPr lang="en-US" dirty="0" smtClean="0"/>
            <a:t>Dangerousness – How does your County or Court define?</a:t>
          </a:r>
          <a:endParaRPr lang="en-US" dirty="0"/>
        </a:p>
      </dgm:t>
    </dgm:pt>
    <dgm:pt modelId="{6AF4EC59-27BC-41DD-B815-AB0C7C351E49}" type="parTrans" cxnId="{2A2B918C-15B7-40DF-BD77-F6EACEF9E805}">
      <dgm:prSet/>
      <dgm:spPr/>
      <dgm:t>
        <a:bodyPr/>
        <a:lstStyle/>
        <a:p>
          <a:endParaRPr lang="en-US"/>
        </a:p>
      </dgm:t>
    </dgm:pt>
    <dgm:pt modelId="{FC9F8C27-B6C1-4045-92F8-E2BB79BE30A6}" type="sibTrans" cxnId="{2A2B918C-15B7-40DF-BD77-F6EACEF9E805}">
      <dgm:prSet/>
      <dgm:spPr/>
      <dgm:t>
        <a:bodyPr/>
        <a:lstStyle/>
        <a:p>
          <a:endParaRPr lang="en-US"/>
        </a:p>
      </dgm:t>
    </dgm:pt>
    <dgm:pt modelId="{AC4FB0DE-DA6A-461B-8A46-B49ABC37EC1D}">
      <dgm:prSet/>
      <dgm:spPr/>
      <dgm:t>
        <a:bodyPr/>
        <a:lstStyle/>
        <a:p>
          <a:pPr rtl="0"/>
          <a:r>
            <a:rPr lang="en-US" dirty="0" smtClean="0"/>
            <a:t>Placement – What does your County or Court allow?</a:t>
          </a:r>
          <a:endParaRPr lang="en-US" dirty="0"/>
        </a:p>
      </dgm:t>
    </dgm:pt>
    <dgm:pt modelId="{8BB28C76-22B0-4579-A2C6-404DF2D50E88}" type="parTrans" cxnId="{6D022897-2394-455F-A757-013A24032CA7}">
      <dgm:prSet/>
      <dgm:spPr/>
      <dgm:t>
        <a:bodyPr/>
        <a:lstStyle/>
        <a:p>
          <a:endParaRPr lang="en-US"/>
        </a:p>
      </dgm:t>
    </dgm:pt>
    <dgm:pt modelId="{3B391364-762D-48EB-82D3-ED1BB474C0C3}" type="sibTrans" cxnId="{6D022897-2394-455F-A757-013A24032CA7}">
      <dgm:prSet/>
      <dgm:spPr/>
      <dgm:t>
        <a:bodyPr/>
        <a:lstStyle/>
        <a:p>
          <a:endParaRPr lang="en-US"/>
        </a:p>
      </dgm:t>
    </dgm:pt>
    <dgm:pt modelId="{360B9E3B-AFDC-4224-BBAE-6764A98392DF}">
      <dgm:prSet/>
      <dgm:spPr/>
      <dgm:t>
        <a:bodyPr/>
        <a:lstStyle/>
        <a:p>
          <a:pPr rtl="0"/>
          <a:r>
            <a:rPr lang="en-US" dirty="0" smtClean="0"/>
            <a:t>Negative Outcomes? </a:t>
          </a:r>
          <a:endParaRPr lang="en-US" dirty="0"/>
        </a:p>
      </dgm:t>
    </dgm:pt>
    <dgm:pt modelId="{DB1B0DCF-7C31-4A78-9E98-B50DB11A71AD}" type="parTrans" cxnId="{D41CC517-FD70-4BB0-BFAF-82A2CC628659}">
      <dgm:prSet/>
      <dgm:spPr/>
      <dgm:t>
        <a:bodyPr/>
        <a:lstStyle/>
        <a:p>
          <a:endParaRPr lang="en-US"/>
        </a:p>
      </dgm:t>
    </dgm:pt>
    <dgm:pt modelId="{5D618AB0-29C4-4906-931E-25806D06925A}" type="sibTrans" cxnId="{D41CC517-FD70-4BB0-BFAF-82A2CC628659}">
      <dgm:prSet/>
      <dgm:spPr/>
      <dgm:t>
        <a:bodyPr/>
        <a:lstStyle/>
        <a:p>
          <a:endParaRPr lang="en-US"/>
        </a:p>
      </dgm:t>
    </dgm:pt>
    <dgm:pt modelId="{1E78B2A9-78CA-423E-81E0-154AA547FA94}" type="pres">
      <dgm:prSet presAssocID="{F5BE1C75-8065-4B0B-90E2-56E825F2D027}" presName="Name0" presStyleCnt="0">
        <dgm:presLayoutVars>
          <dgm:dir/>
          <dgm:resizeHandles val="exact"/>
        </dgm:presLayoutVars>
      </dgm:prSet>
      <dgm:spPr/>
      <dgm:t>
        <a:bodyPr/>
        <a:lstStyle/>
        <a:p>
          <a:endParaRPr lang="en-US"/>
        </a:p>
      </dgm:t>
    </dgm:pt>
    <dgm:pt modelId="{05FDFD91-5AB8-4916-BBC1-B79641180510}" type="pres">
      <dgm:prSet presAssocID="{D8FC80FD-9955-49DE-8595-64888403EC7E}" presName="composite" presStyleCnt="0"/>
      <dgm:spPr/>
    </dgm:pt>
    <dgm:pt modelId="{4D371947-F6B9-4C0B-A1B0-FCCEC456DA04}" type="pres">
      <dgm:prSet presAssocID="{D8FC80FD-9955-49DE-8595-64888403EC7E}" presName="rect1" presStyleLbl="trAlignAcc1" presStyleIdx="0" presStyleCnt="4">
        <dgm:presLayoutVars>
          <dgm:bulletEnabled val="1"/>
        </dgm:presLayoutVars>
      </dgm:prSet>
      <dgm:spPr/>
      <dgm:t>
        <a:bodyPr/>
        <a:lstStyle/>
        <a:p>
          <a:endParaRPr lang="en-US"/>
        </a:p>
      </dgm:t>
    </dgm:pt>
    <dgm:pt modelId="{6AD658F8-C22D-4681-A33A-682E59AFA7CB}" type="pres">
      <dgm:prSet presAssocID="{D8FC80FD-9955-49DE-8595-64888403EC7E}" presName="rect2" presStyleLbl="fgImgPlace1" presStyleIdx="0" presStyleCnt="4"/>
      <dgm:spPr/>
    </dgm:pt>
    <dgm:pt modelId="{53D20501-87EA-48B2-ABC7-33DB2D96D9C3}" type="pres">
      <dgm:prSet presAssocID="{CF17F992-C722-489F-B0B5-3790F056B158}" presName="sibTrans" presStyleCnt="0"/>
      <dgm:spPr/>
    </dgm:pt>
    <dgm:pt modelId="{376AA992-5550-40BB-A29A-27DBC6B4467B}" type="pres">
      <dgm:prSet presAssocID="{220A2FA0-1C3D-4865-A258-12EE7E99C629}" presName="composite" presStyleCnt="0"/>
      <dgm:spPr/>
    </dgm:pt>
    <dgm:pt modelId="{D5D75305-F88F-403D-A1B5-9488642987CA}" type="pres">
      <dgm:prSet presAssocID="{220A2FA0-1C3D-4865-A258-12EE7E99C629}" presName="rect1" presStyleLbl="trAlignAcc1" presStyleIdx="1" presStyleCnt="4">
        <dgm:presLayoutVars>
          <dgm:bulletEnabled val="1"/>
        </dgm:presLayoutVars>
      </dgm:prSet>
      <dgm:spPr/>
      <dgm:t>
        <a:bodyPr/>
        <a:lstStyle/>
        <a:p>
          <a:endParaRPr lang="en-US"/>
        </a:p>
      </dgm:t>
    </dgm:pt>
    <dgm:pt modelId="{2A383293-5FD5-4CEA-8447-EB291440EDD1}" type="pres">
      <dgm:prSet presAssocID="{220A2FA0-1C3D-4865-A258-12EE7E99C629}" presName="rect2" presStyleLbl="fgImgPlace1" presStyleIdx="1" presStyleCnt="4"/>
      <dgm:spPr/>
    </dgm:pt>
    <dgm:pt modelId="{CC053E0B-31E6-479C-8411-2C4C58C4AE14}" type="pres">
      <dgm:prSet presAssocID="{FC9F8C27-B6C1-4045-92F8-E2BB79BE30A6}" presName="sibTrans" presStyleCnt="0"/>
      <dgm:spPr/>
    </dgm:pt>
    <dgm:pt modelId="{325BE278-47A6-42A2-BFA4-0A7C7D535D5D}" type="pres">
      <dgm:prSet presAssocID="{AC4FB0DE-DA6A-461B-8A46-B49ABC37EC1D}" presName="composite" presStyleCnt="0"/>
      <dgm:spPr/>
    </dgm:pt>
    <dgm:pt modelId="{426EC4AF-0959-4A4D-ADC6-B2272B35B11B}" type="pres">
      <dgm:prSet presAssocID="{AC4FB0DE-DA6A-461B-8A46-B49ABC37EC1D}" presName="rect1" presStyleLbl="trAlignAcc1" presStyleIdx="2" presStyleCnt="4">
        <dgm:presLayoutVars>
          <dgm:bulletEnabled val="1"/>
        </dgm:presLayoutVars>
      </dgm:prSet>
      <dgm:spPr/>
      <dgm:t>
        <a:bodyPr/>
        <a:lstStyle/>
        <a:p>
          <a:endParaRPr lang="en-US"/>
        </a:p>
      </dgm:t>
    </dgm:pt>
    <dgm:pt modelId="{326D79E9-82A1-448D-AA1A-13703D47F3FD}" type="pres">
      <dgm:prSet presAssocID="{AC4FB0DE-DA6A-461B-8A46-B49ABC37EC1D}" presName="rect2" presStyleLbl="fgImgPlace1" presStyleIdx="2" presStyleCnt="4"/>
      <dgm:spPr/>
    </dgm:pt>
    <dgm:pt modelId="{D15B038C-4F62-4AF3-AED8-06344C8C74EB}" type="pres">
      <dgm:prSet presAssocID="{3B391364-762D-48EB-82D3-ED1BB474C0C3}" presName="sibTrans" presStyleCnt="0"/>
      <dgm:spPr/>
    </dgm:pt>
    <dgm:pt modelId="{19C78396-58FA-4B36-9E0D-40088DF1D101}" type="pres">
      <dgm:prSet presAssocID="{360B9E3B-AFDC-4224-BBAE-6764A98392DF}" presName="composite" presStyleCnt="0"/>
      <dgm:spPr/>
    </dgm:pt>
    <dgm:pt modelId="{7A79D735-2FF1-4FC2-AD4E-A46E3B1D77EF}" type="pres">
      <dgm:prSet presAssocID="{360B9E3B-AFDC-4224-BBAE-6764A98392DF}" presName="rect1" presStyleLbl="trAlignAcc1" presStyleIdx="3" presStyleCnt="4">
        <dgm:presLayoutVars>
          <dgm:bulletEnabled val="1"/>
        </dgm:presLayoutVars>
      </dgm:prSet>
      <dgm:spPr/>
      <dgm:t>
        <a:bodyPr/>
        <a:lstStyle/>
        <a:p>
          <a:endParaRPr lang="en-US"/>
        </a:p>
      </dgm:t>
    </dgm:pt>
    <dgm:pt modelId="{66D134B2-8623-40EC-8B90-B4A12EC26F15}" type="pres">
      <dgm:prSet presAssocID="{360B9E3B-AFDC-4224-BBAE-6764A98392DF}" presName="rect2" presStyleLbl="fgImgPlace1" presStyleIdx="3" presStyleCnt="4"/>
      <dgm:spPr/>
    </dgm:pt>
  </dgm:ptLst>
  <dgm:cxnLst>
    <dgm:cxn modelId="{C6DD1D73-29BC-4668-9DFD-04FAFAD02E54}" type="presOf" srcId="{AC4FB0DE-DA6A-461B-8A46-B49ABC37EC1D}" destId="{426EC4AF-0959-4A4D-ADC6-B2272B35B11B}" srcOrd="0" destOrd="0" presId="urn:microsoft.com/office/officeart/2008/layout/PictureStrips"/>
    <dgm:cxn modelId="{B2FDDEDD-1FEE-42EE-AFA0-5200F82DC5A5}" type="presOf" srcId="{360B9E3B-AFDC-4224-BBAE-6764A98392DF}" destId="{7A79D735-2FF1-4FC2-AD4E-A46E3B1D77EF}" srcOrd="0" destOrd="0" presId="urn:microsoft.com/office/officeart/2008/layout/PictureStrips"/>
    <dgm:cxn modelId="{D41CC517-FD70-4BB0-BFAF-82A2CC628659}" srcId="{F5BE1C75-8065-4B0B-90E2-56E825F2D027}" destId="{360B9E3B-AFDC-4224-BBAE-6764A98392DF}" srcOrd="3" destOrd="0" parTransId="{DB1B0DCF-7C31-4A78-9E98-B50DB11A71AD}" sibTransId="{5D618AB0-29C4-4906-931E-25806D06925A}"/>
    <dgm:cxn modelId="{6D022897-2394-455F-A757-013A24032CA7}" srcId="{F5BE1C75-8065-4B0B-90E2-56E825F2D027}" destId="{AC4FB0DE-DA6A-461B-8A46-B49ABC37EC1D}" srcOrd="2" destOrd="0" parTransId="{8BB28C76-22B0-4579-A2C6-404DF2D50E88}" sibTransId="{3B391364-762D-48EB-82D3-ED1BB474C0C3}"/>
    <dgm:cxn modelId="{2A2B918C-15B7-40DF-BD77-F6EACEF9E805}" srcId="{F5BE1C75-8065-4B0B-90E2-56E825F2D027}" destId="{220A2FA0-1C3D-4865-A258-12EE7E99C629}" srcOrd="1" destOrd="0" parTransId="{6AF4EC59-27BC-41DD-B815-AB0C7C351E49}" sibTransId="{FC9F8C27-B6C1-4045-92F8-E2BB79BE30A6}"/>
    <dgm:cxn modelId="{617FAAFD-463E-4D6D-916C-CFED50AF2BC0}" type="presOf" srcId="{F5BE1C75-8065-4B0B-90E2-56E825F2D027}" destId="{1E78B2A9-78CA-423E-81E0-154AA547FA94}" srcOrd="0" destOrd="0" presId="urn:microsoft.com/office/officeart/2008/layout/PictureStrips"/>
    <dgm:cxn modelId="{DDA98234-8A9D-4899-A3E8-B991D76D84A1}" type="presOf" srcId="{220A2FA0-1C3D-4865-A258-12EE7E99C629}" destId="{D5D75305-F88F-403D-A1B5-9488642987CA}" srcOrd="0" destOrd="0" presId="urn:microsoft.com/office/officeart/2008/layout/PictureStrips"/>
    <dgm:cxn modelId="{90889DE2-64BF-4DE1-9BAD-923E4E99D08D}" type="presOf" srcId="{D8FC80FD-9955-49DE-8595-64888403EC7E}" destId="{4D371947-F6B9-4C0B-A1B0-FCCEC456DA04}" srcOrd="0" destOrd="0" presId="urn:microsoft.com/office/officeart/2008/layout/PictureStrips"/>
    <dgm:cxn modelId="{A46EDD95-B582-4174-B358-A30F3DFCAFF3}" srcId="{F5BE1C75-8065-4B0B-90E2-56E825F2D027}" destId="{D8FC80FD-9955-49DE-8595-64888403EC7E}" srcOrd="0" destOrd="0" parTransId="{C895396A-C440-4505-9F2D-6A6C7AB7364A}" sibTransId="{CF17F992-C722-489F-B0B5-3790F056B158}"/>
    <dgm:cxn modelId="{8CEB2BCE-037D-4DF5-8DB6-B9234CF155AC}" type="presParOf" srcId="{1E78B2A9-78CA-423E-81E0-154AA547FA94}" destId="{05FDFD91-5AB8-4916-BBC1-B79641180510}" srcOrd="0" destOrd="0" presId="urn:microsoft.com/office/officeart/2008/layout/PictureStrips"/>
    <dgm:cxn modelId="{0F4DC457-D7AD-4181-8F5D-BF1404045E0B}" type="presParOf" srcId="{05FDFD91-5AB8-4916-BBC1-B79641180510}" destId="{4D371947-F6B9-4C0B-A1B0-FCCEC456DA04}" srcOrd="0" destOrd="0" presId="urn:microsoft.com/office/officeart/2008/layout/PictureStrips"/>
    <dgm:cxn modelId="{778353B2-D824-49A7-8F59-7545230D6297}" type="presParOf" srcId="{05FDFD91-5AB8-4916-BBC1-B79641180510}" destId="{6AD658F8-C22D-4681-A33A-682E59AFA7CB}" srcOrd="1" destOrd="0" presId="urn:microsoft.com/office/officeart/2008/layout/PictureStrips"/>
    <dgm:cxn modelId="{53FB83A5-FE48-4E7A-917F-D9932F991B35}" type="presParOf" srcId="{1E78B2A9-78CA-423E-81E0-154AA547FA94}" destId="{53D20501-87EA-48B2-ABC7-33DB2D96D9C3}" srcOrd="1" destOrd="0" presId="urn:microsoft.com/office/officeart/2008/layout/PictureStrips"/>
    <dgm:cxn modelId="{CD06BC2A-653D-45A9-9201-B813D046EF08}" type="presParOf" srcId="{1E78B2A9-78CA-423E-81E0-154AA547FA94}" destId="{376AA992-5550-40BB-A29A-27DBC6B4467B}" srcOrd="2" destOrd="0" presId="urn:microsoft.com/office/officeart/2008/layout/PictureStrips"/>
    <dgm:cxn modelId="{95405263-AA3C-4A21-B21B-86016173AC52}" type="presParOf" srcId="{376AA992-5550-40BB-A29A-27DBC6B4467B}" destId="{D5D75305-F88F-403D-A1B5-9488642987CA}" srcOrd="0" destOrd="0" presId="urn:microsoft.com/office/officeart/2008/layout/PictureStrips"/>
    <dgm:cxn modelId="{0A6F0B02-8FB9-4EC5-A487-B98F579C49DA}" type="presParOf" srcId="{376AA992-5550-40BB-A29A-27DBC6B4467B}" destId="{2A383293-5FD5-4CEA-8447-EB291440EDD1}" srcOrd="1" destOrd="0" presId="urn:microsoft.com/office/officeart/2008/layout/PictureStrips"/>
    <dgm:cxn modelId="{FAA9F6F7-BD17-4174-84E8-7204ED925685}" type="presParOf" srcId="{1E78B2A9-78CA-423E-81E0-154AA547FA94}" destId="{CC053E0B-31E6-479C-8411-2C4C58C4AE14}" srcOrd="3" destOrd="0" presId="urn:microsoft.com/office/officeart/2008/layout/PictureStrips"/>
    <dgm:cxn modelId="{4E8DBE6D-90F5-47EF-9DD1-1B3C89D813BE}" type="presParOf" srcId="{1E78B2A9-78CA-423E-81E0-154AA547FA94}" destId="{325BE278-47A6-42A2-BFA4-0A7C7D535D5D}" srcOrd="4" destOrd="0" presId="urn:microsoft.com/office/officeart/2008/layout/PictureStrips"/>
    <dgm:cxn modelId="{8C96A467-0DEB-4F96-A56B-DC6BAB3C0E97}" type="presParOf" srcId="{325BE278-47A6-42A2-BFA4-0A7C7D535D5D}" destId="{426EC4AF-0959-4A4D-ADC6-B2272B35B11B}" srcOrd="0" destOrd="0" presId="urn:microsoft.com/office/officeart/2008/layout/PictureStrips"/>
    <dgm:cxn modelId="{E7BD8C42-97D8-4C98-943A-7E905157F5AF}" type="presParOf" srcId="{325BE278-47A6-42A2-BFA4-0A7C7D535D5D}" destId="{326D79E9-82A1-448D-AA1A-13703D47F3FD}" srcOrd="1" destOrd="0" presId="urn:microsoft.com/office/officeart/2008/layout/PictureStrips"/>
    <dgm:cxn modelId="{FE7F8706-BCB8-4CC5-AEE4-EA37EB8B2AB5}" type="presParOf" srcId="{1E78B2A9-78CA-423E-81E0-154AA547FA94}" destId="{D15B038C-4F62-4AF3-AED8-06344C8C74EB}" srcOrd="5" destOrd="0" presId="urn:microsoft.com/office/officeart/2008/layout/PictureStrips"/>
    <dgm:cxn modelId="{793C0145-D527-495E-85EA-9E376D48FC94}" type="presParOf" srcId="{1E78B2A9-78CA-423E-81E0-154AA547FA94}" destId="{19C78396-58FA-4B36-9E0D-40088DF1D101}" srcOrd="6" destOrd="0" presId="urn:microsoft.com/office/officeart/2008/layout/PictureStrips"/>
    <dgm:cxn modelId="{39207439-15EE-4038-AA99-26FEFECAA651}" type="presParOf" srcId="{19C78396-58FA-4B36-9E0D-40088DF1D101}" destId="{7A79D735-2FF1-4FC2-AD4E-A46E3B1D77EF}" srcOrd="0" destOrd="0" presId="urn:microsoft.com/office/officeart/2008/layout/PictureStrips"/>
    <dgm:cxn modelId="{D0BA62EE-4BD8-4CC1-8E1B-18E2A111D21B}" type="presParOf" srcId="{19C78396-58FA-4B36-9E0D-40088DF1D101}" destId="{66D134B2-8623-40EC-8B90-B4A12EC26F15}" srcOrd="1" destOrd="0" presId="urn:microsoft.com/office/officeart/2008/layout/PictureStrips"/>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7.xml><?xml version="1.0" encoding="utf-8"?>
<dgm:dataModel xmlns:dgm="http://schemas.openxmlformats.org/drawingml/2006/diagram" xmlns:a="http://schemas.openxmlformats.org/drawingml/2006/main">
  <dgm:ptLst>
    <dgm:pt modelId="{B28D599D-8CFE-48F6-AF24-4ACDB596264B}" type="doc">
      <dgm:prSet loTypeId="urn:microsoft.com/office/officeart/2005/8/layout/list1" loCatId="list" qsTypeId="urn:microsoft.com/office/officeart/2005/8/quickstyle/simple1" qsCatId="simple" csTypeId="urn:microsoft.com/office/officeart/2005/8/colors/accent1_2" csCatId="accent1"/>
      <dgm:spPr/>
      <dgm:t>
        <a:bodyPr/>
        <a:lstStyle/>
        <a:p>
          <a:endParaRPr lang="en-US"/>
        </a:p>
      </dgm:t>
    </dgm:pt>
    <dgm:pt modelId="{B7BA11C7-62C4-4572-BBCD-B56B26E8FBEA}">
      <dgm:prSet/>
      <dgm:spPr/>
      <dgm:t>
        <a:bodyPr/>
        <a:lstStyle/>
        <a:p>
          <a:pPr rtl="0"/>
          <a:r>
            <a:rPr lang="en-US" smtClean="0"/>
            <a:t>Know the LAW</a:t>
          </a:r>
          <a:endParaRPr lang="en-US"/>
        </a:p>
      </dgm:t>
    </dgm:pt>
    <dgm:pt modelId="{7AEC9E42-CE18-41C2-B13C-BF79901A5A60}" type="parTrans" cxnId="{5D7BFFEC-48DC-4A3A-86DC-7D9077FDC422}">
      <dgm:prSet/>
      <dgm:spPr/>
      <dgm:t>
        <a:bodyPr/>
        <a:lstStyle/>
        <a:p>
          <a:endParaRPr lang="en-US"/>
        </a:p>
      </dgm:t>
    </dgm:pt>
    <dgm:pt modelId="{8F40D950-366C-4E1C-AF4A-1BACD244617B}" type="sibTrans" cxnId="{5D7BFFEC-48DC-4A3A-86DC-7D9077FDC422}">
      <dgm:prSet/>
      <dgm:spPr/>
      <dgm:t>
        <a:bodyPr/>
        <a:lstStyle/>
        <a:p>
          <a:endParaRPr lang="en-US"/>
        </a:p>
      </dgm:t>
    </dgm:pt>
    <dgm:pt modelId="{516FDA36-5950-42CB-83AF-B80E33D52874}">
      <dgm:prSet/>
      <dgm:spPr/>
      <dgm:t>
        <a:bodyPr/>
        <a:lstStyle/>
        <a:p>
          <a:pPr rtl="0"/>
          <a:r>
            <a:rPr lang="en-US" smtClean="0"/>
            <a:t>Elements for Murphy Exist?</a:t>
          </a:r>
          <a:endParaRPr lang="en-US"/>
        </a:p>
      </dgm:t>
    </dgm:pt>
    <dgm:pt modelId="{471ADD03-DCA2-4A29-B8BD-3E65E44DBF8C}" type="parTrans" cxnId="{579F4837-968D-4D6D-9BA1-96EFC48F5239}">
      <dgm:prSet/>
      <dgm:spPr/>
      <dgm:t>
        <a:bodyPr/>
        <a:lstStyle/>
        <a:p>
          <a:endParaRPr lang="en-US"/>
        </a:p>
      </dgm:t>
    </dgm:pt>
    <dgm:pt modelId="{E90F0536-33A8-40DB-8E2F-57CB8C563E0B}" type="sibTrans" cxnId="{579F4837-968D-4D6D-9BA1-96EFC48F5239}">
      <dgm:prSet/>
      <dgm:spPr/>
      <dgm:t>
        <a:bodyPr/>
        <a:lstStyle/>
        <a:p>
          <a:endParaRPr lang="en-US"/>
        </a:p>
      </dgm:t>
    </dgm:pt>
    <dgm:pt modelId="{1DACE1DC-5836-4374-9220-BE9F682B5AB1}">
      <dgm:prSet/>
      <dgm:spPr/>
      <dgm:t>
        <a:bodyPr/>
        <a:lstStyle/>
        <a:p>
          <a:pPr rtl="0"/>
          <a:r>
            <a:rPr lang="en-US" smtClean="0"/>
            <a:t>Discretion or Ministerial?</a:t>
          </a:r>
          <a:endParaRPr lang="en-US"/>
        </a:p>
      </dgm:t>
    </dgm:pt>
    <dgm:pt modelId="{0F097244-3B45-4121-9872-ED5D768B0E44}" type="parTrans" cxnId="{4D5EE091-0444-4ED4-AEB9-E0B009D29467}">
      <dgm:prSet/>
      <dgm:spPr/>
      <dgm:t>
        <a:bodyPr/>
        <a:lstStyle/>
        <a:p>
          <a:endParaRPr lang="en-US"/>
        </a:p>
      </dgm:t>
    </dgm:pt>
    <dgm:pt modelId="{072F8CA3-6AC5-4DEF-A577-82E2D684DECA}" type="sibTrans" cxnId="{4D5EE091-0444-4ED4-AEB9-E0B009D29467}">
      <dgm:prSet/>
      <dgm:spPr/>
      <dgm:t>
        <a:bodyPr/>
        <a:lstStyle/>
        <a:p>
          <a:endParaRPr lang="en-US"/>
        </a:p>
      </dgm:t>
    </dgm:pt>
    <dgm:pt modelId="{643FD9F4-A488-46F6-98C8-F65999B4F912}">
      <dgm:prSet/>
      <dgm:spPr/>
      <dgm:t>
        <a:bodyPr/>
        <a:lstStyle/>
        <a:p>
          <a:pPr rtl="0"/>
          <a:r>
            <a:rPr lang="en-US" smtClean="0"/>
            <a:t>Motive for Murphy Order?</a:t>
          </a:r>
          <a:endParaRPr lang="en-US"/>
        </a:p>
      </dgm:t>
    </dgm:pt>
    <dgm:pt modelId="{49D830E3-9209-4740-ADB9-4066FFD9D66D}" type="parTrans" cxnId="{FBC180D9-0F7A-4E60-B57A-134040D71F09}">
      <dgm:prSet/>
      <dgm:spPr/>
      <dgm:t>
        <a:bodyPr/>
        <a:lstStyle/>
        <a:p>
          <a:endParaRPr lang="en-US"/>
        </a:p>
      </dgm:t>
    </dgm:pt>
    <dgm:pt modelId="{6327BF4E-47CD-49E8-A8E0-1EA93EE17E53}" type="sibTrans" cxnId="{FBC180D9-0F7A-4E60-B57A-134040D71F09}">
      <dgm:prSet/>
      <dgm:spPr/>
      <dgm:t>
        <a:bodyPr/>
        <a:lstStyle/>
        <a:p>
          <a:endParaRPr lang="en-US"/>
        </a:p>
      </dgm:t>
    </dgm:pt>
    <dgm:pt modelId="{24159D78-944B-4399-AD60-A43CD5BDB5EF}">
      <dgm:prSet/>
      <dgm:spPr/>
      <dgm:t>
        <a:bodyPr/>
        <a:lstStyle/>
        <a:p>
          <a:pPr rtl="0"/>
          <a:r>
            <a:rPr lang="en-US" smtClean="0"/>
            <a:t>Dangerousness </a:t>
          </a:r>
          <a:endParaRPr lang="en-US"/>
        </a:p>
      </dgm:t>
    </dgm:pt>
    <dgm:pt modelId="{007D7A64-76D4-4E82-89BC-53EEB5E15FCD}" type="parTrans" cxnId="{5BE8965C-40F0-4D0D-9475-EB03182829EF}">
      <dgm:prSet/>
      <dgm:spPr/>
      <dgm:t>
        <a:bodyPr/>
        <a:lstStyle/>
        <a:p>
          <a:endParaRPr lang="en-US"/>
        </a:p>
      </dgm:t>
    </dgm:pt>
    <dgm:pt modelId="{F26E2D09-655C-403C-85D2-F6C9DC255C1E}" type="sibTrans" cxnId="{5BE8965C-40F0-4D0D-9475-EB03182829EF}">
      <dgm:prSet/>
      <dgm:spPr/>
      <dgm:t>
        <a:bodyPr/>
        <a:lstStyle/>
        <a:p>
          <a:endParaRPr lang="en-US"/>
        </a:p>
      </dgm:t>
    </dgm:pt>
    <dgm:pt modelId="{5AF5453C-5636-4F45-B29E-3773A9534C3E}">
      <dgm:prSet/>
      <dgm:spPr/>
      <dgm:t>
        <a:bodyPr/>
        <a:lstStyle/>
        <a:p>
          <a:pPr rtl="0"/>
          <a:r>
            <a:rPr lang="en-US" b="1" smtClean="0"/>
            <a:t>Conservatorship of Hofferber , 28 Cal.3d 161</a:t>
          </a:r>
          <a:endParaRPr lang="en-US"/>
        </a:p>
      </dgm:t>
    </dgm:pt>
    <dgm:pt modelId="{598727CE-A50D-42A2-A488-B22B9AD3663A}" type="parTrans" cxnId="{95504BFA-03B7-4511-A3A4-1367F002F0E5}">
      <dgm:prSet/>
      <dgm:spPr/>
      <dgm:t>
        <a:bodyPr/>
        <a:lstStyle/>
        <a:p>
          <a:endParaRPr lang="en-US"/>
        </a:p>
      </dgm:t>
    </dgm:pt>
    <dgm:pt modelId="{A7D86FDD-CF78-4794-A07D-D49688F37C52}" type="sibTrans" cxnId="{95504BFA-03B7-4511-A3A4-1367F002F0E5}">
      <dgm:prSet/>
      <dgm:spPr/>
      <dgm:t>
        <a:bodyPr/>
        <a:lstStyle/>
        <a:p>
          <a:endParaRPr lang="en-US"/>
        </a:p>
      </dgm:t>
    </dgm:pt>
    <dgm:pt modelId="{06727143-1042-410F-AAA1-539A547A8B0F}">
      <dgm:prSet/>
      <dgm:spPr/>
      <dgm:t>
        <a:bodyPr/>
        <a:lstStyle/>
        <a:p>
          <a:pPr rtl="0"/>
          <a:r>
            <a:rPr lang="en-US" b="1" smtClean="0"/>
            <a:t>September 15, 1980</a:t>
          </a:r>
          <a:endParaRPr lang="en-US"/>
        </a:p>
      </dgm:t>
    </dgm:pt>
    <dgm:pt modelId="{32094D6D-13F0-4867-9F35-C3136C5FF018}" type="parTrans" cxnId="{5881DD5C-FED0-4507-8C2F-7B5A7518ED8E}">
      <dgm:prSet/>
      <dgm:spPr/>
      <dgm:t>
        <a:bodyPr/>
        <a:lstStyle/>
        <a:p>
          <a:endParaRPr lang="en-US"/>
        </a:p>
      </dgm:t>
    </dgm:pt>
    <dgm:pt modelId="{9296479C-18CC-414B-8BAE-8E9A80BCB1BD}" type="sibTrans" cxnId="{5881DD5C-FED0-4507-8C2F-7B5A7518ED8E}">
      <dgm:prSet/>
      <dgm:spPr/>
      <dgm:t>
        <a:bodyPr/>
        <a:lstStyle/>
        <a:p>
          <a:endParaRPr lang="en-US"/>
        </a:p>
      </dgm:t>
    </dgm:pt>
    <dgm:pt modelId="{F3ACCD63-3AF4-4B7C-AD4E-36FE924EE9BB}">
      <dgm:prSet/>
      <dgm:spPr/>
      <dgm:t>
        <a:bodyPr/>
        <a:lstStyle/>
        <a:p>
          <a:pPr rtl="0"/>
          <a:r>
            <a:rPr lang="en-US" smtClean="0"/>
            <a:t>every judgment creating or renewing a conservatorship for an incompetent criminal defendant under section 5008, subdivision (h)(2) must reflect written findings that, by reason of a mental disease, defect, or disorder, the person represents a substantial danger of physical harm to others. </a:t>
          </a:r>
          <a:endParaRPr lang="en-US"/>
        </a:p>
      </dgm:t>
    </dgm:pt>
    <dgm:pt modelId="{DD3059ED-8538-477B-8368-104A9ED581B7}" type="parTrans" cxnId="{4EB486F8-C881-440A-946A-53545D9923A9}">
      <dgm:prSet/>
      <dgm:spPr/>
      <dgm:t>
        <a:bodyPr/>
        <a:lstStyle/>
        <a:p>
          <a:endParaRPr lang="en-US"/>
        </a:p>
      </dgm:t>
    </dgm:pt>
    <dgm:pt modelId="{83307487-74B0-423C-8F18-1F242F185EE8}" type="sibTrans" cxnId="{4EB486F8-C881-440A-946A-53545D9923A9}">
      <dgm:prSet/>
      <dgm:spPr/>
      <dgm:t>
        <a:bodyPr/>
        <a:lstStyle/>
        <a:p>
          <a:endParaRPr lang="en-US"/>
        </a:p>
      </dgm:t>
    </dgm:pt>
    <dgm:pt modelId="{66EE84C2-A7E1-453E-8F9C-1CB0A3B16BA1}">
      <dgm:prSet/>
      <dgm:spPr/>
      <dgm:t>
        <a:bodyPr/>
        <a:lstStyle/>
        <a:p>
          <a:pPr rtl="0"/>
          <a:r>
            <a:rPr lang="en-US" smtClean="0"/>
            <a:t>We have indicated that the initial determination of probable cause, coupled with the defendant's continuing incompetence, permits separate legislative concern and treatment. For several reasons, however, it cannot give rise to a permanent, conclusive presumption of continuing dangerousness.</a:t>
          </a:r>
          <a:endParaRPr lang="en-US"/>
        </a:p>
      </dgm:t>
    </dgm:pt>
    <dgm:pt modelId="{7A0C448D-A3C2-4043-A0BD-85021B892FD8}" type="parTrans" cxnId="{1B11688E-B4BA-4FD7-8C17-8635363A015F}">
      <dgm:prSet/>
      <dgm:spPr/>
      <dgm:t>
        <a:bodyPr/>
        <a:lstStyle/>
        <a:p>
          <a:endParaRPr lang="en-US"/>
        </a:p>
      </dgm:t>
    </dgm:pt>
    <dgm:pt modelId="{AC833339-6F29-4956-9BD4-3417BCA2413D}" type="sibTrans" cxnId="{1B11688E-B4BA-4FD7-8C17-8635363A015F}">
      <dgm:prSet/>
      <dgm:spPr/>
      <dgm:t>
        <a:bodyPr/>
        <a:lstStyle/>
        <a:p>
          <a:endParaRPr lang="en-US"/>
        </a:p>
      </dgm:t>
    </dgm:pt>
    <dgm:pt modelId="{72B6B5BA-73E0-4336-B50C-98E86B30E857}" type="pres">
      <dgm:prSet presAssocID="{B28D599D-8CFE-48F6-AF24-4ACDB596264B}" presName="linear" presStyleCnt="0">
        <dgm:presLayoutVars>
          <dgm:dir/>
          <dgm:animLvl val="lvl"/>
          <dgm:resizeHandles val="exact"/>
        </dgm:presLayoutVars>
      </dgm:prSet>
      <dgm:spPr/>
      <dgm:t>
        <a:bodyPr/>
        <a:lstStyle/>
        <a:p>
          <a:endParaRPr lang="en-US"/>
        </a:p>
      </dgm:t>
    </dgm:pt>
    <dgm:pt modelId="{7FD3849F-CE4B-4B8D-9E8A-059FE13B3D12}" type="pres">
      <dgm:prSet presAssocID="{B7BA11C7-62C4-4572-BBCD-B56B26E8FBEA}" presName="parentLin" presStyleCnt="0"/>
      <dgm:spPr/>
    </dgm:pt>
    <dgm:pt modelId="{06BC7CEB-3109-4743-A0AC-F836C4C1B088}" type="pres">
      <dgm:prSet presAssocID="{B7BA11C7-62C4-4572-BBCD-B56B26E8FBEA}" presName="parentLeftMargin" presStyleLbl="node1" presStyleIdx="0" presStyleCnt="3"/>
      <dgm:spPr/>
      <dgm:t>
        <a:bodyPr/>
        <a:lstStyle/>
        <a:p>
          <a:endParaRPr lang="en-US"/>
        </a:p>
      </dgm:t>
    </dgm:pt>
    <dgm:pt modelId="{F59A1D05-28B3-435F-AB26-557264EDC1E7}" type="pres">
      <dgm:prSet presAssocID="{B7BA11C7-62C4-4572-BBCD-B56B26E8FBEA}" presName="parentText" presStyleLbl="node1" presStyleIdx="0" presStyleCnt="3">
        <dgm:presLayoutVars>
          <dgm:chMax val="0"/>
          <dgm:bulletEnabled val="1"/>
        </dgm:presLayoutVars>
      </dgm:prSet>
      <dgm:spPr/>
      <dgm:t>
        <a:bodyPr/>
        <a:lstStyle/>
        <a:p>
          <a:endParaRPr lang="en-US"/>
        </a:p>
      </dgm:t>
    </dgm:pt>
    <dgm:pt modelId="{0590C0B7-BDBF-46DF-A07B-57AA08AADED3}" type="pres">
      <dgm:prSet presAssocID="{B7BA11C7-62C4-4572-BBCD-B56B26E8FBEA}" presName="negativeSpace" presStyleCnt="0"/>
      <dgm:spPr/>
    </dgm:pt>
    <dgm:pt modelId="{23D0C626-FD0F-4072-92C8-8140F67CE855}" type="pres">
      <dgm:prSet presAssocID="{B7BA11C7-62C4-4572-BBCD-B56B26E8FBEA}" presName="childText" presStyleLbl="conFgAcc1" presStyleIdx="0" presStyleCnt="3">
        <dgm:presLayoutVars>
          <dgm:bulletEnabled val="1"/>
        </dgm:presLayoutVars>
      </dgm:prSet>
      <dgm:spPr/>
      <dgm:t>
        <a:bodyPr/>
        <a:lstStyle/>
        <a:p>
          <a:endParaRPr lang="en-US"/>
        </a:p>
      </dgm:t>
    </dgm:pt>
    <dgm:pt modelId="{97E8AF6A-D5E1-4D84-9E25-4422F33261A0}" type="pres">
      <dgm:prSet presAssocID="{8F40D950-366C-4E1C-AF4A-1BACD244617B}" presName="spaceBetweenRectangles" presStyleCnt="0"/>
      <dgm:spPr/>
    </dgm:pt>
    <dgm:pt modelId="{80A39627-89DC-4C8D-8482-20AC2D553D15}" type="pres">
      <dgm:prSet presAssocID="{643FD9F4-A488-46F6-98C8-F65999B4F912}" presName="parentLin" presStyleCnt="0"/>
      <dgm:spPr/>
    </dgm:pt>
    <dgm:pt modelId="{D134D2F0-D5A1-4515-8B23-E3F0BF79EAC8}" type="pres">
      <dgm:prSet presAssocID="{643FD9F4-A488-46F6-98C8-F65999B4F912}" presName="parentLeftMargin" presStyleLbl="node1" presStyleIdx="0" presStyleCnt="3"/>
      <dgm:spPr/>
      <dgm:t>
        <a:bodyPr/>
        <a:lstStyle/>
        <a:p>
          <a:endParaRPr lang="en-US"/>
        </a:p>
      </dgm:t>
    </dgm:pt>
    <dgm:pt modelId="{2E628828-5297-409E-9986-2E44E2015D01}" type="pres">
      <dgm:prSet presAssocID="{643FD9F4-A488-46F6-98C8-F65999B4F912}" presName="parentText" presStyleLbl="node1" presStyleIdx="1" presStyleCnt="3">
        <dgm:presLayoutVars>
          <dgm:chMax val="0"/>
          <dgm:bulletEnabled val="1"/>
        </dgm:presLayoutVars>
      </dgm:prSet>
      <dgm:spPr/>
      <dgm:t>
        <a:bodyPr/>
        <a:lstStyle/>
        <a:p>
          <a:endParaRPr lang="en-US"/>
        </a:p>
      </dgm:t>
    </dgm:pt>
    <dgm:pt modelId="{108AC174-1F7B-4ECC-936D-5AEAB77CE70C}" type="pres">
      <dgm:prSet presAssocID="{643FD9F4-A488-46F6-98C8-F65999B4F912}" presName="negativeSpace" presStyleCnt="0"/>
      <dgm:spPr/>
    </dgm:pt>
    <dgm:pt modelId="{572532C1-760C-479F-9FE8-866CFB191A84}" type="pres">
      <dgm:prSet presAssocID="{643FD9F4-A488-46F6-98C8-F65999B4F912}" presName="childText" presStyleLbl="conFgAcc1" presStyleIdx="1" presStyleCnt="3">
        <dgm:presLayoutVars>
          <dgm:bulletEnabled val="1"/>
        </dgm:presLayoutVars>
      </dgm:prSet>
      <dgm:spPr/>
    </dgm:pt>
    <dgm:pt modelId="{C26D6C1F-F3D5-45F8-B3AB-7B445CDD8E3A}" type="pres">
      <dgm:prSet presAssocID="{6327BF4E-47CD-49E8-A8E0-1EA93EE17E53}" presName="spaceBetweenRectangles" presStyleCnt="0"/>
      <dgm:spPr/>
    </dgm:pt>
    <dgm:pt modelId="{D12AD2E5-F6AE-4960-86AF-49E2BB703E3C}" type="pres">
      <dgm:prSet presAssocID="{24159D78-944B-4399-AD60-A43CD5BDB5EF}" presName="parentLin" presStyleCnt="0"/>
      <dgm:spPr/>
    </dgm:pt>
    <dgm:pt modelId="{B5AB5320-7836-46DA-8675-45DDDF4E3632}" type="pres">
      <dgm:prSet presAssocID="{24159D78-944B-4399-AD60-A43CD5BDB5EF}" presName="parentLeftMargin" presStyleLbl="node1" presStyleIdx="1" presStyleCnt="3"/>
      <dgm:spPr/>
      <dgm:t>
        <a:bodyPr/>
        <a:lstStyle/>
        <a:p>
          <a:endParaRPr lang="en-US"/>
        </a:p>
      </dgm:t>
    </dgm:pt>
    <dgm:pt modelId="{B1F3D794-E9DB-4DDD-973A-8EAEFFDABBF6}" type="pres">
      <dgm:prSet presAssocID="{24159D78-944B-4399-AD60-A43CD5BDB5EF}" presName="parentText" presStyleLbl="node1" presStyleIdx="2" presStyleCnt="3">
        <dgm:presLayoutVars>
          <dgm:chMax val="0"/>
          <dgm:bulletEnabled val="1"/>
        </dgm:presLayoutVars>
      </dgm:prSet>
      <dgm:spPr/>
      <dgm:t>
        <a:bodyPr/>
        <a:lstStyle/>
        <a:p>
          <a:endParaRPr lang="en-US"/>
        </a:p>
      </dgm:t>
    </dgm:pt>
    <dgm:pt modelId="{C970FD63-05FE-43D9-8C78-6C84C0B42B77}" type="pres">
      <dgm:prSet presAssocID="{24159D78-944B-4399-AD60-A43CD5BDB5EF}" presName="negativeSpace" presStyleCnt="0"/>
      <dgm:spPr/>
    </dgm:pt>
    <dgm:pt modelId="{C06EEE55-1D3D-490D-BF63-B42423244A3B}" type="pres">
      <dgm:prSet presAssocID="{24159D78-944B-4399-AD60-A43CD5BDB5EF}" presName="childText" presStyleLbl="conFgAcc1" presStyleIdx="2" presStyleCnt="3">
        <dgm:presLayoutVars>
          <dgm:bulletEnabled val="1"/>
        </dgm:presLayoutVars>
      </dgm:prSet>
      <dgm:spPr/>
      <dgm:t>
        <a:bodyPr/>
        <a:lstStyle/>
        <a:p>
          <a:endParaRPr lang="en-US"/>
        </a:p>
      </dgm:t>
    </dgm:pt>
  </dgm:ptLst>
  <dgm:cxnLst>
    <dgm:cxn modelId="{A691F5CE-0DBB-48B3-B314-7174DC627BF5}" type="presOf" srcId="{B7BA11C7-62C4-4572-BBCD-B56B26E8FBEA}" destId="{F59A1D05-28B3-435F-AB26-557264EDC1E7}" srcOrd="1" destOrd="0" presId="urn:microsoft.com/office/officeart/2005/8/layout/list1"/>
    <dgm:cxn modelId="{1B11688E-B4BA-4FD7-8C17-8635363A015F}" srcId="{06727143-1042-410F-AAA1-539A547A8B0F}" destId="{66EE84C2-A7E1-453E-8F9C-1CB0A3B16BA1}" srcOrd="1" destOrd="0" parTransId="{7A0C448D-A3C2-4043-A0BD-85021B892FD8}" sibTransId="{AC833339-6F29-4956-9BD4-3417BCA2413D}"/>
    <dgm:cxn modelId="{E99BBDCC-FF62-41E1-B017-9F90B0F3AC04}" type="presOf" srcId="{24159D78-944B-4399-AD60-A43CD5BDB5EF}" destId="{B1F3D794-E9DB-4DDD-973A-8EAEFFDABBF6}" srcOrd="1" destOrd="0" presId="urn:microsoft.com/office/officeart/2005/8/layout/list1"/>
    <dgm:cxn modelId="{95504BFA-03B7-4511-A3A4-1367F002F0E5}" srcId="{24159D78-944B-4399-AD60-A43CD5BDB5EF}" destId="{5AF5453C-5636-4F45-B29E-3773A9534C3E}" srcOrd="0" destOrd="0" parTransId="{598727CE-A50D-42A2-A488-B22B9AD3663A}" sibTransId="{A7D86FDD-CF78-4794-A07D-D49688F37C52}"/>
    <dgm:cxn modelId="{BD38EEB0-1EDA-4F64-AAE9-7D8725B0D4D5}" type="presOf" srcId="{516FDA36-5950-42CB-83AF-B80E33D52874}" destId="{23D0C626-FD0F-4072-92C8-8140F67CE855}" srcOrd="0" destOrd="0" presId="urn:microsoft.com/office/officeart/2005/8/layout/list1"/>
    <dgm:cxn modelId="{7CFC9118-4C0C-4377-8965-826580E22CA6}" type="presOf" srcId="{24159D78-944B-4399-AD60-A43CD5BDB5EF}" destId="{B5AB5320-7836-46DA-8675-45DDDF4E3632}" srcOrd="0" destOrd="0" presId="urn:microsoft.com/office/officeart/2005/8/layout/list1"/>
    <dgm:cxn modelId="{FBC180D9-0F7A-4E60-B57A-134040D71F09}" srcId="{B28D599D-8CFE-48F6-AF24-4ACDB596264B}" destId="{643FD9F4-A488-46F6-98C8-F65999B4F912}" srcOrd="1" destOrd="0" parTransId="{49D830E3-9209-4740-ADB9-4066FFD9D66D}" sibTransId="{6327BF4E-47CD-49E8-A8E0-1EA93EE17E53}"/>
    <dgm:cxn modelId="{4D5EE091-0444-4ED4-AEB9-E0B009D29467}" srcId="{B7BA11C7-62C4-4572-BBCD-B56B26E8FBEA}" destId="{1DACE1DC-5836-4374-9220-BE9F682B5AB1}" srcOrd="1" destOrd="0" parTransId="{0F097244-3B45-4121-9872-ED5D768B0E44}" sibTransId="{072F8CA3-6AC5-4DEF-A577-82E2D684DECA}"/>
    <dgm:cxn modelId="{BE5352D1-7FD0-423E-8C82-678F36166ACA}" type="presOf" srcId="{F3ACCD63-3AF4-4B7C-AD4E-36FE924EE9BB}" destId="{C06EEE55-1D3D-490D-BF63-B42423244A3B}" srcOrd="0" destOrd="2" presId="urn:microsoft.com/office/officeart/2005/8/layout/list1"/>
    <dgm:cxn modelId="{AF73CD50-5E25-46E0-ABFD-FCA9BD2D28F3}" type="presOf" srcId="{B7BA11C7-62C4-4572-BBCD-B56B26E8FBEA}" destId="{06BC7CEB-3109-4743-A0AC-F836C4C1B088}" srcOrd="0" destOrd="0" presId="urn:microsoft.com/office/officeart/2005/8/layout/list1"/>
    <dgm:cxn modelId="{5881DD5C-FED0-4507-8C2F-7B5A7518ED8E}" srcId="{24159D78-944B-4399-AD60-A43CD5BDB5EF}" destId="{06727143-1042-410F-AAA1-539A547A8B0F}" srcOrd="1" destOrd="0" parTransId="{32094D6D-13F0-4867-9F35-C3136C5FF018}" sibTransId="{9296479C-18CC-414B-8BAE-8E9A80BCB1BD}"/>
    <dgm:cxn modelId="{579F4837-968D-4D6D-9BA1-96EFC48F5239}" srcId="{B7BA11C7-62C4-4572-BBCD-B56B26E8FBEA}" destId="{516FDA36-5950-42CB-83AF-B80E33D52874}" srcOrd="0" destOrd="0" parTransId="{471ADD03-DCA2-4A29-B8BD-3E65E44DBF8C}" sibTransId="{E90F0536-33A8-40DB-8E2F-57CB8C563E0B}"/>
    <dgm:cxn modelId="{F5D8AC5B-BB8A-4ECA-A37B-E216EDA81417}" type="presOf" srcId="{B28D599D-8CFE-48F6-AF24-4ACDB596264B}" destId="{72B6B5BA-73E0-4336-B50C-98E86B30E857}" srcOrd="0" destOrd="0" presId="urn:microsoft.com/office/officeart/2005/8/layout/list1"/>
    <dgm:cxn modelId="{E2786F22-6ED0-4928-AAB0-08FD93912106}" type="presOf" srcId="{66EE84C2-A7E1-453E-8F9C-1CB0A3B16BA1}" destId="{C06EEE55-1D3D-490D-BF63-B42423244A3B}" srcOrd="0" destOrd="3" presId="urn:microsoft.com/office/officeart/2005/8/layout/list1"/>
    <dgm:cxn modelId="{4EB486F8-C881-440A-946A-53545D9923A9}" srcId="{06727143-1042-410F-AAA1-539A547A8B0F}" destId="{F3ACCD63-3AF4-4B7C-AD4E-36FE924EE9BB}" srcOrd="0" destOrd="0" parTransId="{DD3059ED-8538-477B-8368-104A9ED581B7}" sibTransId="{83307487-74B0-423C-8F18-1F242F185EE8}"/>
    <dgm:cxn modelId="{5D7BFFEC-48DC-4A3A-86DC-7D9077FDC422}" srcId="{B28D599D-8CFE-48F6-AF24-4ACDB596264B}" destId="{B7BA11C7-62C4-4572-BBCD-B56B26E8FBEA}" srcOrd="0" destOrd="0" parTransId="{7AEC9E42-CE18-41C2-B13C-BF79901A5A60}" sibTransId="{8F40D950-366C-4E1C-AF4A-1BACD244617B}"/>
    <dgm:cxn modelId="{5BE8965C-40F0-4D0D-9475-EB03182829EF}" srcId="{B28D599D-8CFE-48F6-AF24-4ACDB596264B}" destId="{24159D78-944B-4399-AD60-A43CD5BDB5EF}" srcOrd="2" destOrd="0" parTransId="{007D7A64-76D4-4E82-89BC-53EEB5E15FCD}" sibTransId="{F26E2D09-655C-403C-85D2-F6C9DC255C1E}"/>
    <dgm:cxn modelId="{87024075-F8C7-47F5-882F-E5BFF2895DAA}" type="presOf" srcId="{1DACE1DC-5836-4374-9220-BE9F682B5AB1}" destId="{23D0C626-FD0F-4072-92C8-8140F67CE855}" srcOrd="0" destOrd="1" presId="urn:microsoft.com/office/officeart/2005/8/layout/list1"/>
    <dgm:cxn modelId="{D6488709-B65B-4AF9-897D-05ADC6CAAC78}" type="presOf" srcId="{643FD9F4-A488-46F6-98C8-F65999B4F912}" destId="{D134D2F0-D5A1-4515-8B23-E3F0BF79EAC8}" srcOrd="0" destOrd="0" presId="urn:microsoft.com/office/officeart/2005/8/layout/list1"/>
    <dgm:cxn modelId="{ECB0F097-F569-4B65-BAF4-93B2E9017961}" type="presOf" srcId="{5AF5453C-5636-4F45-B29E-3773A9534C3E}" destId="{C06EEE55-1D3D-490D-BF63-B42423244A3B}" srcOrd="0" destOrd="0" presId="urn:microsoft.com/office/officeart/2005/8/layout/list1"/>
    <dgm:cxn modelId="{DF32B4B4-0594-4798-A556-76EC55148256}" type="presOf" srcId="{06727143-1042-410F-AAA1-539A547A8B0F}" destId="{C06EEE55-1D3D-490D-BF63-B42423244A3B}" srcOrd="0" destOrd="1" presId="urn:microsoft.com/office/officeart/2005/8/layout/list1"/>
    <dgm:cxn modelId="{42B1F1AC-38A3-40D7-B2D9-B7FEDCC6EAC9}" type="presOf" srcId="{643FD9F4-A488-46F6-98C8-F65999B4F912}" destId="{2E628828-5297-409E-9986-2E44E2015D01}" srcOrd="1" destOrd="0" presId="urn:microsoft.com/office/officeart/2005/8/layout/list1"/>
    <dgm:cxn modelId="{C63C2DC3-2FF7-42C5-9D67-5A3CC16A1033}" type="presParOf" srcId="{72B6B5BA-73E0-4336-B50C-98E86B30E857}" destId="{7FD3849F-CE4B-4B8D-9E8A-059FE13B3D12}" srcOrd="0" destOrd="0" presId="urn:microsoft.com/office/officeart/2005/8/layout/list1"/>
    <dgm:cxn modelId="{B4582221-101C-4E16-8B8E-CB6E967836E5}" type="presParOf" srcId="{7FD3849F-CE4B-4B8D-9E8A-059FE13B3D12}" destId="{06BC7CEB-3109-4743-A0AC-F836C4C1B088}" srcOrd="0" destOrd="0" presId="urn:microsoft.com/office/officeart/2005/8/layout/list1"/>
    <dgm:cxn modelId="{3C6E7E77-8A48-4856-9881-5CE71EC5FDC6}" type="presParOf" srcId="{7FD3849F-CE4B-4B8D-9E8A-059FE13B3D12}" destId="{F59A1D05-28B3-435F-AB26-557264EDC1E7}" srcOrd="1" destOrd="0" presId="urn:microsoft.com/office/officeart/2005/8/layout/list1"/>
    <dgm:cxn modelId="{46BD9B95-26E0-41EF-A572-ECCFF87822E4}" type="presParOf" srcId="{72B6B5BA-73E0-4336-B50C-98E86B30E857}" destId="{0590C0B7-BDBF-46DF-A07B-57AA08AADED3}" srcOrd="1" destOrd="0" presId="urn:microsoft.com/office/officeart/2005/8/layout/list1"/>
    <dgm:cxn modelId="{6ABCE491-227F-45A7-97A3-EEBC5EFD83E5}" type="presParOf" srcId="{72B6B5BA-73E0-4336-B50C-98E86B30E857}" destId="{23D0C626-FD0F-4072-92C8-8140F67CE855}" srcOrd="2" destOrd="0" presId="urn:microsoft.com/office/officeart/2005/8/layout/list1"/>
    <dgm:cxn modelId="{7EEDE735-3A20-461F-87B9-44946A2A3865}" type="presParOf" srcId="{72B6B5BA-73E0-4336-B50C-98E86B30E857}" destId="{97E8AF6A-D5E1-4D84-9E25-4422F33261A0}" srcOrd="3" destOrd="0" presId="urn:microsoft.com/office/officeart/2005/8/layout/list1"/>
    <dgm:cxn modelId="{5D485421-8442-4CD9-93BD-49C971FF0F28}" type="presParOf" srcId="{72B6B5BA-73E0-4336-B50C-98E86B30E857}" destId="{80A39627-89DC-4C8D-8482-20AC2D553D15}" srcOrd="4" destOrd="0" presId="urn:microsoft.com/office/officeart/2005/8/layout/list1"/>
    <dgm:cxn modelId="{EDFD96E7-73D4-4C12-9450-9E88D7521F4B}" type="presParOf" srcId="{80A39627-89DC-4C8D-8482-20AC2D553D15}" destId="{D134D2F0-D5A1-4515-8B23-E3F0BF79EAC8}" srcOrd="0" destOrd="0" presId="urn:microsoft.com/office/officeart/2005/8/layout/list1"/>
    <dgm:cxn modelId="{29D6E182-E489-4EBC-B5CA-470388AFC51C}" type="presParOf" srcId="{80A39627-89DC-4C8D-8482-20AC2D553D15}" destId="{2E628828-5297-409E-9986-2E44E2015D01}" srcOrd="1" destOrd="0" presId="urn:microsoft.com/office/officeart/2005/8/layout/list1"/>
    <dgm:cxn modelId="{07CA74B9-EEBF-44CE-9FA4-F5B4DC7FD9EE}" type="presParOf" srcId="{72B6B5BA-73E0-4336-B50C-98E86B30E857}" destId="{108AC174-1F7B-4ECC-936D-5AEAB77CE70C}" srcOrd="5" destOrd="0" presId="urn:microsoft.com/office/officeart/2005/8/layout/list1"/>
    <dgm:cxn modelId="{2BDE1171-BA7D-4F36-A748-C0A4F0B44ECF}" type="presParOf" srcId="{72B6B5BA-73E0-4336-B50C-98E86B30E857}" destId="{572532C1-760C-479F-9FE8-866CFB191A84}" srcOrd="6" destOrd="0" presId="urn:microsoft.com/office/officeart/2005/8/layout/list1"/>
    <dgm:cxn modelId="{34E06059-7AB2-47E0-A198-609ADF757551}" type="presParOf" srcId="{72B6B5BA-73E0-4336-B50C-98E86B30E857}" destId="{C26D6C1F-F3D5-45F8-B3AB-7B445CDD8E3A}" srcOrd="7" destOrd="0" presId="urn:microsoft.com/office/officeart/2005/8/layout/list1"/>
    <dgm:cxn modelId="{46EB3AE1-739B-473F-9660-F2FB8AA024B8}" type="presParOf" srcId="{72B6B5BA-73E0-4336-B50C-98E86B30E857}" destId="{D12AD2E5-F6AE-4960-86AF-49E2BB703E3C}" srcOrd="8" destOrd="0" presId="urn:microsoft.com/office/officeart/2005/8/layout/list1"/>
    <dgm:cxn modelId="{0BBCB9AB-4C3C-4A4A-BAAD-93949066BC7E}" type="presParOf" srcId="{D12AD2E5-F6AE-4960-86AF-49E2BB703E3C}" destId="{B5AB5320-7836-46DA-8675-45DDDF4E3632}" srcOrd="0" destOrd="0" presId="urn:microsoft.com/office/officeart/2005/8/layout/list1"/>
    <dgm:cxn modelId="{931A3610-80EB-4C90-A59F-366411CF9299}" type="presParOf" srcId="{D12AD2E5-F6AE-4960-86AF-49E2BB703E3C}" destId="{B1F3D794-E9DB-4DDD-973A-8EAEFFDABBF6}" srcOrd="1" destOrd="0" presId="urn:microsoft.com/office/officeart/2005/8/layout/list1"/>
    <dgm:cxn modelId="{F0AD0FB1-F602-4610-8AAD-8AD8D629709C}" type="presParOf" srcId="{72B6B5BA-73E0-4336-B50C-98E86B30E857}" destId="{C970FD63-05FE-43D9-8C78-6C84C0B42B77}" srcOrd="9" destOrd="0" presId="urn:microsoft.com/office/officeart/2005/8/layout/list1"/>
    <dgm:cxn modelId="{6A758F79-97FC-4879-A0A6-4C41EE1797DE}" type="presParOf" srcId="{72B6B5BA-73E0-4336-B50C-98E86B30E857}" destId="{C06EEE55-1D3D-490D-BF63-B42423244A3B}" srcOrd="10"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8.xml><?xml version="1.0" encoding="utf-8"?>
<dgm:dataModel xmlns:dgm="http://schemas.openxmlformats.org/drawingml/2006/diagram" xmlns:a="http://schemas.openxmlformats.org/drawingml/2006/main">
  <dgm:ptLst>
    <dgm:pt modelId="{9B041353-1E49-46DF-B677-295081D77983}" type="doc">
      <dgm:prSet loTypeId="urn:microsoft.com/office/officeart/2005/8/layout/process1" loCatId="process" qsTypeId="urn:microsoft.com/office/officeart/2005/8/quickstyle/simple1" qsCatId="simple" csTypeId="urn:microsoft.com/office/officeart/2005/8/colors/accent1_2" csCatId="accent1" phldr="1"/>
      <dgm:spPr/>
      <dgm:t>
        <a:bodyPr/>
        <a:lstStyle/>
        <a:p>
          <a:endParaRPr lang="en-US"/>
        </a:p>
      </dgm:t>
    </dgm:pt>
    <dgm:pt modelId="{1A9E81F8-2B04-4FAD-88A0-CCA5D5B7A7CE}">
      <dgm:prSet/>
      <dgm:spPr/>
      <dgm:t>
        <a:bodyPr/>
        <a:lstStyle/>
        <a:p>
          <a:pPr rtl="0"/>
          <a:r>
            <a:rPr lang="en-US" dirty="0" smtClean="0"/>
            <a:t>SB 1412 (2014)</a:t>
          </a:r>
          <a:endParaRPr lang="en-US" dirty="0"/>
        </a:p>
      </dgm:t>
    </dgm:pt>
    <dgm:pt modelId="{4A12DE3A-1442-4A18-BD4E-B32904AF11FB}" type="parTrans" cxnId="{1A44D967-F955-4A8A-9641-17E688DAC4C6}">
      <dgm:prSet/>
      <dgm:spPr/>
      <dgm:t>
        <a:bodyPr/>
        <a:lstStyle/>
        <a:p>
          <a:endParaRPr lang="en-US"/>
        </a:p>
      </dgm:t>
    </dgm:pt>
    <dgm:pt modelId="{BAA3774A-6C4E-427E-A300-9437359A92E8}" type="sibTrans" cxnId="{1A44D967-F955-4A8A-9641-17E688DAC4C6}">
      <dgm:prSet/>
      <dgm:spPr/>
      <dgm:t>
        <a:bodyPr/>
        <a:lstStyle/>
        <a:p>
          <a:endParaRPr lang="en-US" dirty="0"/>
        </a:p>
      </dgm:t>
    </dgm:pt>
    <dgm:pt modelId="{CB33CD49-69A4-41C2-B370-80DD6FB9E6AF}">
      <dgm:prSet/>
      <dgm:spPr/>
      <dgm:t>
        <a:bodyPr/>
        <a:lstStyle/>
        <a:p>
          <a:pPr rtl="0"/>
          <a:r>
            <a:rPr lang="en-US" dirty="0" smtClean="0"/>
            <a:t>Adds Section 1370.02 </a:t>
          </a:r>
          <a:endParaRPr lang="en-US" dirty="0"/>
        </a:p>
      </dgm:t>
    </dgm:pt>
    <dgm:pt modelId="{CE73EA15-D837-4029-BD61-8104F09527CC}" type="parTrans" cxnId="{2E91E7E2-9018-4D1C-849C-D80E7DCB0168}">
      <dgm:prSet/>
      <dgm:spPr/>
      <dgm:t>
        <a:bodyPr/>
        <a:lstStyle/>
        <a:p>
          <a:endParaRPr lang="en-US"/>
        </a:p>
      </dgm:t>
    </dgm:pt>
    <dgm:pt modelId="{8672B4A4-4807-4D25-8459-236703EFA3B9}" type="sibTrans" cxnId="{2E91E7E2-9018-4D1C-849C-D80E7DCB0168}">
      <dgm:prSet/>
      <dgm:spPr/>
      <dgm:t>
        <a:bodyPr/>
        <a:lstStyle/>
        <a:p>
          <a:endParaRPr lang="en-US"/>
        </a:p>
      </dgm:t>
    </dgm:pt>
    <dgm:pt modelId="{D8940559-C820-4C0D-AD37-8C38CB2294B3}">
      <dgm:prSet/>
      <dgm:spPr/>
      <dgm:t>
        <a:bodyPr/>
        <a:lstStyle/>
        <a:p>
          <a:pPr rtl="0"/>
          <a:r>
            <a:rPr lang="en-US" dirty="0" smtClean="0"/>
            <a:t>Parole or Community Supervision Violation</a:t>
          </a:r>
          <a:endParaRPr lang="en-US" dirty="0"/>
        </a:p>
      </dgm:t>
    </dgm:pt>
    <dgm:pt modelId="{A6398A81-50B6-414B-9521-B09F167138BE}" type="parTrans" cxnId="{FC22D3AC-AD55-466D-98E8-D7F12B0F24F8}">
      <dgm:prSet/>
      <dgm:spPr/>
      <dgm:t>
        <a:bodyPr/>
        <a:lstStyle/>
        <a:p>
          <a:endParaRPr lang="en-US"/>
        </a:p>
      </dgm:t>
    </dgm:pt>
    <dgm:pt modelId="{FA0747FB-0925-4413-BB56-8F0FC64EB6D6}" type="sibTrans" cxnId="{FC22D3AC-AD55-466D-98E8-D7F12B0F24F8}">
      <dgm:prSet/>
      <dgm:spPr/>
      <dgm:t>
        <a:bodyPr/>
        <a:lstStyle/>
        <a:p>
          <a:endParaRPr lang="en-US"/>
        </a:p>
      </dgm:t>
    </dgm:pt>
    <dgm:pt modelId="{A01C423B-D187-49EA-A8DA-B107141331C5}">
      <dgm:prSet/>
      <dgm:spPr/>
      <dgm:t>
        <a:bodyPr/>
        <a:lstStyle/>
        <a:p>
          <a:pPr rtl="0"/>
          <a:r>
            <a:rPr lang="en-US" dirty="0" smtClean="0"/>
            <a:t>Allows for a determination of Competency</a:t>
          </a:r>
          <a:endParaRPr lang="en-US" dirty="0"/>
        </a:p>
      </dgm:t>
    </dgm:pt>
    <dgm:pt modelId="{8092D284-9C2B-4CE2-99B9-54AA3896855F}" type="parTrans" cxnId="{B684B52B-1095-45E0-9ABD-2499FCEAB00A}">
      <dgm:prSet/>
      <dgm:spPr/>
      <dgm:t>
        <a:bodyPr/>
        <a:lstStyle/>
        <a:p>
          <a:endParaRPr lang="en-US"/>
        </a:p>
      </dgm:t>
    </dgm:pt>
    <dgm:pt modelId="{E819ABB3-7C62-4BAD-A7A0-29BBBB19BE9B}" type="sibTrans" cxnId="{B684B52B-1095-45E0-9ABD-2499FCEAB00A}">
      <dgm:prSet/>
      <dgm:spPr/>
      <dgm:t>
        <a:bodyPr/>
        <a:lstStyle/>
        <a:p>
          <a:endParaRPr lang="en-US"/>
        </a:p>
      </dgm:t>
    </dgm:pt>
    <dgm:pt modelId="{542D95BB-50CA-4B2C-B9F6-E299079E336B}">
      <dgm:prSet/>
      <dgm:spPr/>
      <dgm:t>
        <a:bodyPr/>
        <a:lstStyle/>
        <a:p>
          <a:pPr rtl="0"/>
          <a:r>
            <a:rPr lang="en-US" dirty="0" smtClean="0"/>
            <a:t>Court may, using the least restrictive option to meet the mental health needs of the defendant do the following:</a:t>
          </a:r>
          <a:endParaRPr lang="en-US" dirty="0"/>
        </a:p>
      </dgm:t>
    </dgm:pt>
    <dgm:pt modelId="{B0DA7E63-88E4-46CA-BD59-FB02BD9A234E}" type="parTrans" cxnId="{2856EBE7-FE61-4DAD-9775-B70FDB2630E7}">
      <dgm:prSet/>
      <dgm:spPr/>
      <dgm:t>
        <a:bodyPr/>
        <a:lstStyle/>
        <a:p>
          <a:endParaRPr lang="en-US"/>
        </a:p>
      </dgm:t>
    </dgm:pt>
    <dgm:pt modelId="{F85F34F0-988B-4068-B9AF-108B18DB6AF8}" type="sibTrans" cxnId="{2856EBE7-FE61-4DAD-9775-B70FDB2630E7}">
      <dgm:prSet/>
      <dgm:spPr/>
      <dgm:t>
        <a:bodyPr/>
        <a:lstStyle/>
        <a:p>
          <a:endParaRPr lang="en-US"/>
        </a:p>
      </dgm:t>
    </dgm:pt>
    <dgm:pt modelId="{8311D8BA-BCAF-4D06-8379-FAFF0C2E1792}" type="pres">
      <dgm:prSet presAssocID="{9B041353-1E49-46DF-B677-295081D77983}" presName="Name0" presStyleCnt="0">
        <dgm:presLayoutVars>
          <dgm:dir/>
          <dgm:resizeHandles val="exact"/>
        </dgm:presLayoutVars>
      </dgm:prSet>
      <dgm:spPr/>
      <dgm:t>
        <a:bodyPr/>
        <a:lstStyle/>
        <a:p>
          <a:endParaRPr lang="en-US"/>
        </a:p>
      </dgm:t>
    </dgm:pt>
    <dgm:pt modelId="{B331DD73-FEBB-411F-8FC1-7C27210F5C16}" type="pres">
      <dgm:prSet presAssocID="{1A9E81F8-2B04-4FAD-88A0-CCA5D5B7A7CE}" presName="node" presStyleLbl="node1" presStyleIdx="0" presStyleCnt="2" custScaleY="175609">
        <dgm:presLayoutVars>
          <dgm:bulletEnabled val="1"/>
        </dgm:presLayoutVars>
      </dgm:prSet>
      <dgm:spPr/>
      <dgm:t>
        <a:bodyPr/>
        <a:lstStyle/>
        <a:p>
          <a:endParaRPr lang="en-US"/>
        </a:p>
      </dgm:t>
    </dgm:pt>
    <dgm:pt modelId="{4E68B265-DD26-46F8-8512-75E4FC14A557}" type="pres">
      <dgm:prSet presAssocID="{BAA3774A-6C4E-427E-A300-9437359A92E8}" presName="sibTrans" presStyleLbl="sibTrans2D1" presStyleIdx="0" presStyleCnt="1"/>
      <dgm:spPr/>
      <dgm:t>
        <a:bodyPr/>
        <a:lstStyle/>
        <a:p>
          <a:endParaRPr lang="en-US"/>
        </a:p>
      </dgm:t>
    </dgm:pt>
    <dgm:pt modelId="{4FB556A0-22A7-4D0D-8D55-2F7586141B13}" type="pres">
      <dgm:prSet presAssocID="{BAA3774A-6C4E-427E-A300-9437359A92E8}" presName="connectorText" presStyleLbl="sibTrans2D1" presStyleIdx="0" presStyleCnt="1"/>
      <dgm:spPr/>
      <dgm:t>
        <a:bodyPr/>
        <a:lstStyle/>
        <a:p>
          <a:endParaRPr lang="en-US"/>
        </a:p>
      </dgm:t>
    </dgm:pt>
    <dgm:pt modelId="{DE0805F6-FF75-47BF-A2F2-57C3BED529C4}" type="pres">
      <dgm:prSet presAssocID="{CB33CD49-69A4-41C2-B370-80DD6FB9E6AF}" presName="node" presStyleLbl="node1" presStyleIdx="1" presStyleCnt="2" custScaleY="175609">
        <dgm:presLayoutVars>
          <dgm:bulletEnabled val="1"/>
        </dgm:presLayoutVars>
      </dgm:prSet>
      <dgm:spPr/>
      <dgm:t>
        <a:bodyPr/>
        <a:lstStyle/>
        <a:p>
          <a:endParaRPr lang="en-US"/>
        </a:p>
      </dgm:t>
    </dgm:pt>
  </dgm:ptLst>
  <dgm:cxnLst>
    <dgm:cxn modelId="{2856EBE7-FE61-4DAD-9775-B70FDB2630E7}" srcId="{CB33CD49-69A4-41C2-B370-80DD6FB9E6AF}" destId="{542D95BB-50CA-4B2C-B9F6-E299079E336B}" srcOrd="2" destOrd="0" parTransId="{B0DA7E63-88E4-46CA-BD59-FB02BD9A234E}" sibTransId="{F85F34F0-988B-4068-B9AF-108B18DB6AF8}"/>
    <dgm:cxn modelId="{B684B52B-1095-45E0-9ABD-2499FCEAB00A}" srcId="{CB33CD49-69A4-41C2-B370-80DD6FB9E6AF}" destId="{A01C423B-D187-49EA-A8DA-B107141331C5}" srcOrd="1" destOrd="0" parTransId="{8092D284-9C2B-4CE2-99B9-54AA3896855F}" sibTransId="{E819ABB3-7C62-4BAD-A7A0-29BBBB19BE9B}"/>
    <dgm:cxn modelId="{47737DBE-DBA4-4214-8ACA-2FD217B5EAA0}" type="presOf" srcId="{9B041353-1E49-46DF-B677-295081D77983}" destId="{8311D8BA-BCAF-4D06-8379-FAFF0C2E1792}" srcOrd="0" destOrd="0" presId="urn:microsoft.com/office/officeart/2005/8/layout/process1"/>
    <dgm:cxn modelId="{0D4B829B-F8C5-4365-9712-9297C9A5B103}" type="presOf" srcId="{BAA3774A-6C4E-427E-A300-9437359A92E8}" destId="{4E68B265-DD26-46F8-8512-75E4FC14A557}" srcOrd="0" destOrd="0" presId="urn:microsoft.com/office/officeart/2005/8/layout/process1"/>
    <dgm:cxn modelId="{2E91E7E2-9018-4D1C-849C-D80E7DCB0168}" srcId="{9B041353-1E49-46DF-B677-295081D77983}" destId="{CB33CD49-69A4-41C2-B370-80DD6FB9E6AF}" srcOrd="1" destOrd="0" parTransId="{CE73EA15-D837-4029-BD61-8104F09527CC}" sibTransId="{8672B4A4-4807-4D25-8459-236703EFA3B9}"/>
    <dgm:cxn modelId="{FA81B133-3252-4EEA-8B76-14A38A4C66F7}" type="presOf" srcId="{1A9E81F8-2B04-4FAD-88A0-CCA5D5B7A7CE}" destId="{B331DD73-FEBB-411F-8FC1-7C27210F5C16}" srcOrd="0" destOrd="0" presId="urn:microsoft.com/office/officeart/2005/8/layout/process1"/>
    <dgm:cxn modelId="{FC22D3AC-AD55-466D-98E8-D7F12B0F24F8}" srcId="{CB33CD49-69A4-41C2-B370-80DD6FB9E6AF}" destId="{D8940559-C820-4C0D-AD37-8C38CB2294B3}" srcOrd="0" destOrd="0" parTransId="{A6398A81-50B6-414B-9521-B09F167138BE}" sibTransId="{FA0747FB-0925-4413-BB56-8F0FC64EB6D6}"/>
    <dgm:cxn modelId="{FD757994-39CD-406C-8962-FA9834C87C66}" type="presOf" srcId="{CB33CD49-69A4-41C2-B370-80DD6FB9E6AF}" destId="{DE0805F6-FF75-47BF-A2F2-57C3BED529C4}" srcOrd="0" destOrd="0" presId="urn:microsoft.com/office/officeart/2005/8/layout/process1"/>
    <dgm:cxn modelId="{5038C973-21C4-421E-A739-B110758B92F5}" type="presOf" srcId="{BAA3774A-6C4E-427E-A300-9437359A92E8}" destId="{4FB556A0-22A7-4D0D-8D55-2F7586141B13}" srcOrd="1" destOrd="0" presId="urn:microsoft.com/office/officeart/2005/8/layout/process1"/>
    <dgm:cxn modelId="{A283DF00-BBDF-45ED-8607-600638F3DD1C}" type="presOf" srcId="{D8940559-C820-4C0D-AD37-8C38CB2294B3}" destId="{DE0805F6-FF75-47BF-A2F2-57C3BED529C4}" srcOrd="0" destOrd="1" presId="urn:microsoft.com/office/officeart/2005/8/layout/process1"/>
    <dgm:cxn modelId="{32166198-7EAA-4323-AA7C-B6408C3C60FF}" type="presOf" srcId="{A01C423B-D187-49EA-A8DA-B107141331C5}" destId="{DE0805F6-FF75-47BF-A2F2-57C3BED529C4}" srcOrd="0" destOrd="2" presId="urn:microsoft.com/office/officeart/2005/8/layout/process1"/>
    <dgm:cxn modelId="{1A44D967-F955-4A8A-9641-17E688DAC4C6}" srcId="{9B041353-1E49-46DF-B677-295081D77983}" destId="{1A9E81F8-2B04-4FAD-88A0-CCA5D5B7A7CE}" srcOrd="0" destOrd="0" parTransId="{4A12DE3A-1442-4A18-BD4E-B32904AF11FB}" sibTransId="{BAA3774A-6C4E-427E-A300-9437359A92E8}"/>
    <dgm:cxn modelId="{C05DF918-04D2-4AA2-A210-EEE013EC0CF3}" type="presOf" srcId="{542D95BB-50CA-4B2C-B9F6-E299079E336B}" destId="{DE0805F6-FF75-47BF-A2F2-57C3BED529C4}" srcOrd="0" destOrd="3" presId="urn:microsoft.com/office/officeart/2005/8/layout/process1"/>
    <dgm:cxn modelId="{2A86ABD2-4495-4D67-A48E-4A4E158D97EA}" type="presParOf" srcId="{8311D8BA-BCAF-4D06-8379-FAFF0C2E1792}" destId="{B331DD73-FEBB-411F-8FC1-7C27210F5C16}" srcOrd="0" destOrd="0" presId="urn:microsoft.com/office/officeart/2005/8/layout/process1"/>
    <dgm:cxn modelId="{D3EBA571-C1FE-4D50-B403-30272F36330D}" type="presParOf" srcId="{8311D8BA-BCAF-4D06-8379-FAFF0C2E1792}" destId="{4E68B265-DD26-46F8-8512-75E4FC14A557}" srcOrd="1" destOrd="0" presId="urn:microsoft.com/office/officeart/2005/8/layout/process1"/>
    <dgm:cxn modelId="{C18FDC26-D66A-4FF6-BB6C-79FDE9A143AA}" type="presParOf" srcId="{4E68B265-DD26-46F8-8512-75E4FC14A557}" destId="{4FB556A0-22A7-4D0D-8D55-2F7586141B13}" srcOrd="0" destOrd="0" presId="urn:microsoft.com/office/officeart/2005/8/layout/process1"/>
    <dgm:cxn modelId="{1ADA2E50-470B-431E-9D70-D0A14D12F799}" type="presParOf" srcId="{8311D8BA-BCAF-4D06-8379-FAFF0C2E1792}" destId="{DE0805F6-FF75-47BF-A2F2-57C3BED529C4}" srcOrd="2" destOrd="0" presId="urn:microsoft.com/office/officeart/2005/8/layout/process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39.xml><?xml version="1.0" encoding="utf-8"?>
<dgm:dataModel xmlns:dgm="http://schemas.openxmlformats.org/drawingml/2006/diagram" xmlns:a="http://schemas.openxmlformats.org/drawingml/2006/main">
  <dgm:ptLst>
    <dgm:pt modelId="{DB5AF29F-2D90-4B2D-9427-E85C570BB9B6}" type="doc">
      <dgm:prSet loTypeId="urn:microsoft.com/office/officeart/2005/8/layout/vList4" loCatId="list" qsTypeId="urn:microsoft.com/office/officeart/2005/8/quickstyle/simple1" qsCatId="simple" csTypeId="urn:microsoft.com/office/officeart/2005/8/colors/accent1_2" csCatId="accent1"/>
      <dgm:spPr/>
      <dgm:t>
        <a:bodyPr/>
        <a:lstStyle/>
        <a:p>
          <a:endParaRPr lang="en-US"/>
        </a:p>
      </dgm:t>
    </dgm:pt>
    <dgm:pt modelId="{35F28796-B605-4FB6-9A30-40382519FCA9}">
      <dgm:prSet/>
      <dgm:spPr/>
      <dgm:t>
        <a:bodyPr/>
        <a:lstStyle/>
        <a:p>
          <a:pPr rtl="0"/>
          <a:r>
            <a:rPr lang="en-US" smtClean="0"/>
            <a:t>Modify terms and conditions of supervision to include mental health treatment </a:t>
          </a:r>
          <a:endParaRPr lang="en-US"/>
        </a:p>
      </dgm:t>
    </dgm:pt>
    <dgm:pt modelId="{7B4AB417-4612-449F-A22D-0BA82192C709}" type="parTrans" cxnId="{56073839-0B2D-4C69-832F-7C2FFD29BBF4}">
      <dgm:prSet/>
      <dgm:spPr/>
      <dgm:t>
        <a:bodyPr/>
        <a:lstStyle/>
        <a:p>
          <a:endParaRPr lang="en-US"/>
        </a:p>
      </dgm:t>
    </dgm:pt>
    <dgm:pt modelId="{D456B29C-03AF-4A93-B0FE-572ECE536EA3}" type="sibTrans" cxnId="{56073839-0B2D-4C69-832F-7C2FFD29BBF4}">
      <dgm:prSet/>
      <dgm:spPr/>
      <dgm:t>
        <a:bodyPr/>
        <a:lstStyle/>
        <a:p>
          <a:endParaRPr lang="en-US"/>
        </a:p>
      </dgm:t>
    </dgm:pt>
    <dgm:pt modelId="{8D737E3D-996B-40E7-9F97-9D67D8814083}">
      <dgm:prSet/>
      <dgm:spPr/>
      <dgm:t>
        <a:bodyPr/>
        <a:lstStyle/>
        <a:p>
          <a:pPr rtl="0"/>
          <a:r>
            <a:rPr lang="en-US" smtClean="0"/>
            <a:t>Refer the matter to any local mental health court, reentry court or other collaborative justice court available for improving the mental health of the defendant</a:t>
          </a:r>
          <a:endParaRPr lang="en-US"/>
        </a:p>
      </dgm:t>
    </dgm:pt>
    <dgm:pt modelId="{A0134197-71AB-44D0-99B4-A94EA3DEFD81}" type="parTrans" cxnId="{3EBFCA64-3370-4386-BE42-A2F43A6132CC}">
      <dgm:prSet/>
      <dgm:spPr/>
      <dgm:t>
        <a:bodyPr/>
        <a:lstStyle/>
        <a:p>
          <a:endParaRPr lang="en-US"/>
        </a:p>
      </dgm:t>
    </dgm:pt>
    <dgm:pt modelId="{2D659089-5DA7-498F-87EA-F573C9D34E44}" type="sibTrans" cxnId="{3EBFCA64-3370-4386-BE42-A2F43A6132CC}">
      <dgm:prSet/>
      <dgm:spPr/>
      <dgm:t>
        <a:bodyPr/>
        <a:lstStyle/>
        <a:p>
          <a:endParaRPr lang="en-US"/>
        </a:p>
      </dgm:t>
    </dgm:pt>
    <dgm:pt modelId="{78114F09-FDF8-43A4-B698-D07C196B01EA}">
      <dgm:prSet/>
      <dgm:spPr/>
      <dgm:t>
        <a:bodyPr/>
        <a:lstStyle/>
        <a:p>
          <a:pPr rtl="0"/>
          <a:r>
            <a:rPr lang="en-US" smtClean="0"/>
            <a:t>Refer the matter to the public guardian of the county of commitment to initiate conservatorship proceedings.  PG shall investigate all available alternatives.  The court shall order the matter to PG only if there are no other reasonable alternatives to establishment of conservatorship to meet mental health needs of the defendant. </a:t>
          </a:r>
          <a:endParaRPr lang="en-US"/>
        </a:p>
      </dgm:t>
    </dgm:pt>
    <dgm:pt modelId="{AB0E16FF-D113-43D7-A93E-02DA92F23EDD}" type="parTrans" cxnId="{9CCC884E-4043-460A-B0C6-C5DC0C4CCADB}">
      <dgm:prSet/>
      <dgm:spPr/>
      <dgm:t>
        <a:bodyPr/>
        <a:lstStyle/>
        <a:p>
          <a:endParaRPr lang="en-US"/>
        </a:p>
      </dgm:t>
    </dgm:pt>
    <dgm:pt modelId="{A263A19F-555F-4B6C-8B8D-403E4C71AA48}" type="sibTrans" cxnId="{9CCC884E-4043-460A-B0C6-C5DC0C4CCADB}">
      <dgm:prSet/>
      <dgm:spPr/>
      <dgm:t>
        <a:bodyPr/>
        <a:lstStyle/>
        <a:p>
          <a:endParaRPr lang="en-US"/>
        </a:p>
      </dgm:t>
    </dgm:pt>
    <dgm:pt modelId="{C4941910-E9F5-4947-BE35-13BC0F72C4C2}" type="pres">
      <dgm:prSet presAssocID="{DB5AF29F-2D90-4B2D-9427-E85C570BB9B6}" presName="linear" presStyleCnt="0">
        <dgm:presLayoutVars>
          <dgm:dir/>
          <dgm:resizeHandles val="exact"/>
        </dgm:presLayoutVars>
      </dgm:prSet>
      <dgm:spPr/>
      <dgm:t>
        <a:bodyPr/>
        <a:lstStyle/>
        <a:p>
          <a:endParaRPr lang="en-US"/>
        </a:p>
      </dgm:t>
    </dgm:pt>
    <dgm:pt modelId="{FCCA1949-F56E-4C25-8393-F7FC694A17DE}" type="pres">
      <dgm:prSet presAssocID="{35F28796-B605-4FB6-9A30-40382519FCA9}" presName="comp" presStyleCnt="0"/>
      <dgm:spPr/>
    </dgm:pt>
    <dgm:pt modelId="{05CC4BE9-3ED1-4E39-8619-43A5B2AE3386}" type="pres">
      <dgm:prSet presAssocID="{35F28796-B605-4FB6-9A30-40382519FCA9}" presName="box" presStyleLbl="node1" presStyleIdx="0" presStyleCnt="3"/>
      <dgm:spPr/>
      <dgm:t>
        <a:bodyPr/>
        <a:lstStyle/>
        <a:p>
          <a:endParaRPr lang="en-US"/>
        </a:p>
      </dgm:t>
    </dgm:pt>
    <dgm:pt modelId="{DB894506-BE3A-4F82-A0E1-067A30660BE0}" type="pres">
      <dgm:prSet presAssocID="{35F28796-B605-4FB6-9A30-40382519FCA9}" presName="img" presStyleLbl="fgImgPlace1" presStyleIdx="0" presStyleCnt="3"/>
      <dgm:spPr/>
    </dgm:pt>
    <dgm:pt modelId="{19A259AF-2AC9-4A05-8C46-0148ADE1827E}" type="pres">
      <dgm:prSet presAssocID="{35F28796-B605-4FB6-9A30-40382519FCA9}" presName="text" presStyleLbl="node1" presStyleIdx="0" presStyleCnt="3">
        <dgm:presLayoutVars>
          <dgm:bulletEnabled val="1"/>
        </dgm:presLayoutVars>
      </dgm:prSet>
      <dgm:spPr/>
      <dgm:t>
        <a:bodyPr/>
        <a:lstStyle/>
        <a:p>
          <a:endParaRPr lang="en-US"/>
        </a:p>
      </dgm:t>
    </dgm:pt>
    <dgm:pt modelId="{43832CDE-96EE-49AD-8073-C95D9CF2785E}" type="pres">
      <dgm:prSet presAssocID="{D456B29C-03AF-4A93-B0FE-572ECE536EA3}" presName="spacer" presStyleCnt="0"/>
      <dgm:spPr/>
    </dgm:pt>
    <dgm:pt modelId="{5776F658-59F3-4E9A-93DE-DB15867A4AAE}" type="pres">
      <dgm:prSet presAssocID="{8D737E3D-996B-40E7-9F97-9D67D8814083}" presName="comp" presStyleCnt="0"/>
      <dgm:spPr/>
    </dgm:pt>
    <dgm:pt modelId="{75ADD3FA-E3E6-4F63-879B-B10553C62B0E}" type="pres">
      <dgm:prSet presAssocID="{8D737E3D-996B-40E7-9F97-9D67D8814083}" presName="box" presStyleLbl="node1" presStyleIdx="1" presStyleCnt="3"/>
      <dgm:spPr/>
      <dgm:t>
        <a:bodyPr/>
        <a:lstStyle/>
        <a:p>
          <a:endParaRPr lang="en-US"/>
        </a:p>
      </dgm:t>
    </dgm:pt>
    <dgm:pt modelId="{ED8337AF-5829-43E3-A885-4F4A60A6E478}" type="pres">
      <dgm:prSet presAssocID="{8D737E3D-996B-40E7-9F97-9D67D8814083}" presName="img" presStyleLbl="fgImgPlace1" presStyleIdx="1" presStyleCnt="3"/>
      <dgm:spPr/>
    </dgm:pt>
    <dgm:pt modelId="{CFB873DF-3D48-4CA3-B03F-B18A70F2DF76}" type="pres">
      <dgm:prSet presAssocID="{8D737E3D-996B-40E7-9F97-9D67D8814083}" presName="text" presStyleLbl="node1" presStyleIdx="1" presStyleCnt="3">
        <dgm:presLayoutVars>
          <dgm:bulletEnabled val="1"/>
        </dgm:presLayoutVars>
      </dgm:prSet>
      <dgm:spPr/>
      <dgm:t>
        <a:bodyPr/>
        <a:lstStyle/>
        <a:p>
          <a:endParaRPr lang="en-US"/>
        </a:p>
      </dgm:t>
    </dgm:pt>
    <dgm:pt modelId="{99CE2DEA-769D-4E3B-AF2B-001A9EA68786}" type="pres">
      <dgm:prSet presAssocID="{2D659089-5DA7-498F-87EA-F573C9D34E44}" presName="spacer" presStyleCnt="0"/>
      <dgm:spPr/>
    </dgm:pt>
    <dgm:pt modelId="{B230A7F3-A2A9-44A3-88D5-D74649212774}" type="pres">
      <dgm:prSet presAssocID="{78114F09-FDF8-43A4-B698-D07C196B01EA}" presName="comp" presStyleCnt="0"/>
      <dgm:spPr/>
    </dgm:pt>
    <dgm:pt modelId="{37E733F7-E4DA-474B-B604-824C13266FC7}" type="pres">
      <dgm:prSet presAssocID="{78114F09-FDF8-43A4-B698-D07C196B01EA}" presName="box" presStyleLbl="node1" presStyleIdx="2" presStyleCnt="3"/>
      <dgm:spPr/>
      <dgm:t>
        <a:bodyPr/>
        <a:lstStyle/>
        <a:p>
          <a:endParaRPr lang="en-US"/>
        </a:p>
      </dgm:t>
    </dgm:pt>
    <dgm:pt modelId="{C922EA28-38C6-4E16-96CF-BD3933504D3A}" type="pres">
      <dgm:prSet presAssocID="{78114F09-FDF8-43A4-B698-D07C196B01EA}" presName="img" presStyleLbl="fgImgPlace1" presStyleIdx="2" presStyleCnt="3"/>
      <dgm:spPr/>
    </dgm:pt>
    <dgm:pt modelId="{7728B9D2-E753-4B4E-BB57-1D92F91CEDE8}" type="pres">
      <dgm:prSet presAssocID="{78114F09-FDF8-43A4-B698-D07C196B01EA}" presName="text" presStyleLbl="node1" presStyleIdx="2" presStyleCnt="3">
        <dgm:presLayoutVars>
          <dgm:bulletEnabled val="1"/>
        </dgm:presLayoutVars>
      </dgm:prSet>
      <dgm:spPr/>
      <dgm:t>
        <a:bodyPr/>
        <a:lstStyle/>
        <a:p>
          <a:endParaRPr lang="en-US"/>
        </a:p>
      </dgm:t>
    </dgm:pt>
  </dgm:ptLst>
  <dgm:cxnLst>
    <dgm:cxn modelId="{9CDB233A-FBD7-4913-AD4C-218BA1AB3899}" type="presOf" srcId="{78114F09-FDF8-43A4-B698-D07C196B01EA}" destId="{7728B9D2-E753-4B4E-BB57-1D92F91CEDE8}" srcOrd="1" destOrd="0" presId="urn:microsoft.com/office/officeart/2005/8/layout/vList4"/>
    <dgm:cxn modelId="{3EBFCA64-3370-4386-BE42-A2F43A6132CC}" srcId="{DB5AF29F-2D90-4B2D-9427-E85C570BB9B6}" destId="{8D737E3D-996B-40E7-9F97-9D67D8814083}" srcOrd="1" destOrd="0" parTransId="{A0134197-71AB-44D0-99B4-A94EA3DEFD81}" sibTransId="{2D659089-5DA7-498F-87EA-F573C9D34E44}"/>
    <dgm:cxn modelId="{A0783AEB-F78F-426E-A596-699F454ABFBD}" type="presOf" srcId="{8D737E3D-996B-40E7-9F97-9D67D8814083}" destId="{75ADD3FA-E3E6-4F63-879B-B10553C62B0E}" srcOrd="0" destOrd="0" presId="urn:microsoft.com/office/officeart/2005/8/layout/vList4"/>
    <dgm:cxn modelId="{3E8AA5C5-C554-4852-B1C9-1DB908E75E43}" type="presOf" srcId="{35F28796-B605-4FB6-9A30-40382519FCA9}" destId="{19A259AF-2AC9-4A05-8C46-0148ADE1827E}" srcOrd="1" destOrd="0" presId="urn:microsoft.com/office/officeart/2005/8/layout/vList4"/>
    <dgm:cxn modelId="{56221A0D-718E-4298-8E2C-8607BD59D782}" type="presOf" srcId="{DB5AF29F-2D90-4B2D-9427-E85C570BB9B6}" destId="{C4941910-E9F5-4947-BE35-13BC0F72C4C2}" srcOrd="0" destOrd="0" presId="urn:microsoft.com/office/officeart/2005/8/layout/vList4"/>
    <dgm:cxn modelId="{56073839-0B2D-4C69-832F-7C2FFD29BBF4}" srcId="{DB5AF29F-2D90-4B2D-9427-E85C570BB9B6}" destId="{35F28796-B605-4FB6-9A30-40382519FCA9}" srcOrd="0" destOrd="0" parTransId="{7B4AB417-4612-449F-A22D-0BA82192C709}" sibTransId="{D456B29C-03AF-4A93-B0FE-572ECE536EA3}"/>
    <dgm:cxn modelId="{420816AC-0465-459C-B4E0-DE27023F5415}" type="presOf" srcId="{35F28796-B605-4FB6-9A30-40382519FCA9}" destId="{05CC4BE9-3ED1-4E39-8619-43A5B2AE3386}" srcOrd="0" destOrd="0" presId="urn:microsoft.com/office/officeart/2005/8/layout/vList4"/>
    <dgm:cxn modelId="{9CCC884E-4043-460A-B0C6-C5DC0C4CCADB}" srcId="{DB5AF29F-2D90-4B2D-9427-E85C570BB9B6}" destId="{78114F09-FDF8-43A4-B698-D07C196B01EA}" srcOrd="2" destOrd="0" parTransId="{AB0E16FF-D113-43D7-A93E-02DA92F23EDD}" sibTransId="{A263A19F-555F-4B6C-8B8D-403E4C71AA48}"/>
    <dgm:cxn modelId="{C6142239-3D6C-4493-98F9-69197203BFE8}" type="presOf" srcId="{78114F09-FDF8-43A4-B698-D07C196B01EA}" destId="{37E733F7-E4DA-474B-B604-824C13266FC7}" srcOrd="0" destOrd="0" presId="urn:microsoft.com/office/officeart/2005/8/layout/vList4"/>
    <dgm:cxn modelId="{BF4B7F3B-0866-4C50-9EB7-C984A8443D92}" type="presOf" srcId="{8D737E3D-996B-40E7-9F97-9D67D8814083}" destId="{CFB873DF-3D48-4CA3-B03F-B18A70F2DF76}" srcOrd="1" destOrd="0" presId="urn:microsoft.com/office/officeart/2005/8/layout/vList4"/>
    <dgm:cxn modelId="{EEAD15BA-F9DC-49BA-A453-BC2D83EA8640}" type="presParOf" srcId="{C4941910-E9F5-4947-BE35-13BC0F72C4C2}" destId="{FCCA1949-F56E-4C25-8393-F7FC694A17DE}" srcOrd="0" destOrd="0" presId="urn:microsoft.com/office/officeart/2005/8/layout/vList4"/>
    <dgm:cxn modelId="{B65553EA-4EEF-4F72-9278-07138A6DF2E7}" type="presParOf" srcId="{FCCA1949-F56E-4C25-8393-F7FC694A17DE}" destId="{05CC4BE9-3ED1-4E39-8619-43A5B2AE3386}" srcOrd="0" destOrd="0" presId="urn:microsoft.com/office/officeart/2005/8/layout/vList4"/>
    <dgm:cxn modelId="{E4D005E0-EC33-4792-922A-D2A2C1C88736}" type="presParOf" srcId="{FCCA1949-F56E-4C25-8393-F7FC694A17DE}" destId="{DB894506-BE3A-4F82-A0E1-067A30660BE0}" srcOrd="1" destOrd="0" presId="urn:microsoft.com/office/officeart/2005/8/layout/vList4"/>
    <dgm:cxn modelId="{EC459C8F-C8AE-4668-921F-C6EF8A67801E}" type="presParOf" srcId="{FCCA1949-F56E-4C25-8393-F7FC694A17DE}" destId="{19A259AF-2AC9-4A05-8C46-0148ADE1827E}" srcOrd="2" destOrd="0" presId="urn:microsoft.com/office/officeart/2005/8/layout/vList4"/>
    <dgm:cxn modelId="{9DFCF2F9-FCE1-41B3-8449-AFD02F340105}" type="presParOf" srcId="{C4941910-E9F5-4947-BE35-13BC0F72C4C2}" destId="{43832CDE-96EE-49AD-8073-C95D9CF2785E}" srcOrd="1" destOrd="0" presId="urn:microsoft.com/office/officeart/2005/8/layout/vList4"/>
    <dgm:cxn modelId="{33CC695B-78C2-4E45-A693-CDA5492E7E4D}" type="presParOf" srcId="{C4941910-E9F5-4947-BE35-13BC0F72C4C2}" destId="{5776F658-59F3-4E9A-93DE-DB15867A4AAE}" srcOrd="2" destOrd="0" presId="urn:microsoft.com/office/officeart/2005/8/layout/vList4"/>
    <dgm:cxn modelId="{2EC966E5-DDA1-4E00-AB16-5E720C46C6F0}" type="presParOf" srcId="{5776F658-59F3-4E9A-93DE-DB15867A4AAE}" destId="{75ADD3FA-E3E6-4F63-879B-B10553C62B0E}" srcOrd="0" destOrd="0" presId="urn:microsoft.com/office/officeart/2005/8/layout/vList4"/>
    <dgm:cxn modelId="{033E6B5C-E500-4FEE-90A7-09A3396F4B9D}" type="presParOf" srcId="{5776F658-59F3-4E9A-93DE-DB15867A4AAE}" destId="{ED8337AF-5829-43E3-A885-4F4A60A6E478}" srcOrd="1" destOrd="0" presId="urn:microsoft.com/office/officeart/2005/8/layout/vList4"/>
    <dgm:cxn modelId="{4E876092-0DEA-40D5-9D07-317DE39855B8}" type="presParOf" srcId="{5776F658-59F3-4E9A-93DE-DB15867A4AAE}" destId="{CFB873DF-3D48-4CA3-B03F-B18A70F2DF76}" srcOrd="2" destOrd="0" presId="urn:microsoft.com/office/officeart/2005/8/layout/vList4"/>
    <dgm:cxn modelId="{7C7C7C11-0303-4D1A-9A03-396C1FA21E6E}" type="presParOf" srcId="{C4941910-E9F5-4947-BE35-13BC0F72C4C2}" destId="{99CE2DEA-769D-4E3B-AF2B-001A9EA68786}" srcOrd="3" destOrd="0" presId="urn:microsoft.com/office/officeart/2005/8/layout/vList4"/>
    <dgm:cxn modelId="{8B71E2CB-9A33-4759-A68A-361EF2431067}" type="presParOf" srcId="{C4941910-E9F5-4947-BE35-13BC0F72C4C2}" destId="{B230A7F3-A2A9-44A3-88D5-D74649212774}" srcOrd="4" destOrd="0" presId="urn:microsoft.com/office/officeart/2005/8/layout/vList4"/>
    <dgm:cxn modelId="{43472189-F8FB-4934-A6D9-3FE328F1F35A}" type="presParOf" srcId="{B230A7F3-A2A9-44A3-88D5-D74649212774}" destId="{37E733F7-E4DA-474B-B604-824C13266FC7}" srcOrd="0" destOrd="0" presId="urn:microsoft.com/office/officeart/2005/8/layout/vList4"/>
    <dgm:cxn modelId="{8D63DFBE-569A-4053-A03C-B64015142527}" type="presParOf" srcId="{B230A7F3-A2A9-44A3-88D5-D74649212774}" destId="{C922EA28-38C6-4E16-96CF-BD3933504D3A}" srcOrd="1" destOrd="0" presId="urn:microsoft.com/office/officeart/2005/8/layout/vList4"/>
    <dgm:cxn modelId="{CBD8796C-212F-496C-AE41-57BAFFD483FA}" type="presParOf" srcId="{B230A7F3-A2A9-44A3-88D5-D74649212774}" destId="{7728B9D2-E753-4B4E-BB57-1D92F91CEDE8}" srcOrd="2" destOrd="0" presId="urn:microsoft.com/office/officeart/2005/8/layout/vList4"/>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xml><?xml version="1.0" encoding="utf-8"?>
<dgm:dataModel xmlns:dgm="http://schemas.openxmlformats.org/drawingml/2006/diagram" xmlns:a="http://schemas.openxmlformats.org/drawingml/2006/main">
  <dgm:ptLst>
    <dgm:pt modelId="{7A3D5AEA-5BC1-4EAF-B527-9F7C8E80A4CA}"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en-US"/>
        </a:p>
      </dgm:t>
    </dgm:pt>
    <dgm:pt modelId="{8261AA20-F949-4805-B1A2-1F445C968CA5}">
      <dgm:prSet phldrT="[Text]"/>
      <dgm:spPr/>
      <dgm:t>
        <a:bodyPr/>
        <a:lstStyle/>
        <a:p>
          <a:r>
            <a:rPr lang="en-US" dirty="0" smtClean="0"/>
            <a:t>Probate</a:t>
          </a:r>
          <a:endParaRPr lang="en-US" dirty="0"/>
        </a:p>
      </dgm:t>
    </dgm:pt>
    <dgm:pt modelId="{AED7E14D-27A2-4919-BFB3-6C7A4CE98427}" type="parTrans" cxnId="{9229F97E-8E04-48B2-9D84-82BBDCE9F4F9}">
      <dgm:prSet/>
      <dgm:spPr/>
      <dgm:t>
        <a:bodyPr/>
        <a:lstStyle/>
        <a:p>
          <a:endParaRPr lang="en-US"/>
        </a:p>
      </dgm:t>
    </dgm:pt>
    <dgm:pt modelId="{A6D925D9-8803-4F67-BDA8-74A621E92829}" type="sibTrans" cxnId="{9229F97E-8E04-48B2-9D84-82BBDCE9F4F9}">
      <dgm:prSet/>
      <dgm:spPr/>
      <dgm:t>
        <a:bodyPr/>
        <a:lstStyle/>
        <a:p>
          <a:endParaRPr lang="en-US"/>
        </a:p>
      </dgm:t>
    </dgm:pt>
    <dgm:pt modelId="{0AD57A92-DD3B-4F19-93CA-BD0D10FB5F88}">
      <dgm:prSet phldrT="[Text]"/>
      <dgm:spPr/>
      <dgm:t>
        <a:bodyPr/>
        <a:lstStyle/>
        <a:p>
          <a:r>
            <a:rPr lang="en-US" dirty="0" smtClean="0"/>
            <a:t>Petition filed after investigation completed but, PG must begin investigation within 2  business days</a:t>
          </a:r>
          <a:endParaRPr lang="en-US" dirty="0"/>
        </a:p>
      </dgm:t>
    </dgm:pt>
    <dgm:pt modelId="{4F0DD939-34AC-4E2F-AD78-C944ED08D4AD}" type="parTrans" cxnId="{714D1A67-67AA-4519-ACAC-C01F3B563301}">
      <dgm:prSet/>
      <dgm:spPr/>
      <dgm:t>
        <a:bodyPr/>
        <a:lstStyle/>
        <a:p>
          <a:endParaRPr lang="en-US"/>
        </a:p>
      </dgm:t>
    </dgm:pt>
    <dgm:pt modelId="{17E6911A-99BA-435D-A824-00901D19A479}" type="sibTrans" cxnId="{714D1A67-67AA-4519-ACAC-C01F3B563301}">
      <dgm:prSet/>
      <dgm:spPr/>
      <dgm:t>
        <a:bodyPr/>
        <a:lstStyle/>
        <a:p>
          <a:endParaRPr lang="en-US"/>
        </a:p>
      </dgm:t>
    </dgm:pt>
    <dgm:pt modelId="{125C3A49-EACD-40C7-AC02-14F17EABDA12}">
      <dgm:prSet phldrT="[Text]"/>
      <dgm:spPr/>
      <dgm:t>
        <a:bodyPr/>
        <a:lstStyle/>
        <a:p>
          <a:r>
            <a:rPr lang="en-US" dirty="0" smtClean="0"/>
            <a:t>PG </a:t>
          </a:r>
          <a:r>
            <a:rPr lang="en-US" dirty="0" smtClean="0">
              <a:solidFill>
                <a:schemeClr val="tx1"/>
              </a:solidFill>
            </a:rPr>
            <a:t>investigates </a:t>
          </a:r>
          <a:r>
            <a:rPr lang="en-US" dirty="0" smtClean="0"/>
            <a:t> only those cases PG is to be appointed on</a:t>
          </a:r>
          <a:endParaRPr lang="en-US" dirty="0"/>
        </a:p>
      </dgm:t>
    </dgm:pt>
    <dgm:pt modelId="{2B6E3B7D-8540-4107-9C40-8BBDA0405EF2}" type="parTrans" cxnId="{88EFFE4E-36F9-4020-A874-75AA747086B7}">
      <dgm:prSet/>
      <dgm:spPr/>
      <dgm:t>
        <a:bodyPr/>
        <a:lstStyle/>
        <a:p>
          <a:endParaRPr lang="en-US"/>
        </a:p>
      </dgm:t>
    </dgm:pt>
    <dgm:pt modelId="{809878FC-6D1C-40BC-B05F-3C95AFCE85FB}" type="sibTrans" cxnId="{88EFFE4E-36F9-4020-A874-75AA747086B7}">
      <dgm:prSet/>
      <dgm:spPr/>
      <dgm:t>
        <a:bodyPr/>
        <a:lstStyle/>
        <a:p>
          <a:endParaRPr lang="en-US"/>
        </a:p>
      </dgm:t>
    </dgm:pt>
    <dgm:pt modelId="{E3AC5548-8805-4C37-9663-F4000E42D223}">
      <dgm:prSet phldrT="[Text]"/>
      <dgm:spPr/>
      <dgm:t>
        <a:bodyPr/>
        <a:lstStyle/>
        <a:p>
          <a:r>
            <a:rPr lang="en-US" dirty="0" smtClean="0"/>
            <a:t>LPS</a:t>
          </a:r>
          <a:endParaRPr lang="en-US" dirty="0"/>
        </a:p>
      </dgm:t>
    </dgm:pt>
    <dgm:pt modelId="{4A9429F6-E96B-46DA-9B39-2FBDEA5FEA74}" type="parTrans" cxnId="{0075FF1C-F2BE-40F2-B1D8-746264D1F8F2}">
      <dgm:prSet/>
      <dgm:spPr/>
      <dgm:t>
        <a:bodyPr/>
        <a:lstStyle/>
        <a:p>
          <a:endParaRPr lang="en-US"/>
        </a:p>
      </dgm:t>
    </dgm:pt>
    <dgm:pt modelId="{8601933D-99C0-44DE-B94B-DFF0C455DE6C}" type="sibTrans" cxnId="{0075FF1C-F2BE-40F2-B1D8-746264D1F8F2}">
      <dgm:prSet/>
      <dgm:spPr/>
      <dgm:t>
        <a:bodyPr/>
        <a:lstStyle/>
        <a:p>
          <a:endParaRPr lang="en-US"/>
        </a:p>
      </dgm:t>
    </dgm:pt>
    <dgm:pt modelId="{FB4AF6BA-30BB-4C9C-9CDD-1F1461486C6B}">
      <dgm:prSet phldrT="[Text]"/>
      <dgm:spPr/>
      <dgm:t>
        <a:bodyPr/>
        <a:lstStyle/>
        <a:p>
          <a:r>
            <a:rPr lang="en-US" dirty="0" smtClean="0"/>
            <a:t>By the 14</a:t>
          </a:r>
          <a:r>
            <a:rPr lang="en-US" baseline="30000" dirty="0" smtClean="0"/>
            <a:t>th</a:t>
          </a:r>
          <a:r>
            <a:rPr lang="en-US" dirty="0" smtClean="0"/>
            <a:t> day of 5250 hold, PC must receive a referral-Temps filed, then investigation begins</a:t>
          </a:r>
          <a:endParaRPr lang="en-US" dirty="0"/>
        </a:p>
      </dgm:t>
    </dgm:pt>
    <dgm:pt modelId="{240F78C8-DBD7-4754-A0FF-0667C991328D}" type="parTrans" cxnId="{EEB20403-07CE-4BC3-9ED1-D71D5B6953A9}">
      <dgm:prSet/>
      <dgm:spPr/>
      <dgm:t>
        <a:bodyPr/>
        <a:lstStyle/>
        <a:p>
          <a:endParaRPr lang="en-US"/>
        </a:p>
      </dgm:t>
    </dgm:pt>
    <dgm:pt modelId="{1E59A286-0857-400B-B320-E518D4B57E1E}" type="sibTrans" cxnId="{EEB20403-07CE-4BC3-9ED1-D71D5B6953A9}">
      <dgm:prSet/>
      <dgm:spPr/>
      <dgm:t>
        <a:bodyPr/>
        <a:lstStyle/>
        <a:p>
          <a:endParaRPr lang="en-US"/>
        </a:p>
      </dgm:t>
    </dgm:pt>
    <dgm:pt modelId="{343720B1-4771-4E71-8FC5-64AA8085BCA2}">
      <dgm:prSet phldrT="[Text]"/>
      <dgm:spPr/>
      <dgm:t>
        <a:bodyPr/>
        <a:lstStyle/>
        <a:p>
          <a:r>
            <a:rPr lang="en-US" dirty="0" smtClean="0"/>
            <a:t>PC frequently requests family be appointed off PC’s petition</a:t>
          </a:r>
          <a:endParaRPr lang="en-US" dirty="0"/>
        </a:p>
      </dgm:t>
    </dgm:pt>
    <dgm:pt modelId="{6985ED1C-3CF1-4FCB-8573-5573733F7A52}" type="parTrans" cxnId="{AD47EAD9-8987-4B20-B675-1EB0024E2231}">
      <dgm:prSet/>
      <dgm:spPr/>
      <dgm:t>
        <a:bodyPr/>
        <a:lstStyle/>
        <a:p>
          <a:endParaRPr lang="en-US"/>
        </a:p>
      </dgm:t>
    </dgm:pt>
    <dgm:pt modelId="{4D253CCD-D7C6-4837-A6CA-129998B560ED}" type="sibTrans" cxnId="{AD47EAD9-8987-4B20-B675-1EB0024E2231}">
      <dgm:prSet/>
      <dgm:spPr/>
      <dgm:t>
        <a:bodyPr/>
        <a:lstStyle/>
        <a:p>
          <a:endParaRPr lang="en-US"/>
        </a:p>
      </dgm:t>
    </dgm:pt>
    <dgm:pt modelId="{370C2413-3522-45BD-A42F-00AAD1BE50C4}">
      <dgm:prSet phldrT="[Text]"/>
      <dgm:spPr/>
      <dgm:t>
        <a:bodyPr/>
        <a:lstStyle/>
        <a:p>
          <a:r>
            <a:rPr lang="en-US" dirty="0" smtClean="0"/>
            <a:t>Family interested in being Probate Cons., must file own petition</a:t>
          </a:r>
          <a:endParaRPr lang="en-US" dirty="0"/>
        </a:p>
      </dgm:t>
    </dgm:pt>
    <dgm:pt modelId="{B2D45D78-7E08-404E-9788-3399623BCF0E}" type="parTrans" cxnId="{6C6F0429-901E-4BF4-9E18-9376BF282F26}">
      <dgm:prSet/>
      <dgm:spPr/>
      <dgm:t>
        <a:bodyPr/>
        <a:lstStyle/>
        <a:p>
          <a:endParaRPr lang="en-US"/>
        </a:p>
      </dgm:t>
    </dgm:pt>
    <dgm:pt modelId="{940A671F-A312-404E-9324-59DD78372272}" type="sibTrans" cxnId="{6C6F0429-901E-4BF4-9E18-9376BF282F26}">
      <dgm:prSet/>
      <dgm:spPr/>
      <dgm:t>
        <a:bodyPr/>
        <a:lstStyle/>
        <a:p>
          <a:endParaRPr lang="en-US"/>
        </a:p>
      </dgm:t>
    </dgm:pt>
    <dgm:pt modelId="{35560B4A-3480-4749-B597-C5D656A1871F}">
      <dgm:prSet phldrT="[Text]"/>
      <dgm:spPr/>
      <dgm:t>
        <a:bodyPr/>
        <a:lstStyle/>
        <a:p>
          <a:r>
            <a:rPr lang="en-US" dirty="0" smtClean="0"/>
            <a:t>PC conducts all investigations for LPS appointment</a:t>
          </a:r>
          <a:endParaRPr lang="en-US" dirty="0"/>
        </a:p>
      </dgm:t>
    </dgm:pt>
    <dgm:pt modelId="{EBD8D0D7-1004-4D45-9CF3-38CF1E1311F1}" type="parTrans" cxnId="{EB6D13CA-5D11-487B-87D8-13EF3087FA5A}">
      <dgm:prSet/>
      <dgm:spPr/>
      <dgm:t>
        <a:bodyPr/>
        <a:lstStyle/>
        <a:p>
          <a:endParaRPr lang="en-US"/>
        </a:p>
      </dgm:t>
    </dgm:pt>
    <dgm:pt modelId="{C680164C-176F-42D1-AEE3-D19541644F3C}" type="sibTrans" cxnId="{EB6D13CA-5D11-487B-87D8-13EF3087FA5A}">
      <dgm:prSet/>
      <dgm:spPr/>
      <dgm:t>
        <a:bodyPr/>
        <a:lstStyle/>
        <a:p>
          <a:endParaRPr lang="en-US"/>
        </a:p>
      </dgm:t>
    </dgm:pt>
    <dgm:pt modelId="{2984B306-E938-4A1A-94DC-14E8C9D8A5E4}" type="pres">
      <dgm:prSet presAssocID="{7A3D5AEA-5BC1-4EAF-B527-9F7C8E80A4CA}" presName="diagram" presStyleCnt="0">
        <dgm:presLayoutVars>
          <dgm:chPref val="1"/>
          <dgm:dir/>
          <dgm:animOne val="branch"/>
          <dgm:animLvl val="lvl"/>
          <dgm:resizeHandles/>
        </dgm:presLayoutVars>
      </dgm:prSet>
      <dgm:spPr/>
      <dgm:t>
        <a:bodyPr/>
        <a:lstStyle/>
        <a:p>
          <a:endParaRPr lang="en-US"/>
        </a:p>
      </dgm:t>
    </dgm:pt>
    <dgm:pt modelId="{4FEA6C01-BA6D-4DD7-808E-E45B706A2F51}" type="pres">
      <dgm:prSet presAssocID="{8261AA20-F949-4805-B1A2-1F445C968CA5}" presName="root" presStyleCnt="0"/>
      <dgm:spPr/>
    </dgm:pt>
    <dgm:pt modelId="{7CECA97A-2161-4F32-A53D-2A6FB02C8DF7}" type="pres">
      <dgm:prSet presAssocID="{8261AA20-F949-4805-B1A2-1F445C968CA5}" presName="rootComposite" presStyleCnt="0"/>
      <dgm:spPr/>
    </dgm:pt>
    <dgm:pt modelId="{E36FDBCC-BDA9-4E01-B9E5-DF7BDBA4E53A}" type="pres">
      <dgm:prSet presAssocID="{8261AA20-F949-4805-B1A2-1F445C968CA5}" presName="rootText" presStyleLbl="node1" presStyleIdx="0" presStyleCnt="2"/>
      <dgm:spPr/>
      <dgm:t>
        <a:bodyPr/>
        <a:lstStyle/>
        <a:p>
          <a:endParaRPr lang="en-US"/>
        </a:p>
      </dgm:t>
    </dgm:pt>
    <dgm:pt modelId="{460E05B6-A399-4FC7-8654-0A9E7A320411}" type="pres">
      <dgm:prSet presAssocID="{8261AA20-F949-4805-B1A2-1F445C968CA5}" presName="rootConnector" presStyleLbl="node1" presStyleIdx="0" presStyleCnt="2"/>
      <dgm:spPr/>
      <dgm:t>
        <a:bodyPr/>
        <a:lstStyle/>
        <a:p>
          <a:endParaRPr lang="en-US"/>
        </a:p>
      </dgm:t>
    </dgm:pt>
    <dgm:pt modelId="{CFEC3332-98E0-4A0F-BE60-B713FA2C2B12}" type="pres">
      <dgm:prSet presAssocID="{8261AA20-F949-4805-B1A2-1F445C968CA5}" presName="childShape" presStyleCnt="0"/>
      <dgm:spPr/>
    </dgm:pt>
    <dgm:pt modelId="{1ADE9E16-3E51-4D59-82B7-E57C94D8A84C}" type="pres">
      <dgm:prSet presAssocID="{4F0DD939-34AC-4E2F-AD78-C944ED08D4AD}" presName="Name13" presStyleLbl="parChTrans1D2" presStyleIdx="0" presStyleCnt="6"/>
      <dgm:spPr/>
      <dgm:t>
        <a:bodyPr/>
        <a:lstStyle/>
        <a:p>
          <a:endParaRPr lang="en-US"/>
        </a:p>
      </dgm:t>
    </dgm:pt>
    <dgm:pt modelId="{93D338B4-7C15-476F-897C-1F43762709DE}" type="pres">
      <dgm:prSet presAssocID="{0AD57A92-DD3B-4F19-93CA-BD0D10FB5F88}" presName="childText" presStyleLbl="bgAcc1" presStyleIdx="0" presStyleCnt="6">
        <dgm:presLayoutVars>
          <dgm:bulletEnabled val="1"/>
        </dgm:presLayoutVars>
      </dgm:prSet>
      <dgm:spPr/>
      <dgm:t>
        <a:bodyPr/>
        <a:lstStyle/>
        <a:p>
          <a:endParaRPr lang="en-US"/>
        </a:p>
      </dgm:t>
    </dgm:pt>
    <dgm:pt modelId="{29ECF243-F9BD-4863-A167-E31E3A1F990B}" type="pres">
      <dgm:prSet presAssocID="{2B6E3B7D-8540-4107-9C40-8BBDA0405EF2}" presName="Name13" presStyleLbl="parChTrans1D2" presStyleIdx="1" presStyleCnt="6"/>
      <dgm:spPr/>
      <dgm:t>
        <a:bodyPr/>
        <a:lstStyle/>
        <a:p>
          <a:endParaRPr lang="en-US"/>
        </a:p>
      </dgm:t>
    </dgm:pt>
    <dgm:pt modelId="{690004D9-C9E1-4EFB-9351-7FD3C9C83911}" type="pres">
      <dgm:prSet presAssocID="{125C3A49-EACD-40C7-AC02-14F17EABDA12}" presName="childText" presStyleLbl="bgAcc1" presStyleIdx="1" presStyleCnt="6">
        <dgm:presLayoutVars>
          <dgm:bulletEnabled val="1"/>
        </dgm:presLayoutVars>
      </dgm:prSet>
      <dgm:spPr/>
      <dgm:t>
        <a:bodyPr/>
        <a:lstStyle/>
        <a:p>
          <a:endParaRPr lang="en-US"/>
        </a:p>
      </dgm:t>
    </dgm:pt>
    <dgm:pt modelId="{C7A505EF-F475-4383-ACD5-9F464FA11728}" type="pres">
      <dgm:prSet presAssocID="{B2D45D78-7E08-404E-9788-3399623BCF0E}" presName="Name13" presStyleLbl="parChTrans1D2" presStyleIdx="2" presStyleCnt="6"/>
      <dgm:spPr/>
      <dgm:t>
        <a:bodyPr/>
        <a:lstStyle/>
        <a:p>
          <a:endParaRPr lang="en-US"/>
        </a:p>
      </dgm:t>
    </dgm:pt>
    <dgm:pt modelId="{DF2EF0AC-9F74-48B4-A2C8-AEF076815640}" type="pres">
      <dgm:prSet presAssocID="{370C2413-3522-45BD-A42F-00AAD1BE50C4}" presName="childText" presStyleLbl="bgAcc1" presStyleIdx="2" presStyleCnt="6">
        <dgm:presLayoutVars>
          <dgm:bulletEnabled val="1"/>
        </dgm:presLayoutVars>
      </dgm:prSet>
      <dgm:spPr/>
      <dgm:t>
        <a:bodyPr/>
        <a:lstStyle/>
        <a:p>
          <a:endParaRPr lang="en-US"/>
        </a:p>
      </dgm:t>
    </dgm:pt>
    <dgm:pt modelId="{B09B5FE0-6375-4DFD-9FB2-BACC8DCA57CC}" type="pres">
      <dgm:prSet presAssocID="{E3AC5548-8805-4C37-9663-F4000E42D223}" presName="root" presStyleCnt="0"/>
      <dgm:spPr/>
    </dgm:pt>
    <dgm:pt modelId="{2BE75F49-BD79-4EC0-A08C-5DC5BEEC789B}" type="pres">
      <dgm:prSet presAssocID="{E3AC5548-8805-4C37-9663-F4000E42D223}" presName="rootComposite" presStyleCnt="0"/>
      <dgm:spPr/>
    </dgm:pt>
    <dgm:pt modelId="{96CBF36D-B347-4A89-9B2D-5087D3B8B792}" type="pres">
      <dgm:prSet presAssocID="{E3AC5548-8805-4C37-9663-F4000E42D223}" presName="rootText" presStyleLbl="node1" presStyleIdx="1" presStyleCnt="2"/>
      <dgm:spPr/>
      <dgm:t>
        <a:bodyPr/>
        <a:lstStyle/>
        <a:p>
          <a:endParaRPr lang="en-US"/>
        </a:p>
      </dgm:t>
    </dgm:pt>
    <dgm:pt modelId="{3E6BDEC3-084B-467F-980B-2F6C4F343B5D}" type="pres">
      <dgm:prSet presAssocID="{E3AC5548-8805-4C37-9663-F4000E42D223}" presName="rootConnector" presStyleLbl="node1" presStyleIdx="1" presStyleCnt="2"/>
      <dgm:spPr/>
      <dgm:t>
        <a:bodyPr/>
        <a:lstStyle/>
        <a:p>
          <a:endParaRPr lang="en-US"/>
        </a:p>
      </dgm:t>
    </dgm:pt>
    <dgm:pt modelId="{C192D497-0F4F-4C2D-AA48-348A93454A0A}" type="pres">
      <dgm:prSet presAssocID="{E3AC5548-8805-4C37-9663-F4000E42D223}" presName="childShape" presStyleCnt="0"/>
      <dgm:spPr/>
    </dgm:pt>
    <dgm:pt modelId="{569833FD-BE75-4CFB-9A95-E9A7F61CCA50}" type="pres">
      <dgm:prSet presAssocID="{240F78C8-DBD7-4754-A0FF-0667C991328D}" presName="Name13" presStyleLbl="parChTrans1D2" presStyleIdx="3" presStyleCnt="6"/>
      <dgm:spPr/>
      <dgm:t>
        <a:bodyPr/>
        <a:lstStyle/>
        <a:p>
          <a:endParaRPr lang="en-US"/>
        </a:p>
      </dgm:t>
    </dgm:pt>
    <dgm:pt modelId="{1B4E1540-0420-463B-894E-0908A7202650}" type="pres">
      <dgm:prSet presAssocID="{FB4AF6BA-30BB-4C9C-9CDD-1F1461486C6B}" presName="childText" presStyleLbl="bgAcc1" presStyleIdx="3" presStyleCnt="6">
        <dgm:presLayoutVars>
          <dgm:bulletEnabled val="1"/>
        </dgm:presLayoutVars>
      </dgm:prSet>
      <dgm:spPr/>
      <dgm:t>
        <a:bodyPr/>
        <a:lstStyle/>
        <a:p>
          <a:endParaRPr lang="en-US"/>
        </a:p>
      </dgm:t>
    </dgm:pt>
    <dgm:pt modelId="{123BF07A-547B-468F-9EFF-366B4C321BBA}" type="pres">
      <dgm:prSet presAssocID="{EBD8D0D7-1004-4D45-9CF3-38CF1E1311F1}" presName="Name13" presStyleLbl="parChTrans1D2" presStyleIdx="4" presStyleCnt="6"/>
      <dgm:spPr/>
      <dgm:t>
        <a:bodyPr/>
        <a:lstStyle/>
        <a:p>
          <a:endParaRPr lang="en-US"/>
        </a:p>
      </dgm:t>
    </dgm:pt>
    <dgm:pt modelId="{E416C8D9-9CB6-4326-B759-1C0686AAFA53}" type="pres">
      <dgm:prSet presAssocID="{35560B4A-3480-4749-B597-C5D656A1871F}" presName="childText" presStyleLbl="bgAcc1" presStyleIdx="4" presStyleCnt="6">
        <dgm:presLayoutVars>
          <dgm:bulletEnabled val="1"/>
        </dgm:presLayoutVars>
      </dgm:prSet>
      <dgm:spPr/>
      <dgm:t>
        <a:bodyPr/>
        <a:lstStyle/>
        <a:p>
          <a:endParaRPr lang="en-US"/>
        </a:p>
      </dgm:t>
    </dgm:pt>
    <dgm:pt modelId="{052CEC83-5A81-4DDB-A0B7-A0F7EAD74426}" type="pres">
      <dgm:prSet presAssocID="{6985ED1C-3CF1-4FCB-8573-5573733F7A52}" presName="Name13" presStyleLbl="parChTrans1D2" presStyleIdx="5" presStyleCnt="6"/>
      <dgm:spPr/>
      <dgm:t>
        <a:bodyPr/>
        <a:lstStyle/>
        <a:p>
          <a:endParaRPr lang="en-US"/>
        </a:p>
      </dgm:t>
    </dgm:pt>
    <dgm:pt modelId="{2D43B619-D299-4653-8189-C5D508091494}" type="pres">
      <dgm:prSet presAssocID="{343720B1-4771-4E71-8FC5-64AA8085BCA2}" presName="childText" presStyleLbl="bgAcc1" presStyleIdx="5" presStyleCnt="6">
        <dgm:presLayoutVars>
          <dgm:bulletEnabled val="1"/>
        </dgm:presLayoutVars>
      </dgm:prSet>
      <dgm:spPr/>
      <dgm:t>
        <a:bodyPr/>
        <a:lstStyle/>
        <a:p>
          <a:endParaRPr lang="en-US"/>
        </a:p>
      </dgm:t>
    </dgm:pt>
  </dgm:ptLst>
  <dgm:cxnLst>
    <dgm:cxn modelId="{88EFFE4E-36F9-4020-A874-75AA747086B7}" srcId="{8261AA20-F949-4805-B1A2-1F445C968CA5}" destId="{125C3A49-EACD-40C7-AC02-14F17EABDA12}" srcOrd="1" destOrd="0" parTransId="{2B6E3B7D-8540-4107-9C40-8BBDA0405EF2}" sibTransId="{809878FC-6D1C-40BC-B05F-3C95AFCE85FB}"/>
    <dgm:cxn modelId="{EF759502-5CDA-44FB-BF66-3B9C6925C032}" type="presOf" srcId="{8261AA20-F949-4805-B1A2-1F445C968CA5}" destId="{E36FDBCC-BDA9-4E01-B9E5-DF7BDBA4E53A}" srcOrd="0" destOrd="0" presId="urn:microsoft.com/office/officeart/2005/8/layout/hierarchy3"/>
    <dgm:cxn modelId="{8B059645-0FC2-4D19-965C-76D4295EBB0A}" type="presOf" srcId="{B2D45D78-7E08-404E-9788-3399623BCF0E}" destId="{C7A505EF-F475-4383-ACD5-9F464FA11728}" srcOrd="0" destOrd="0" presId="urn:microsoft.com/office/officeart/2005/8/layout/hierarchy3"/>
    <dgm:cxn modelId="{44E71EC0-5CE0-4EE3-ABD8-CC72DD511E5D}" type="presOf" srcId="{2B6E3B7D-8540-4107-9C40-8BBDA0405EF2}" destId="{29ECF243-F9BD-4863-A167-E31E3A1F990B}" srcOrd="0" destOrd="0" presId="urn:microsoft.com/office/officeart/2005/8/layout/hierarchy3"/>
    <dgm:cxn modelId="{EEB20403-07CE-4BC3-9ED1-D71D5B6953A9}" srcId="{E3AC5548-8805-4C37-9663-F4000E42D223}" destId="{FB4AF6BA-30BB-4C9C-9CDD-1F1461486C6B}" srcOrd="0" destOrd="0" parTransId="{240F78C8-DBD7-4754-A0FF-0667C991328D}" sibTransId="{1E59A286-0857-400B-B320-E518D4B57E1E}"/>
    <dgm:cxn modelId="{0075FF1C-F2BE-40F2-B1D8-746264D1F8F2}" srcId="{7A3D5AEA-5BC1-4EAF-B527-9F7C8E80A4CA}" destId="{E3AC5548-8805-4C37-9663-F4000E42D223}" srcOrd="1" destOrd="0" parTransId="{4A9429F6-E96B-46DA-9B39-2FBDEA5FEA74}" sibTransId="{8601933D-99C0-44DE-B94B-DFF0C455DE6C}"/>
    <dgm:cxn modelId="{714D1A67-67AA-4519-ACAC-C01F3B563301}" srcId="{8261AA20-F949-4805-B1A2-1F445C968CA5}" destId="{0AD57A92-DD3B-4F19-93CA-BD0D10FB5F88}" srcOrd="0" destOrd="0" parTransId="{4F0DD939-34AC-4E2F-AD78-C944ED08D4AD}" sibTransId="{17E6911A-99BA-435D-A824-00901D19A479}"/>
    <dgm:cxn modelId="{236E4EFD-2F09-4F9D-A312-9F522FF470E0}" type="presOf" srcId="{0AD57A92-DD3B-4F19-93CA-BD0D10FB5F88}" destId="{93D338B4-7C15-476F-897C-1F43762709DE}" srcOrd="0" destOrd="0" presId="urn:microsoft.com/office/officeart/2005/8/layout/hierarchy3"/>
    <dgm:cxn modelId="{89343EAB-73DA-4286-8E19-7DB2B6FF9151}" type="presOf" srcId="{E3AC5548-8805-4C37-9663-F4000E42D223}" destId="{96CBF36D-B347-4A89-9B2D-5087D3B8B792}" srcOrd="0" destOrd="0" presId="urn:microsoft.com/office/officeart/2005/8/layout/hierarchy3"/>
    <dgm:cxn modelId="{1BE4C05C-F41C-41C0-8E70-5D4FBF5122C8}" type="presOf" srcId="{4F0DD939-34AC-4E2F-AD78-C944ED08D4AD}" destId="{1ADE9E16-3E51-4D59-82B7-E57C94D8A84C}" srcOrd="0" destOrd="0" presId="urn:microsoft.com/office/officeart/2005/8/layout/hierarchy3"/>
    <dgm:cxn modelId="{255B5ECC-D145-4C94-92F8-B1C4CB2642E0}" type="presOf" srcId="{343720B1-4771-4E71-8FC5-64AA8085BCA2}" destId="{2D43B619-D299-4653-8189-C5D508091494}" srcOrd="0" destOrd="0" presId="urn:microsoft.com/office/officeart/2005/8/layout/hierarchy3"/>
    <dgm:cxn modelId="{104E41B3-25DD-4A0C-9C47-D3783389615D}" type="presOf" srcId="{240F78C8-DBD7-4754-A0FF-0667C991328D}" destId="{569833FD-BE75-4CFB-9A95-E9A7F61CCA50}" srcOrd="0" destOrd="0" presId="urn:microsoft.com/office/officeart/2005/8/layout/hierarchy3"/>
    <dgm:cxn modelId="{2B5EE7F3-AD86-41AB-8022-2A1CCB761F2C}" type="presOf" srcId="{E3AC5548-8805-4C37-9663-F4000E42D223}" destId="{3E6BDEC3-084B-467F-980B-2F6C4F343B5D}" srcOrd="1" destOrd="0" presId="urn:microsoft.com/office/officeart/2005/8/layout/hierarchy3"/>
    <dgm:cxn modelId="{6C6F0429-901E-4BF4-9E18-9376BF282F26}" srcId="{8261AA20-F949-4805-B1A2-1F445C968CA5}" destId="{370C2413-3522-45BD-A42F-00AAD1BE50C4}" srcOrd="2" destOrd="0" parTransId="{B2D45D78-7E08-404E-9788-3399623BCF0E}" sibTransId="{940A671F-A312-404E-9324-59DD78372272}"/>
    <dgm:cxn modelId="{EB6D13CA-5D11-487B-87D8-13EF3087FA5A}" srcId="{E3AC5548-8805-4C37-9663-F4000E42D223}" destId="{35560B4A-3480-4749-B597-C5D656A1871F}" srcOrd="1" destOrd="0" parTransId="{EBD8D0D7-1004-4D45-9CF3-38CF1E1311F1}" sibTransId="{C680164C-176F-42D1-AEE3-D19541644F3C}"/>
    <dgm:cxn modelId="{50E69A8E-28CD-486C-ADD4-8C710A97EF18}" type="presOf" srcId="{8261AA20-F949-4805-B1A2-1F445C968CA5}" destId="{460E05B6-A399-4FC7-8654-0A9E7A320411}" srcOrd="1" destOrd="0" presId="urn:microsoft.com/office/officeart/2005/8/layout/hierarchy3"/>
    <dgm:cxn modelId="{DF075F6C-020B-403D-997A-3CC3B0B73AA4}" type="presOf" srcId="{7A3D5AEA-5BC1-4EAF-B527-9F7C8E80A4CA}" destId="{2984B306-E938-4A1A-94DC-14E8C9D8A5E4}" srcOrd="0" destOrd="0" presId="urn:microsoft.com/office/officeart/2005/8/layout/hierarchy3"/>
    <dgm:cxn modelId="{6AB2B303-E5FA-480A-9D01-1F06657127E5}" type="presOf" srcId="{6985ED1C-3CF1-4FCB-8573-5573733F7A52}" destId="{052CEC83-5A81-4DDB-A0B7-A0F7EAD74426}" srcOrd="0" destOrd="0" presId="urn:microsoft.com/office/officeart/2005/8/layout/hierarchy3"/>
    <dgm:cxn modelId="{A5953167-F151-4945-9100-247826AE78C3}" type="presOf" srcId="{EBD8D0D7-1004-4D45-9CF3-38CF1E1311F1}" destId="{123BF07A-547B-468F-9EFF-366B4C321BBA}" srcOrd="0" destOrd="0" presId="urn:microsoft.com/office/officeart/2005/8/layout/hierarchy3"/>
    <dgm:cxn modelId="{C0243CE1-47B0-4E19-B4E2-57BAE0FD20EF}" type="presOf" srcId="{FB4AF6BA-30BB-4C9C-9CDD-1F1461486C6B}" destId="{1B4E1540-0420-463B-894E-0908A7202650}" srcOrd="0" destOrd="0" presId="urn:microsoft.com/office/officeart/2005/8/layout/hierarchy3"/>
    <dgm:cxn modelId="{AD47EAD9-8987-4B20-B675-1EB0024E2231}" srcId="{E3AC5548-8805-4C37-9663-F4000E42D223}" destId="{343720B1-4771-4E71-8FC5-64AA8085BCA2}" srcOrd="2" destOrd="0" parTransId="{6985ED1C-3CF1-4FCB-8573-5573733F7A52}" sibTransId="{4D253CCD-D7C6-4837-A6CA-129998B560ED}"/>
    <dgm:cxn modelId="{60409A6C-9E88-416C-B2DA-97E8315B565E}" type="presOf" srcId="{125C3A49-EACD-40C7-AC02-14F17EABDA12}" destId="{690004D9-C9E1-4EFB-9351-7FD3C9C83911}" srcOrd="0" destOrd="0" presId="urn:microsoft.com/office/officeart/2005/8/layout/hierarchy3"/>
    <dgm:cxn modelId="{B963475E-831F-48A7-8888-6314AC72EF9F}" type="presOf" srcId="{35560B4A-3480-4749-B597-C5D656A1871F}" destId="{E416C8D9-9CB6-4326-B759-1C0686AAFA53}" srcOrd="0" destOrd="0" presId="urn:microsoft.com/office/officeart/2005/8/layout/hierarchy3"/>
    <dgm:cxn modelId="{013C3E50-21B3-4807-AF55-49E2D9991C95}" type="presOf" srcId="{370C2413-3522-45BD-A42F-00AAD1BE50C4}" destId="{DF2EF0AC-9F74-48B4-A2C8-AEF076815640}" srcOrd="0" destOrd="0" presId="urn:microsoft.com/office/officeart/2005/8/layout/hierarchy3"/>
    <dgm:cxn modelId="{9229F97E-8E04-48B2-9D84-82BBDCE9F4F9}" srcId="{7A3D5AEA-5BC1-4EAF-B527-9F7C8E80A4CA}" destId="{8261AA20-F949-4805-B1A2-1F445C968CA5}" srcOrd="0" destOrd="0" parTransId="{AED7E14D-27A2-4919-BFB3-6C7A4CE98427}" sibTransId="{A6D925D9-8803-4F67-BDA8-74A621E92829}"/>
    <dgm:cxn modelId="{30D1686C-9196-4F8F-994A-88337C8DB272}" type="presParOf" srcId="{2984B306-E938-4A1A-94DC-14E8C9D8A5E4}" destId="{4FEA6C01-BA6D-4DD7-808E-E45B706A2F51}" srcOrd="0" destOrd="0" presId="urn:microsoft.com/office/officeart/2005/8/layout/hierarchy3"/>
    <dgm:cxn modelId="{74B00119-7B82-4664-8C85-E1EF86C10CFC}" type="presParOf" srcId="{4FEA6C01-BA6D-4DD7-808E-E45B706A2F51}" destId="{7CECA97A-2161-4F32-A53D-2A6FB02C8DF7}" srcOrd="0" destOrd="0" presId="urn:microsoft.com/office/officeart/2005/8/layout/hierarchy3"/>
    <dgm:cxn modelId="{E398CD0D-FF20-4327-8989-198419224143}" type="presParOf" srcId="{7CECA97A-2161-4F32-A53D-2A6FB02C8DF7}" destId="{E36FDBCC-BDA9-4E01-B9E5-DF7BDBA4E53A}" srcOrd="0" destOrd="0" presId="urn:microsoft.com/office/officeart/2005/8/layout/hierarchy3"/>
    <dgm:cxn modelId="{093D3822-659B-4F98-A4DD-3EBD25AE2095}" type="presParOf" srcId="{7CECA97A-2161-4F32-A53D-2A6FB02C8DF7}" destId="{460E05B6-A399-4FC7-8654-0A9E7A320411}" srcOrd="1" destOrd="0" presId="urn:microsoft.com/office/officeart/2005/8/layout/hierarchy3"/>
    <dgm:cxn modelId="{83965123-31DE-4512-A2B5-CDA020DC3176}" type="presParOf" srcId="{4FEA6C01-BA6D-4DD7-808E-E45B706A2F51}" destId="{CFEC3332-98E0-4A0F-BE60-B713FA2C2B12}" srcOrd="1" destOrd="0" presId="urn:microsoft.com/office/officeart/2005/8/layout/hierarchy3"/>
    <dgm:cxn modelId="{D0F6D398-9AB2-4F97-9BD4-C2D5293CD64A}" type="presParOf" srcId="{CFEC3332-98E0-4A0F-BE60-B713FA2C2B12}" destId="{1ADE9E16-3E51-4D59-82B7-E57C94D8A84C}" srcOrd="0" destOrd="0" presId="urn:microsoft.com/office/officeart/2005/8/layout/hierarchy3"/>
    <dgm:cxn modelId="{0B6B2DC2-ED41-4EF5-A701-D0E8A8B7497A}" type="presParOf" srcId="{CFEC3332-98E0-4A0F-BE60-B713FA2C2B12}" destId="{93D338B4-7C15-476F-897C-1F43762709DE}" srcOrd="1" destOrd="0" presId="urn:microsoft.com/office/officeart/2005/8/layout/hierarchy3"/>
    <dgm:cxn modelId="{C5C07784-2A0E-4292-8DF6-DDC173C21938}" type="presParOf" srcId="{CFEC3332-98E0-4A0F-BE60-B713FA2C2B12}" destId="{29ECF243-F9BD-4863-A167-E31E3A1F990B}" srcOrd="2" destOrd="0" presId="urn:microsoft.com/office/officeart/2005/8/layout/hierarchy3"/>
    <dgm:cxn modelId="{9D65678B-FFA6-425E-96AE-F2DDC838B5C1}" type="presParOf" srcId="{CFEC3332-98E0-4A0F-BE60-B713FA2C2B12}" destId="{690004D9-C9E1-4EFB-9351-7FD3C9C83911}" srcOrd="3" destOrd="0" presId="urn:microsoft.com/office/officeart/2005/8/layout/hierarchy3"/>
    <dgm:cxn modelId="{30239AF7-1B57-49C1-B3C5-D344306607A6}" type="presParOf" srcId="{CFEC3332-98E0-4A0F-BE60-B713FA2C2B12}" destId="{C7A505EF-F475-4383-ACD5-9F464FA11728}" srcOrd="4" destOrd="0" presId="urn:microsoft.com/office/officeart/2005/8/layout/hierarchy3"/>
    <dgm:cxn modelId="{F5EF6B90-2318-4818-A2C9-0B6CAA7708E0}" type="presParOf" srcId="{CFEC3332-98E0-4A0F-BE60-B713FA2C2B12}" destId="{DF2EF0AC-9F74-48B4-A2C8-AEF076815640}" srcOrd="5" destOrd="0" presId="urn:microsoft.com/office/officeart/2005/8/layout/hierarchy3"/>
    <dgm:cxn modelId="{F487A491-37F5-42A6-A99D-897C7D541599}" type="presParOf" srcId="{2984B306-E938-4A1A-94DC-14E8C9D8A5E4}" destId="{B09B5FE0-6375-4DFD-9FB2-BACC8DCA57CC}" srcOrd="1" destOrd="0" presId="urn:microsoft.com/office/officeart/2005/8/layout/hierarchy3"/>
    <dgm:cxn modelId="{1D64C321-ABFE-44BF-90A6-DD293EF329A9}" type="presParOf" srcId="{B09B5FE0-6375-4DFD-9FB2-BACC8DCA57CC}" destId="{2BE75F49-BD79-4EC0-A08C-5DC5BEEC789B}" srcOrd="0" destOrd="0" presId="urn:microsoft.com/office/officeart/2005/8/layout/hierarchy3"/>
    <dgm:cxn modelId="{1DAD5A9E-644A-4A6F-822D-F9B503A66674}" type="presParOf" srcId="{2BE75F49-BD79-4EC0-A08C-5DC5BEEC789B}" destId="{96CBF36D-B347-4A89-9B2D-5087D3B8B792}" srcOrd="0" destOrd="0" presId="urn:microsoft.com/office/officeart/2005/8/layout/hierarchy3"/>
    <dgm:cxn modelId="{C411A36F-B9D1-4792-B32F-A7412F9C1581}" type="presParOf" srcId="{2BE75F49-BD79-4EC0-A08C-5DC5BEEC789B}" destId="{3E6BDEC3-084B-467F-980B-2F6C4F343B5D}" srcOrd="1" destOrd="0" presId="urn:microsoft.com/office/officeart/2005/8/layout/hierarchy3"/>
    <dgm:cxn modelId="{96C28549-CCCC-49C5-8A00-C812C8BD6EEC}" type="presParOf" srcId="{B09B5FE0-6375-4DFD-9FB2-BACC8DCA57CC}" destId="{C192D497-0F4F-4C2D-AA48-348A93454A0A}" srcOrd="1" destOrd="0" presId="urn:microsoft.com/office/officeart/2005/8/layout/hierarchy3"/>
    <dgm:cxn modelId="{ACA605A7-DED3-4627-9835-4E9A652BF553}" type="presParOf" srcId="{C192D497-0F4F-4C2D-AA48-348A93454A0A}" destId="{569833FD-BE75-4CFB-9A95-E9A7F61CCA50}" srcOrd="0" destOrd="0" presId="urn:microsoft.com/office/officeart/2005/8/layout/hierarchy3"/>
    <dgm:cxn modelId="{54A2091F-86C6-4759-BE0C-C4D9D56C691D}" type="presParOf" srcId="{C192D497-0F4F-4C2D-AA48-348A93454A0A}" destId="{1B4E1540-0420-463B-894E-0908A7202650}" srcOrd="1" destOrd="0" presId="urn:microsoft.com/office/officeart/2005/8/layout/hierarchy3"/>
    <dgm:cxn modelId="{7B06B5BD-EEDA-4375-80CB-43DF7D06FB47}" type="presParOf" srcId="{C192D497-0F4F-4C2D-AA48-348A93454A0A}" destId="{123BF07A-547B-468F-9EFF-366B4C321BBA}" srcOrd="2" destOrd="0" presId="urn:microsoft.com/office/officeart/2005/8/layout/hierarchy3"/>
    <dgm:cxn modelId="{6779D024-9804-49B8-B7C6-F64B8A0DD7D3}" type="presParOf" srcId="{C192D497-0F4F-4C2D-AA48-348A93454A0A}" destId="{E416C8D9-9CB6-4326-B759-1C0686AAFA53}" srcOrd="3" destOrd="0" presId="urn:microsoft.com/office/officeart/2005/8/layout/hierarchy3"/>
    <dgm:cxn modelId="{6447E9A2-47D7-465E-8D6C-10F34B057202}" type="presParOf" srcId="{C192D497-0F4F-4C2D-AA48-348A93454A0A}" destId="{052CEC83-5A81-4DDB-A0B7-A0F7EAD74426}" srcOrd="4" destOrd="0" presId="urn:microsoft.com/office/officeart/2005/8/layout/hierarchy3"/>
    <dgm:cxn modelId="{665A97F5-3260-4240-AB87-1B1876B0DE14}" type="presParOf" srcId="{C192D497-0F4F-4C2D-AA48-348A93454A0A}" destId="{2D43B619-D299-4653-8189-C5D508091494}" srcOrd="5"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0.xml><?xml version="1.0" encoding="utf-8"?>
<dgm:dataModel xmlns:dgm="http://schemas.openxmlformats.org/drawingml/2006/diagram" xmlns:a="http://schemas.openxmlformats.org/drawingml/2006/main">
  <dgm:ptLst>
    <dgm:pt modelId="{C2A7308B-A97F-46B5-B8D3-A685346D11D7}" type="doc">
      <dgm:prSet loTypeId="urn:microsoft.com/office/officeart/2005/8/layout/hList1" loCatId="list" qsTypeId="urn:microsoft.com/office/officeart/2005/8/quickstyle/simple1" qsCatId="simple" csTypeId="urn:microsoft.com/office/officeart/2005/8/colors/accent1_2" csCatId="accent1"/>
      <dgm:spPr/>
      <dgm:t>
        <a:bodyPr/>
        <a:lstStyle/>
        <a:p>
          <a:endParaRPr lang="en-US"/>
        </a:p>
      </dgm:t>
    </dgm:pt>
    <dgm:pt modelId="{57C34CAB-9FCC-42DB-9CB0-4A8C5B9A5BB8}">
      <dgm:prSet/>
      <dgm:spPr/>
      <dgm:t>
        <a:bodyPr/>
        <a:lstStyle/>
        <a:p>
          <a:pPr rtl="0"/>
          <a:r>
            <a:rPr lang="en-US" dirty="0" smtClean="0"/>
            <a:t>Proposal to allow Probate Court to order PG to investigate LPS conservatorships</a:t>
          </a:r>
          <a:endParaRPr lang="en-US" dirty="0"/>
        </a:p>
      </dgm:t>
    </dgm:pt>
    <dgm:pt modelId="{9E2FF623-E0AA-41F1-9686-8A52C66C731A}" type="parTrans" cxnId="{B48E118D-BCC4-4606-9A61-EE79C0D7A819}">
      <dgm:prSet/>
      <dgm:spPr/>
      <dgm:t>
        <a:bodyPr/>
        <a:lstStyle/>
        <a:p>
          <a:endParaRPr lang="en-US"/>
        </a:p>
      </dgm:t>
    </dgm:pt>
    <dgm:pt modelId="{ED8D2735-51A2-42E4-8915-C7A4A908DBC3}" type="sibTrans" cxnId="{B48E118D-BCC4-4606-9A61-EE79C0D7A819}">
      <dgm:prSet/>
      <dgm:spPr/>
      <dgm:t>
        <a:bodyPr/>
        <a:lstStyle/>
        <a:p>
          <a:endParaRPr lang="en-US"/>
        </a:p>
      </dgm:t>
    </dgm:pt>
    <dgm:pt modelId="{E40FBDA0-5D7B-412A-B3B4-0DF56544B71C}">
      <dgm:prSet/>
      <dgm:spPr/>
      <dgm:t>
        <a:bodyPr/>
        <a:lstStyle/>
        <a:p>
          <a:pPr rtl="0"/>
          <a:r>
            <a:rPr lang="en-US" dirty="0" smtClean="0"/>
            <a:t>Probate conservatorship petition</a:t>
          </a:r>
          <a:endParaRPr lang="en-US" dirty="0"/>
        </a:p>
      </dgm:t>
    </dgm:pt>
    <dgm:pt modelId="{BB1718D6-B925-40F6-B2EC-930985153DA3}" type="parTrans" cxnId="{D52B9569-7830-47CF-8283-0FE92207C2E6}">
      <dgm:prSet/>
      <dgm:spPr/>
      <dgm:t>
        <a:bodyPr/>
        <a:lstStyle/>
        <a:p>
          <a:endParaRPr lang="en-US"/>
        </a:p>
      </dgm:t>
    </dgm:pt>
    <dgm:pt modelId="{3BE5E5A9-BB23-43C6-93A7-25D750764865}" type="sibTrans" cxnId="{D52B9569-7830-47CF-8283-0FE92207C2E6}">
      <dgm:prSet/>
      <dgm:spPr/>
      <dgm:t>
        <a:bodyPr/>
        <a:lstStyle/>
        <a:p>
          <a:endParaRPr lang="en-US"/>
        </a:p>
      </dgm:t>
    </dgm:pt>
    <dgm:pt modelId="{9E4B37FD-C04B-496E-BD2B-26C55BF198F6}">
      <dgm:prSet/>
      <dgm:spPr/>
      <dgm:t>
        <a:bodyPr/>
        <a:lstStyle/>
        <a:p>
          <a:pPr rtl="0"/>
          <a:r>
            <a:rPr lang="en-US" dirty="0" smtClean="0"/>
            <a:t>Medical Evidence of mental health disorder sufficient to trigger court order</a:t>
          </a:r>
          <a:endParaRPr lang="en-US" dirty="0"/>
        </a:p>
      </dgm:t>
    </dgm:pt>
    <dgm:pt modelId="{2BD617D8-57A4-4720-BAA0-96886DF7F1E0}" type="parTrans" cxnId="{8F99199B-65B5-4253-9855-0A6080B3D690}">
      <dgm:prSet/>
      <dgm:spPr/>
      <dgm:t>
        <a:bodyPr/>
        <a:lstStyle/>
        <a:p>
          <a:endParaRPr lang="en-US"/>
        </a:p>
      </dgm:t>
    </dgm:pt>
    <dgm:pt modelId="{DEC86C42-AD0D-45A9-905E-DE3CE32FE001}" type="sibTrans" cxnId="{8F99199B-65B5-4253-9855-0A6080B3D690}">
      <dgm:prSet/>
      <dgm:spPr/>
      <dgm:t>
        <a:bodyPr/>
        <a:lstStyle/>
        <a:p>
          <a:endParaRPr lang="en-US"/>
        </a:p>
      </dgm:t>
    </dgm:pt>
    <dgm:pt modelId="{59ECD4E1-617D-4D2A-834A-68AB1A93F776}">
      <dgm:prSet/>
      <dgm:spPr/>
      <dgm:t>
        <a:bodyPr/>
        <a:lstStyle/>
        <a:p>
          <a:pPr rtl="0"/>
          <a:r>
            <a:rPr lang="en-US" dirty="0" smtClean="0"/>
            <a:t>Circumvents involuntary treatment process (5150, 5250, etc.)</a:t>
          </a:r>
          <a:endParaRPr lang="en-US" dirty="0"/>
        </a:p>
      </dgm:t>
    </dgm:pt>
    <dgm:pt modelId="{C60746B7-ADD5-43D2-BAB0-D9841CEF688B}" type="parTrans" cxnId="{24C5C4E5-50F6-4767-BEFC-ACE04FB6BB37}">
      <dgm:prSet/>
      <dgm:spPr/>
      <dgm:t>
        <a:bodyPr/>
        <a:lstStyle/>
        <a:p>
          <a:endParaRPr lang="en-US"/>
        </a:p>
      </dgm:t>
    </dgm:pt>
    <dgm:pt modelId="{BCD55D21-A248-47F0-8535-8E3009749F7C}" type="sibTrans" cxnId="{24C5C4E5-50F6-4767-BEFC-ACE04FB6BB37}">
      <dgm:prSet/>
      <dgm:spPr/>
      <dgm:t>
        <a:bodyPr/>
        <a:lstStyle/>
        <a:p>
          <a:endParaRPr lang="en-US"/>
        </a:p>
      </dgm:t>
    </dgm:pt>
    <dgm:pt modelId="{07FD234F-00E3-4B1A-A933-1D886CCF0862}">
      <dgm:prSet/>
      <dgm:spPr/>
      <dgm:t>
        <a:bodyPr/>
        <a:lstStyle/>
        <a:p>
          <a:pPr rtl="0"/>
          <a:r>
            <a:rPr lang="en-US" dirty="0" smtClean="0"/>
            <a:t>Issues: Staffing, Placement, Funding, Legal Challenges</a:t>
          </a:r>
          <a:endParaRPr lang="en-US" dirty="0"/>
        </a:p>
      </dgm:t>
    </dgm:pt>
    <dgm:pt modelId="{CF5C92C7-5FAF-429A-9D6D-9BD06F1A0012}" type="parTrans" cxnId="{1B7B899B-974B-430C-B151-9C2826A07FD5}">
      <dgm:prSet/>
      <dgm:spPr/>
      <dgm:t>
        <a:bodyPr/>
        <a:lstStyle/>
        <a:p>
          <a:endParaRPr lang="en-US"/>
        </a:p>
      </dgm:t>
    </dgm:pt>
    <dgm:pt modelId="{B7A00A4B-923E-4C08-A044-EC17DC4995D8}" type="sibTrans" cxnId="{1B7B899B-974B-430C-B151-9C2826A07FD5}">
      <dgm:prSet/>
      <dgm:spPr/>
      <dgm:t>
        <a:bodyPr/>
        <a:lstStyle/>
        <a:p>
          <a:endParaRPr lang="en-US"/>
        </a:p>
      </dgm:t>
    </dgm:pt>
    <dgm:pt modelId="{8A629354-A396-4B39-84BB-FF6247438C39}" type="pres">
      <dgm:prSet presAssocID="{C2A7308B-A97F-46B5-B8D3-A685346D11D7}" presName="Name0" presStyleCnt="0">
        <dgm:presLayoutVars>
          <dgm:dir/>
          <dgm:animLvl val="lvl"/>
          <dgm:resizeHandles val="exact"/>
        </dgm:presLayoutVars>
      </dgm:prSet>
      <dgm:spPr/>
      <dgm:t>
        <a:bodyPr/>
        <a:lstStyle/>
        <a:p>
          <a:endParaRPr lang="en-US"/>
        </a:p>
      </dgm:t>
    </dgm:pt>
    <dgm:pt modelId="{7DFF8334-7FD6-41B2-87AD-47D7842C7EE4}" type="pres">
      <dgm:prSet presAssocID="{57C34CAB-9FCC-42DB-9CB0-4A8C5B9A5BB8}" presName="composite" presStyleCnt="0"/>
      <dgm:spPr/>
    </dgm:pt>
    <dgm:pt modelId="{020A14D9-B7F2-43C4-B5A1-6684375037A8}" type="pres">
      <dgm:prSet presAssocID="{57C34CAB-9FCC-42DB-9CB0-4A8C5B9A5BB8}" presName="parTx" presStyleLbl="alignNode1" presStyleIdx="0" presStyleCnt="1">
        <dgm:presLayoutVars>
          <dgm:chMax val="0"/>
          <dgm:chPref val="0"/>
          <dgm:bulletEnabled val="1"/>
        </dgm:presLayoutVars>
      </dgm:prSet>
      <dgm:spPr/>
      <dgm:t>
        <a:bodyPr/>
        <a:lstStyle/>
        <a:p>
          <a:endParaRPr lang="en-US"/>
        </a:p>
      </dgm:t>
    </dgm:pt>
    <dgm:pt modelId="{11FC1CB6-6BFF-4B1E-BDD8-B4C7F896A32C}" type="pres">
      <dgm:prSet presAssocID="{57C34CAB-9FCC-42DB-9CB0-4A8C5B9A5BB8}" presName="desTx" presStyleLbl="alignAccFollowNode1" presStyleIdx="0" presStyleCnt="1">
        <dgm:presLayoutVars>
          <dgm:bulletEnabled val="1"/>
        </dgm:presLayoutVars>
      </dgm:prSet>
      <dgm:spPr/>
      <dgm:t>
        <a:bodyPr/>
        <a:lstStyle/>
        <a:p>
          <a:endParaRPr lang="en-US"/>
        </a:p>
      </dgm:t>
    </dgm:pt>
  </dgm:ptLst>
  <dgm:cxnLst>
    <dgm:cxn modelId="{E65C8523-B743-48BA-BEB6-D6228E675C8E}" type="presOf" srcId="{57C34CAB-9FCC-42DB-9CB0-4A8C5B9A5BB8}" destId="{020A14D9-B7F2-43C4-B5A1-6684375037A8}" srcOrd="0" destOrd="0" presId="urn:microsoft.com/office/officeart/2005/8/layout/hList1"/>
    <dgm:cxn modelId="{81342571-8386-4124-8EA3-997CC0DFDEF2}" type="presOf" srcId="{07FD234F-00E3-4B1A-A933-1D886CCF0862}" destId="{11FC1CB6-6BFF-4B1E-BDD8-B4C7F896A32C}" srcOrd="0" destOrd="3" presId="urn:microsoft.com/office/officeart/2005/8/layout/hList1"/>
    <dgm:cxn modelId="{1B7B899B-974B-430C-B151-9C2826A07FD5}" srcId="{57C34CAB-9FCC-42DB-9CB0-4A8C5B9A5BB8}" destId="{07FD234F-00E3-4B1A-A933-1D886CCF0862}" srcOrd="3" destOrd="0" parTransId="{CF5C92C7-5FAF-429A-9D6D-9BD06F1A0012}" sibTransId="{B7A00A4B-923E-4C08-A044-EC17DC4995D8}"/>
    <dgm:cxn modelId="{CB901D25-ACF2-4978-A563-8E39D64BE6C2}" type="presOf" srcId="{E40FBDA0-5D7B-412A-B3B4-0DF56544B71C}" destId="{11FC1CB6-6BFF-4B1E-BDD8-B4C7F896A32C}" srcOrd="0" destOrd="0" presId="urn:microsoft.com/office/officeart/2005/8/layout/hList1"/>
    <dgm:cxn modelId="{B48E118D-BCC4-4606-9A61-EE79C0D7A819}" srcId="{C2A7308B-A97F-46B5-B8D3-A685346D11D7}" destId="{57C34CAB-9FCC-42DB-9CB0-4A8C5B9A5BB8}" srcOrd="0" destOrd="0" parTransId="{9E2FF623-E0AA-41F1-9686-8A52C66C731A}" sibTransId="{ED8D2735-51A2-42E4-8915-C7A4A908DBC3}"/>
    <dgm:cxn modelId="{8F99199B-65B5-4253-9855-0A6080B3D690}" srcId="{57C34CAB-9FCC-42DB-9CB0-4A8C5B9A5BB8}" destId="{9E4B37FD-C04B-496E-BD2B-26C55BF198F6}" srcOrd="1" destOrd="0" parTransId="{2BD617D8-57A4-4720-BAA0-96886DF7F1E0}" sibTransId="{DEC86C42-AD0D-45A9-905E-DE3CE32FE001}"/>
    <dgm:cxn modelId="{5E0B6E7A-2F10-42F4-8D76-8FC37DB4342A}" type="presOf" srcId="{59ECD4E1-617D-4D2A-834A-68AB1A93F776}" destId="{11FC1CB6-6BFF-4B1E-BDD8-B4C7F896A32C}" srcOrd="0" destOrd="2" presId="urn:microsoft.com/office/officeart/2005/8/layout/hList1"/>
    <dgm:cxn modelId="{B5A151AC-E435-4EAD-8D6A-03F0D89843AE}" type="presOf" srcId="{9E4B37FD-C04B-496E-BD2B-26C55BF198F6}" destId="{11FC1CB6-6BFF-4B1E-BDD8-B4C7F896A32C}" srcOrd="0" destOrd="1" presId="urn:microsoft.com/office/officeart/2005/8/layout/hList1"/>
    <dgm:cxn modelId="{77E5E793-2EF6-44BE-9419-5485AA644658}" type="presOf" srcId="{C2A7308B-A97F-46B5-B8D3-A685346D11D7}" destId="{8A629354-A396-4B39-84BB-FF6247438C39}" srcOrd="0" destOrd="0" presId="urn:microsoft.com/office/officeart/2005/8/layout/hList1"/>
    <dgm:cxn modelId="{24C5C4E5-50F6-4767-BEFC-ACE04FB6BB37}" srcId="{57C34CAB-9FCC-42DB-9CB0-4A8C5B9A5BB8}" destId="{59ECD4E1-617D-4D2A-834A-68AB1A93F776}" srcOrd="2" destOrd="0" parTransId="{C60746B7-ADD5-43D2-BAB0-D9841CEF688B}" sibTransId="{BCD55D21-A248-47F0-8535-8E3009749F7C}"/>
    <dgm:cxn modelId="{D52B9569-7830-47CF-8283-0FE92207C2E6}" srcId="{57C34CAB-9FCC-42DB-9CB0-4A8C5B9A5BB8}" destId="{E40FBDA0-5D7B-412A-B3B4-0DF56544B71C}" srcOrd="0" destOrd="0" parTransId="{BB1718D6-B925-40F6-B2EC-930985153DA3}" sibTransId="{3BE5E5A9-BB23-43C6-93A7-25D750764865}"/>
    <dgm:cxn modelId="{229BC2C3-8971-4706-B38D-A8A7DC382B15}" type="presParOf" srcId="{8A629354-A396-4B39-84BB-FF6247438C39}" destId="{7DFF8334-7FD6-41B2-87AD-47D7842C7EE4}" srcOrd="0" destOrd="0" presId="urn:microsoft.com/office/officeart/2005/8/layout/hList1"/>
    <dgm:cxn modelId="{7CF77B18-6C00-4D38-8B70-45DA2E041B21}" type="presParOf" srcId="{7DFF8334-7FD6-41B2-87AD-47D7842C7EE4}" destId="{020A14D9-B7F2-43C4-B5A1-6684375037A8}" srcOrd="0" destOrd="0" presId="urn:microsoft.com/office/officeart/2005/8/layout/hList1"/>
    <dgm:cxn modelId="{E9756A09-E619-4441-A027-8B24789305C4}" type="presParOf" srcId="{7DFF8334-7FD6-41B2-87AD-47D7842C7EE4}" destId="{11FC1CB6-6BFF-4B1E-BDD8-B4C7F896A32C}" srcOrd="1" destOrd="0" presId="urn:microsoft.com/office/officeart/2005/8/layout/h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1.xml><?xml version="1.0" encoding="utf-8"?>
<dgm:dataModel xmlns:dgm="http://schemas.openxmlformats.org/drawingml/2006/diagram" xmlns:a="http://schemas.openxmlformats.org/drawingml/2006/main">
  <dgm:ptLst>
    <dgm:pt modelId="{98434BAA-BFF7-410B-A719-5EAF4E26D78E}" type="doc">
      <dgm:prSet loTypeId="urn:microsoft.com/office/officeart/2005/8/layout/list1" loCatId="list" qsTypeId="urn:microsoft.com/office/officeart/2005/8/quickstyle/simple1" qsCatId="simple" csTypeId="urn:microsoft.com/office/officeart/2005/8/colors/accent1_2" csCatId="accent1"/>
      <dgm:spPr/>
      <dgm:t>
        <a:bodyPr/>
        <a:lstStyle/>
        <a:p>
          <a:endParaRPr lang="en-US"/>
        </a:p>
      </dgm:t>
    </dgm:pt>
    <dgm:pt modelId="{B2A03C82-6C49-4374-B997-A83D3BBFBB04}">
      <dgm:prSet/>
      <dgm:spPr/>
      <dgm:t>
        <a:bodyPr/>
        <a:lstStyle/>
        <a:p>
          <a:pPr rtl="0"/>
          <a:r>
            <a:rPr lang="en-US" smtClean="0"/>
            <a:t>Representation at State Level</a:t>
          </a:r>
          <a:endParaRPr lang="en-US"/>
        </a:p>
      </dgm:t>
    </dgm:pt>
    <dgm:pt modelId="{6BB055C3-7D9F-4E8A-8F19-502C12307483}" type="parTrans" cxnId="{CD2956BB-7417-436E-AE7C-0682F6462706}">
      <dgm:prSet/>
      <dgm:spPr/>
      <dgm:t>
        <a:bodyPr/>
        <a:lstStyle/>
        <a:p>
          <a:endParaRPr lang="en-US"/>
        </a:p>
      </dgm:t>
    </dgm:pt>
    <dgm:pt modelId="{E0F8CD89-3A52-4182-8C28-A4F02E5EFFED}" type="sibTrans" cxnId="{CD2956BB-7417-436E-AE7C-0682F6462706}">
      <dgm:prSet/>
      <dgm:spPr/>
      <dgm:t>
        <a:bodyPr/>
        <a:lstStyle/>
        <a:p>
          <a:endParaRPr lang="en-US"/>
        </a:p>
      </dgm:t>
    </dgm:pt>
    <dgm:pt modelId="{CF832F56-689A-4D2B-861F-995195BC271B}">
      <dgm:prSet/>
      <dgm:spPr/>
      <dgm:t>
        <a:bodyPr/>
        <a:lstStyle/>
        <a:p>
          <a:pPr rtl="0"/>
          <a:r>
            <a:rPr lang="en-US" smtClean="0"/>
            <a:t>Executive Director</a:t>
          </a:r>
          <a:endParaRPr lang="en-US"/>
        </a:p>
      </dgm:t>
    </dgm:pt>
    <dgm:pt modelId="{0B94559F-0A08-4AF2-B4FA-65A4FE910865}" type="parTrans" cxnId="{FAFEDCA7-8C34-4162-B3E7-69A4D61A857F}">
      <dgm:prSet/>
      <dgm:spPr/>
      <dgm:t>
        <a:bodyPr/>
        <a:lstStyle/>
        <a:p>
          <a:endParaRPr lang="en-US"/>
        </a:p>
      </dgm:t>
    </dgm:pt>
    <dgm:pt modelId="{FA10568E-78BC-4663-9C83-8D06DA3BE97A}" type="sibTrans" cxnId="{FAFEDCA7-8C34-4162-B3E7-69A4D61A857F}">
      <dgm:prSet/>
      <dgm:spPr/>
      <dgm:t>
        <a:bodyPr/>
        <a:lstStyle/>
        <a:p>
          <a:endParaRPr lang="en-US"/>
        </a:p>
      </dgm:t>
    </dgm:pt>
    <dgm:pt modelId="{2CCDB309-2E6D-4D3C-B9B1-AC6F6E2351F6}">
      <dgm:prSet/>
      <dgm:spPr/>
      <dgm:t>
        <a:bodyPr/>
        <a:lstStyle/>
        <a:p>
          <a:pPr rtl="0"/>
          <a:r>
            <a:rPr lang="en-US" smtClean="0"/>
            <a:t>County Involvement</a:t>
          </a:r>
          <a:endParaRPr lang="en-US"/>
        </a:p>
      </dgm:t>
    </dgm:pt>
    <dgm:pt modelId="{B369742B-6418-4598-A3CF-BF720DB30466}" type="parTrans" cxnId="{85E2A68A-C960-47C2-A205-456BCCF17C9C}">
      <dgm:prSet/>
      <dgm:spPr/>
      <dgm:t>
        <a:bodyPr/>
        <a:lstStyle/>
        <a:p>
          <a:endParaRPr lang="en-US"/>
        </a:p>
      </dgm:t>
    </dgm:pt>
    <dgm:pt modelId="{3FB2D4A1-020B-4C5E-B93F-739BFF1A0836}" type="sibTrans" cxnId="{85E2A68A-C960-47C2-A205-456BCCF17C9C}">
      <dgm:prSet/>
      <dgm:spPr/>
      <dgm:t>
        <a:bodyPr/>
        <a:lstStyle/>
        <a:p>
          <a:endParaRPr lang="en-US"/>
        </a:p>
      </dgm:t>
    </dgm:pt>
    <dgm:pt modelId="{717039CB-5190-46DE-B0EE-2EE6EB911C43}">
      <dgm:prSet/>
      <dgm:spPr/>
      <dgm:t>
        <a:bodyPr/>
        <a:lstStyle/>
        <a:p>
          <a:pPr rtl="0"/>
          <a:r>
            <a:rPr lang="en-US" smtClean="0"/>
            <a:t>Legislation Advocacy</a:t>
          </a:r>
          <a:endParaRPr lang="en-US"/>
        </a:p>
      </dgm:t>
    </dgm:pt>
    <dgm:pt modelId="{99D959F9-F8C9-4FCC-97A6-78B3783FBD61}" type="parTrans" cxnId="{5F043955-6115-46EE-89CD-C38D3ED176F5}">
      <dgm:prSet/>
      <dgm:spPr/>
      <dgm:t>
        <a:bodyPr/>
        <a:lstStyle/>
        <a:p>
          <a:endParaRPr lang="en-US"/>
        </a:p>
      </dgm:t>
    </dgm:pt>
    <dgm:pt modelId="{7FC5A4EE-EBD5-485E-A55E-5CF036D82D57}" type="sibTrans" cxnId="{5F043955-6115-46EE-89CD-C38D3ED176F5}">
      <dgm:prSet/>
      <dgm:spPr/>
      <dgm:t>
        <a:bodyPr/>
        <a:lstStyle/>
        <a:p>
          <a:endParaRPr lang="en-US"/>
        </a:p>
      </dgm:t>
    </dgm:pt>
    <dgm:pt modelId="{3EC4E7A7-DCC0-40A8-9025-8696C36F1521}">
      <dgm:prSet/>
      <dgm:spPr/>
      <dgm:t>
        <a:bodyPr/>
        <a:lstStyle/>
        <a:p>
          <a:pPr rtl="0"/>
          <a:r>
            <a:rPr lang="en-US" smtClean="0"/>
            <a:t>Legislation Proposals/Changes</a:t>
          </a:r>
          <a:endParaRPr lang="en-US"/>
        </a:p>
      </dgm:t>
    </dgm:pt>
    <dgm:pt modelId="{09F64CE1-F2EF-408B-B913-6058A0DEB30F}" type="parTrans" cxnId="{C3922E4B-7EEC-4345-90CD-4B53095537FF}">
      <dgm:prSet/>
      <dgm:spPr/>
      <dgm:t>
        <a:bodyPr/>
        <a:lstStyle/>
        <a:p>
          <a:endParaRPr lang="en-US"/>
        </a:p>
      </dgm:t>
    </dgm:pt>
    <dgm:pt modelId="{6158F7EF-DEF5-4720-B242-5EC97AFED0FD}" type="sibTrans" cxnId="{C3922E4B-7EEC-4345-90CD-4B53095537FF}">
      <dgm:prSet/>
      <dgm:spPr/>
      <dgm:t>
        <a:bodyPr/>
        <a:lstStyle/>
        <a:p>
          <a:endParaRPr lang="en-US"/>
        </a:p>
      </dgm:t>
    </dgm:pt>
    <dgm:pt modelId="{44386874-DA78-4CF1-85E4-E99DC395156F}">
      <dgm:prSet/>
      <dgm:spPr/>
      <dgm:t>
        <a:bodyPr/>
        <a:lstStyle/>
        <a:p>
          <a:pPr rtl="0"/>
          <a:r>
            <a:rPr lang="en-US" smtClean="0"/>
            <a:t>Coordination with CBHDA, CWDA, CSAC</a:t>
          </a:r>
          <a:endParaRPr lang="en-US"/>
        </a:p>
      </dgm:t>
    </dgm:pt>
    <dgm:pt modelId="{07E202E8-5805-4798-8016-76B5FE23B769}" type="parTrans" cxnId="{BE42F601-B58A-4D22-B223-151E909405D6}">
      <dgm:prSet/>
      <dgm:spPr/>
      <dgm:t>
        <a:bodyPr/>
        <a:lstStyle/>
        <a:p>
          <a:endParaRPr lang="en-US"/>
        </a:p>
      </dgm:t>
    </dgm:pt>
    <dgm:pt modelId="{2D1A731B-1631-44AE-A8F1-B362E69915F5}" type="sibTrans" cxnId="{BE42F601-B58A-4D22-B223-151E909405D6}">
      <dgm:prSet/>
      <dgm:spPr/>
      <dgm:t>
        <a:bodyPr/>
        <a:lstStyle/>
        <a:p>
          <a:endParaRPr lang="en-US"/>
        </a:p>
      </dgm:t>
    </dgm:pt>
    <dgm:pt modelId="{0F228AC6-0F2D-4B83-9637-B3075171DD3B}">
      <dgm:prSet/>
      <dgm:spPr/>
      <dgm:t>
        <a:bodyPr/>
        <a:lstStyle/>
        <a:p>
          <a:pPr rtl="0"/>
          <a:r>
            <a:rPr lang="en-US" smtClean="0"/>
            <a:t>Government Code Change</a:t>
          </a:r>
          <a:endParaRPr lang="en-US"/>
        </a:p>
      </dgm:t>
    </dgm:pt>
    <dgm:pt modelId="{26839C10-2CCF-4FE4-96A4-0B9FDFE4A7CC}" type="parTrans" cxnId="{FDA04898-9857-4897-AFFD-116CA1482FF8}">
      <dgm:prSet/>
      <dgm:spPr/>
      <dgm:t>
        <a:bodyPr/>
        <a:lstStyle/>
        <a:p>
          <a:endParaRPr lang="en-US"/>
        </a:p>
      </dgm:t>
    </dgm:pt>
    <dgm:pt modelId="{E74E74AC-40BB-401F-B60C-F51E8B609CF4}" type="sibTrans" cxnId="{FDA04898-9857-4897-AFFD-116CA1482FF8}">
      <dgm:prSet/>
      <dgm:spPr/>
      <dgm:t>
        <a:bodyPr/>
        <a:lstStyle/>
        <a:p>
          <a:endParaRPr lang="en-US"/>
        </a:p>
      </dgm:t>
    </dgm:pt>
    <dgm:pt modelId="{C80477A8-8EED-4E20-A5EE-BE2E0A8994DB}">
      <dgm:prSet/>
      <dgm:spPr/>
      <dgm:t>
        <a:bodyPr/>
        <a:lstStyle/>
        <a:p>
          <a:pPr rtl="0"/>
          <a:r>
            <a:rPr lang="en-US" smtClean="0"/>
            <a:t>Funding Source Development</a:t>
          </a:r>
          <a:endParaRPr lang="en-US"/>
        </a:p>
      </dgm:t>
    </dgm:pt>
    <dgm:pt modelId="{1B321961-F3FF-4EC8-8807-1B68D1C8DF21}" type="parTrans" cxnId="{AC54DDDD-CDAC-4A02-B9A6-8DFE8E265F28}">
      <dgm:prSet/>
      <dgm:spPr/>
      <dgm:t>
        <a:bodyPr/>
        <a:lstStyle/>
        <a:p>
          <a:endParaRPr lang="en-US"/>
        </a:p>
      </dgm:t>
    </dgm:pt>
    <dgm:pt modelId="{2787D609-8855-4FFB-8E48-5F352AA11AC4}" type="sibTrans" cxnId="{AC54DDDD-CDAC-4A02-B9A6-8DFE8E265F28}">
      <dgm:prSet/>
      <dgm:spPr/>
      <dgm:t>
        <a:bodyPr/>
        <a:lstStyle/>
        <a:p>
          <a:endParaRPr lang="en-US"/>
        </a:p>
      </dgm:t>
    </dgm:pt>
    <dgm:pt modelId="{C2C767B3-4875-44FD-ABD7-6F8E3ED5AC68}" type="pres">
      <dgm:prSet presAssocID="{98434BAA-BFF7-410B-A719-5EAF4E26D78E}" presName="linear" presStyleCnt="0">
        <dgm:presLayoutVars>
          <dgm:dir/>
          <dgm:animLvl val="lvl"/>
          <dgm:resizeHandles val="exact"/>
        </dgm:presLayoutVars>
      </dgm:prSet>
      <dgm:spPr/>
      <dgm:t>
        <a:bodyPr/>
        <a:lstStyle/>
        <a:p>
          <a:endParaRPr lang="en-US"/>
        </a:p>
      </dgm:t>
    </dgm:pt>
    <dgm:pt modelId="{52113875-32CC-4313-9B85-4250CFB5E171}" type="pres">
      <dgm:prSet presAssocID="{B2A03C82-6C49-4374-B997-A83D3BBFBB04}" presName="parentLin" presStyleCnt="0"/>
      <dgm:spPr/>
    </dgm:pt>
    <dgm:pt modelId="{DBF34335-CC8E-4FDB-A01A-F63500D93B23}" type="pres">
      <dgm:prSet presAssocID="{B2A03C82-6C49-4374-B997-A83D3BBFBB04}" presName="parentLeftMargin" presStyleLbl="node1" presStyleIdx="0" presStyleCnt="6"/>
      <dgm:spPr/>
      <dgm:t>
        <a:bodyPr/>
        <a:lstStyle/>
        <a:p>
          <a:endParaRPr lang="en-US"/>
        </a:p>
      </dgm:t>
    </dgm:pt>
    <dgm:pt modelId="{C3080D0E-EBB8-4526-BBDD-3D889802155A}" type="pres">
      <dgm:prSet presAssocID="{B2A03C82-6C49-4374-B997-A83D3BBFBB04}" presName="parentText" presStyleLbl="node1" presStyleIdx="0" presStyleCnt="6">
        <dgm:presLayoutVars>
          <dgm:chMax val="0"/>
          <dgm:bulletEnabled val="1"/>
        </dgm:presLayoutVars>
      </dgm:prSet>
      <dgm:spPr/>
      <dgm:t>
        <a:bodyPr/>
        <a:lstStyle/>
        <a:p>
          <a:endParaRPr lang="en-US"/>
        </a:p>
      </dgm:t>
    </dgm:pt>
    <dgm:pt modelId="{CFC9A8A8-346C-427C-9744-1AC391257CAA}" type="pres">
      <dgm:prSet presAssocID="{B2A03C82-6C49-4374-B997-A83D3BBFBB04}" presName="negativeSpace" presStyleCnt="0"/>
      <dgm:spPr/>
    </dgm:pt>
    <dgm:pt modelId="{26DD91B8-9BAB-4B37-8560-2C544FC42C78}" type="pres">
      <dgm:prSet presAssocID="{B2A03C82-6C49-4374-B997-A83D3BBFBB04}" presName="childText" presStyleLbl="conFgAcc1" presStyleIdx="0" presStyleCnt="6">
        <dgm:presLayoutVars>
          <dgm:bulletEnabled val="1"/>
        </dgm:presLayoutVars>
      </dgm:prSet>
      <dgm:spPr/>
      <dgm:t>
        <a:bodyPr/>
        <a:lstStyle/>
        <a:p>
          <a:endParaRPr lang="en-US"/>
        </a:p>
      </dgm:t>
    </dgm:pt>
    <dgm:pt modelId="{9F213E84-B5FD-4334-9CA7-7F8AB972E2B1}" type="pres">
      <dgm:prSet presAssocID="{E0F8CD89-3A52-4182-8C28-A4F02E5EFFED}" presName="spaceBetweenRectangles" presStyleCnt="0"/>
      <dgm:spPr/>
    </dgm:pt>
    <dgm:pt modelId="{CCEB46D5-5B8A-4BBD-93DF-185FD01CA9B1}" type="pres">
      <dgm:prSet presAssocID="{717039CB-5190-46DE-B0EE-2EE6EB911C43}" presName="parentLin" presStyleCnt="0"/>
      <dgm:spPr/>
    </dgm:pt>
    <dgm:pt modelId="{5A459640-4D2C-4DE5-9982-E44722FD9D99}" type="pres">
      <dgm:prSet presAssocID="{717039CB-5190-46DE-B0EE-2EE6EB911C43}" presName="parentLeftMargin" presStyleLbl="node1" presStyleIdx="0" presStyleCnt="6"/>
      <dgm:spPr/>
      <dgm:t>
        <a:bodyPr/>
        <a:lstStyle/>
        <a:p>
          <a:endParaRPr lang="en-US"/>
        </a:p>
      </dgm:t>
    </dgm:pt>
    <dgm:pt modelId="{EA02329F-74A0-465E-8263-5E5E036651BC}" type="pres">
      <dgm:prSet presAssocID="{717039CB-5190-46DE-B0EE-2EE6EB911C43}" presName="parentText" presStyleLbl="node1" presStyleIdx="1" presStyleCnt="6">
        <dgm:presLayoutVars>
          <dgm:chMax val="0"/>
          <dgm:bulletEnabled val="1"/>
        </dgm:presLayoutVars>
      </dgm:prSet>
      <dgm:spPr/>
      <dgm:t>
        <a:bodyPr/>
        <a:lstStyle/>
        <a:p>
          <a:endParaRPr lang="en-US"/>
        </a:p>
      </dgm:t>
    </dgm:pt>
    <dgm:pt modelId="{96DF9FC7-4E11-4FF1-959A-8F30AC894A56}" type="pres">
      <dgm:prSet presAssocID="{717039CB-5190-46DE-B0EE-2EE6EB911C43}" presName="negativeSpace" presStyleCnt="0"/>
      <dgm:spPr/>
    </dgm:pt>
    <dgm:pt modelId="{179D0C02-54C2-4111-BE32-D48BA27249C3}" type="pres">
      <dgm:prSet presAssocID="{717039CB-5190-46DE-B0EE-2EE6EB911C43}" presName="childText" presStyleLbl="conFgAcc1" presStyleIdx="1" presStyleCnt="6">
        <dgm:presLayoutVars>
          <dgm:bulletEnabled val="1"/>
        </dgm:presLayoutVars>
      </dgm:prSet>
      <dgm:spPr/>
    </dgm:pt>
    <dgm:pt modelId="{6892F5F6-1E10-4505-882A-17C1DBAB5CAB}" type="pres">
      <dgm:prSet presAssocID="{7FC5A4EE-EBD5-485E-A55E-5CF036D82D57}" presName="spaceBetweenRectangles" presStyleCnt="0"/>
      <dgm:spPr/>
    </dgm:pt>
    <dgm:pt modelId="{FA686C51-530F-43ED-881C-A08404360217}" type="pres">
      <dgm:prSet presAssocID="{3EC4E7A7-DCC0-40A8-9025-8696C36F1521}" presName="parentLin" presStyleCnt="0"/>
      <dgm:spPr/>
    </dgm:pt>
    <dgm:pt modelId="{911357DE-36DB-4667-8B4D-031183B5B545}" type="pres">
      <dgm:prSet presAssocID="{3EC4E7A7-DCC0-40A8-9025-8696C36F1521}" presName="parentLeftMargin" presStyleLbl="node1" presStyleIdx="1" presStyleCnt="6"/>
      <dgm:spPr/>
      <dgm:t>
        <a:bodyPr/>
        <a:lstStyle/>
        <a:p>
          <a:endParaRPr lang="en-US"/>
        </a:p>
      </dgm:t>
    </dgm:pt>
    <dgm:pt modelId="{21E79F3C-C871-4B3D-B142-99111B0ABF93}" type="pres">
      <dgm:prSet presAssocID="{3EC4E7A7-DCC0-40A8-9025-8696C36F1521}" presName="parentText" presStyleLbl="node1" presStyleIdx="2" presStyleCnt="6">
        <dgm:presLayoutVars>
          <dgm:chMax val="0"/>
          <dgm:bulletEnabled val="1"/>
        </dgm:presLayoutVars>
      </dgm:prSet>
      <dgm:spPr/>
      <dgm:t>
        <a:bodyPr/>
        <a:lstStyle/>
        <a:p>
          <a:endParaRPr lang="en-US"/>
        </a:p>
      </dgm:t>
    </dgm:pt>
    <dgm:pt modelId="{A82F868D-7823-4ED1-AF04-86DCECEBACBF}" type="pres">
      <dgm:prSet presAssocID="{3EC4E7A7-DCC0-40A8-9025-8696C36F1521}" presName="negativeSpace" presStyleCnt="0"/>
      <dgm:spPr/>
    </dgm:pt>
    <dgm:pt modelId="{A2006577-9580-4743-AA6D-573322C8B2F4}" type="pres">
      <dgm:prSet presAssocID="{3EC4E7A7-DCC0-40A8-9025-8696C36F1521}" presName="childText" presStyleLbl="conFgAcc1" presStyleIdx="2" presStyleCnt="6">
        <dgm:presLayoutVars>
          <dgm:bulletEnabled val="1"/>
        </dgm:presLayoutVars>
      </dgm:prSet>
      <dgm:spPr/>
    </dgm:pt>
    <dgm:pt modelId="{2742EAE3-2754-4B10-98D0-2FA47AE6D6CF}" type="pres">
      <dgm:prSet presAssocID="{6158F7EF-DEF5-4720-B242-5EC97AFED0FD}" presName="spaceBetweenRectangles" presStyleCnt="0"/>
      <dgm:spPr/>
    </dgm:pt>
    <dgm:pt modelId="{0A443F29-02F7-40D6-B352-25F15B8CC808}" type="pres">
      <dgm:prSet presAssocID="{44386874-DA78-4CF1-85E4-E99DC395156F}" presName="parentLin" presStyleCnt="0"/>
      <dgm:spPr/>
    </dgm:pt>
    <dgm:pt modelId="{99EC207B-1EA6-4E48-8827-B5F12F9CE5E7}" type="pres">
      <dgm:prSet presAssocID="{44386874-DA78-4CF1-85E4-E99DC395156F}" presName="parentLeftMargin" presStyleLbl="node1" presStyleIdx="2" presStyleCnt="6"/>
      <dgm:spPr/>
      <dgm:t>
        <a:bodyPr/>
        <a:lstStyle/>
        <a:p>
          <a:endParaRPr lang="en-US"/>
        </a:p>
      </dgm:t>
    </dgm:pt>
    <dgm:pt modelId="{73355F0B-F99C-442E-A0A1-7462BBB7166F}" type="pres">
      <dgm:prSet presAssocID="{44386874-DA78-4CF1-85E4-E99DC395156F}" presName="parentText" presStyleLbl="node1" presStyleIdx="3" presStyleCnt="6">
        <dgm:presLayoutVars>
          <dgm:chMax val="0"/>
          <dgm:bulletEnabled val="1"/>
        </dgm:presLayoutVars>
      </dgm:prSet>
      <dgm:spPr/>
      <dgm:t>
        <a:bodyPr/>
        <a:lstStyle/>
        <a:p>
          <a:endParaRPr lang="en-US"/>
        </a:p>
      </dgm:t>
    </dgm:pt>
    <dgm:pt modelId="{E77B5AA0-C902-4C2B-B503-7F63B1429131}" type="pres">
      <dgm:prSet presAssocID="{44386874-DA78-4CF1-85E4-E99DC395156F}" presName="negativeSpace" presStyleCnt="0"/>
      <dgm:spPr/>
    </dgm:pt>
    <dgm:pt modelId="{6FC4C1D8-E793-4B0A-A18C-C3CDF4046D53}" type="pres">
      <dgm:prSet presAssocID="{44386874-DA78-4CF1-85E4-E99DC395156F}" presName="childText" presStyleLbl="conFgAcc1" presStyleIdx="3" presStyleCnt="6">
        <dgm:presLayoutVars>
          <dgm:bulletEnabled val="1"/>
        </dgm:presLayoutVars>
      </dgm:prSet>
      <dgm:spPr/>
    </dgm:pt>
    <dgm:pt modelId="{5478FAA1-0C9E-438C-B331-A3D79E969DDE}" type="pres">
      <dgm:prSet presAssocID="{2D1A731B-1631-44AE-A8F1-B362E69915F5}" presName="spaceBetweenRectangles" presStyleCnt="0"/>
      <dgm:spPr/>
    </dgm:pt>
    <dgm:pt modelId="{2DC7CA52-C646-493E-954D-91E460005663}" type="pres">
      <dgm:prSet presAssocID="{0F228AC6-0F2D-4B83-9637-B3075171DD3B}" presName="parentLin" presStyleCnt="0"/>
      <dgm:spPr/>
    </dgm:pt>
    <dgm:pt modelId="{EA7E0934-10E8-43BB-8B70-0D88D518FB74}" type="pres">
      <dgm:prSet presAssocID="{0F228AC6-0F2D-4B83-9637-B3075171DD3B}" presName="parentLeftMargin" presStyleLbl="node1" presStyleIdx="3" presStyleCnt="6"/>
      <dgm:spPr/>
      <dgm:t>
        <a:bodyPr/>
        <a:lstStyle/>
        <a:p>
          <a:endParaRPr lang="en-US"/>
        </a:p>
      </dgm:t>
    </dgm:pt>
    <dgm:pt modelId="{8B2F5F30-1B69-4DE7-8FC1-EFFC3627FEC1}" type="pres">
      <dgm:prSet presAssocID="{0F228AC6-0F2D-4B83-9637-B3075171DD3B}" presName="parentText" presStyleLbl="node1" presStyleIdx="4" presStyleCnt="6">
        <dgm:presLayoutVars>
          <dgm:chMax val="0"/>
          <dgm:bulletEnabled val="1"/>
        </dgm:presLayoutVars>
      </dgm:prSet>
      <dgm:spPr/>
      <dgm:t>
        <a:bodyPr/>
        <a:lstStyle/>
        <a:p>
          <a:endParaRPr lang="en-US"/>
        </a:p>
      </dgm:t>
    </dgm:pt>
    <dgm:pt modelId="{3AC3D9CC-E911-4EBC-913C-1220A0D81DD5}" type="pres">
      <dgm:prSet presAssocID="{0F228AC6-0F2D-4B83-9637-B3075171DD3B}" presName="negativeSpace" presStyleCnt="0"/>
      <dgm:spPr/>
    </dgm:pt>
    <dgm:pt modelId="{AAC670E1-31CA-4FEF-8C7A-6951990F60C9}" type="pres">
      <dgm:prSet presAssocID="{0F228AC6-0F2D-4B83-9637-B3075171DD3B}" presName="childText" presStyleLbl="conFgAcc1" presStyleIdx="4" presStyleCnt="6">
        <dgm:presLayoutVars>
          <dgm:bulletEnabled val="1"/>
        </dgm:presLayoutVars>
      </dgm:prSet>
      <dgm:spPr/>
    </dgm:pt>
    <dgm:pt modelId="{B663E24B-C166-46B4-85D5-9BD1ADAEEAF9}" type="pres">
      <dgm:prSet presAssocID="{E74E74AC-40BB-401F-B60C-F51E8B609CF4}" presName="spaceBetweenRectangles" presStyleCnt="0"/>
      <dgm:spPr/>
    </dgm:pt>
    <dgm:pt modelId="{CF69CAB3-F50F-47AA-8C74-33DB68960148}" type="pres">
      <dgm:prSet presAssocID="{C80477A8-8EED-4E20-A5EE-BE2E0A8994DB}" presName="parentLin" presStyleCnt="0"/>
      <dgm:spPr/>
    </dgm:pt>
    <dgm:pt modelId="{AE06AAC6-907E-4D8D-86F5-B8E40226CC16}" type="pres">
      <dgm:prSet presAssocID="{C80477A8-8EED-4E20-A5EE-BE2E0A8994DB}" presName="parentLeftMargin" presStyleLbl="node1" presStyleIdx="4" presStyleCnt="6"/>
      <dgm:spPr/>
      <dgm:t>
        <a:bodyPr/>
        <a:lstStyle/>
        <a:p>
          <a:endParaRPr lang="en-US"/>
        </a:p>
      </dgm:t>
    </dgm:pt>
    <dgm:pt modelId="{10A39844-DF05-4B59-92CD-79923D10CB29}" type="pres">
      <dgm:prSet presAssocID="{C80477A8-8EED-4E20-A5EE-BE2E0A8994DB}" presName="parentText" presStyleLbl="node1" presStyleIdx="5" presStyleCnt="6">
        <dgm:presLayoutVars>
          <dgm:chMax val="0"/>
          <dgm:bulletEnabled val="1"/>
        </dgm:presLayoutVars>
      </dgm:prSet>
      <dgm:spPr/>
      <dgm:t>
        <a:bodyPr/>
        <a:lstStyle/>
        <a:p>
          <a:endParaRPr lang="en-US"/>
        </a:p>
      </dgm:t>
    </dgm:pt>
    <dgm:pt modelId="{FC1BE7DD-EA6C-4846-8754-1F4BFC7B8323}" type="pres">
      <dgm:prSet presAssocID="{C80477A8-8EED-4E20-A5EE-BE2E0A8994DB}" presName="negativeSpace" presStyleCnt="0"/>
      <dgm:spPr/>
    </dgm:pt>
    <dgm:pt modelId="{CD8F2F0B-7EEF-4B50-9F7F-6CE63B002EDC}" type="pres">
      <dgm:prSet presAssocID="{C80477A8-8EED-4E20-A5EE-BE2E0A8994DB}" presName="childText" presStyleLbl="conFgAcc1" presStyleIdx="5" presStyleCnt="6">
        <dgm:presLayoutVars>
          <dgm:bulletEnabled val="1"/>
        </dgm:presLayoutVars>
      </dgm:prSet>
      <dgm:spPr/>
    </dgm:pt>
  </dgm:ptLst>
  <dgm:cxnLst>
    <dgm:cxn modelId="{FD736C21-F133-4FE7-9DE5-8C3AA552A87C}" type="presOf" srcId="{717039CB-5190-46DE-B0EE-2EE6EB911C43}" destId="{5A459640-4D2C-4DE5-9982-E44722FD9D99}" srcOrd="0" destOrd="0" presId="urn:microsoft.com/office/officeart/2005/8/layout/list1"/>
    <dgm:cxn modelId="{CD2956BB-7417-436E-AE7C-0682F6462706}" srcId="{98434BAA-BFF7-410B-A719-5EAF4E26D78E}" destId="{B2A03C82-6C49-4374-B997-A83D3BBFBB04}" srcOrd="0" destOrd="0" parTransId="{6BB055C3-7D9F-4E8A-8F19-502C12307483}" sibTransId="{E0F8CD89-3A52-4182-8C28-A4F02E5EFFED}"/>
    <dgm:cxn modelId="{AEA9432C-6E61-4C10-A036-CE475E90DED1}" type="presOf" srcId="{0F228AC6-0F2D-4B83-9637-B3075171DD3B}" destId="{EA7E0934-10E8-43BB-8B70-0D88D518FB74}" srcOrd="0" destOrd="0" presId="urn:microsoft.com/office/officeart/2005/8/layout/list1"/>
    <dgm:cxn modelId="{BE42F601-B58A-4D22-B223-151E909405D6}" srcId="{98434BAA-BFF7-410B-A719-5EAF4E26D78E}" destId="{44386874-DA78-4CF1-85E4-E99DC395156F}" srcOrd="3" destOrd="0" parTransId="{07E202E8-5805-4798-8016-76B5FE23B769}" sibTransId="{2D1A731B-1631-44AE-A8F1-B362E69915F5}"/>
    <dgm:cxn modelId="{D1F43E66-CDD5-4726-B25D-0B0EE1665737}" type="presOf" srcId="{44386874-DA78-4CF1-85E4-E99DC395156F}" destId="{73355F0B-F99C-442E-A0A1-7462BBB7166F}" srcOrd="1" destOrd="0" presId="urn:microsoft.com/office/officeart/2005/8/layout/list1"/>
    <dgm:cxn modelId="{5F043955-6115-46EE-89CD-C38D3ED176F5}" srcId="{98434BAA-BFF7-410B-A719-5EAF4E26D78E}" destId="{717039CB-5190-46DE-B0EE-2EE6EB911C43}" srcOrd="1" destOrd="0" parTransId="{99D959F9-F8C9-4FCC-97A6-78B3783FBD61}" sibTransId="{7FC5A4EE-EBD5-485E-A55E-5CF036D82D57}"/>
    <dgm:cxn modelId="{716003E3-32CD-4910-84FF-392C673B134D}" type="presOf" srcId="{98434BAA-BFF7-410B-A719-5EAF4E26D78E}" destId="{C2C767B3-4875-44FD-ABD7-6F8E3ED5AC68}" srcOrd="0" destOrd="0" presId="urn:microsoft.com/office/officeart/2005/8/layout/list1"/>
    <dgm:cxn modelId="{4DA3F698-E61B-4091-BE61-60A66CB5C3F9}" type="presOf" srcId="{CF832F56-689A-4D2B-861F-995195BC271B}" destId="{26DD91B8-9BAB-4B37-8560-2C544FC42C78}" srcOrd="0" destOrd="0" presId="urn:microsoft.com/office/officeart/2005/8/layout/list1"/>
    <dgm:cxn modelId="{AC54DDDD-CDAC-4A02-B9A6-8DFE8E265F28}" srcId="{98434BAA-BFF7-410B-A719-5EAF4E26D78E}" destId="{C80477A8-8EED-4E20-A5EE-BE2E0A8994DB}" srcOrd="5" destOrd="0" parTransId="{1B321961-F3FF-4EC8-8807-1B68D1C8DF21}" sibTransId="{2787D609-8855-4FFB-8E48-5F352AA11AC4}"/>
    <dgm:cxn modelId="{314CBC28-B80C-4EFE-8009-077D87FD24DA}" type="presOf" srcId="{717039CB-5190-46DE-B0EE-2EE6EB911C43}" destId="{EA02329F-74A0-465E-8263-5E5E036651BC}" srcOrd="1" destOrd="0" presId="urn:microsoft.com/office/officeart/2005/8/layout/list1"/>
    <dgm:cxn modelId="{A342607B-D7AC-4EE3-84A2-5D0C794F77FB}" type="presOf" srcId="{C80477A8-8EED-4E20-A5EE-BE2E0A8994DB}" destId="{10A39844-DF05-4B59-92CD-79923D10CB29}" srcOrd="1" destOrd="0" presId="urn:microsoft.com/office/officeart/2005/8/layout/list1"/>
    <dgm:cxn modelId="{FAFEDCA7-8C34-4162-B3E7-69A4D61A857F}" srcId="{B2A03C82-6C49-4374-B997-A83D3BBFBB04}" destId="{CF832F56-689A-4D2B-861F-995195BC271B}" srcOrd="0" destOrd="0" parTransId="{0B94559F-0A08-4AF2-B4FA-65A4FE910865}" sibTransId="{FA10568E-78BC-4663-9C83-8D06DA3BE97A}"/>
    <dgm:cxn modelId="{EFBC6661-B5AB-465B-B59D-27F6606EF873}" type="presOf" srcId="{3EC4E7A7-DCC0-40A8-9025-8696C36F1521}" destId="{911357DE-36DB-4667-8B4D-031183B5B545}" srcOrd="0" destOrd="0" presId="urn:microsoft.com/office/officeart/2005/8/layout/list1"/>
    <dgm:cxn modelId="{FDA04898-9857-4897-AFFD-116CA1482FF8}" srcId="{98434BAA-BFF7-410B-A719-5EAF4E26D78E}" destId="{0F228AC6-0F2D-4B83-9637-B3075171DD3B}" srcOrd="4" destOrd="0" parTransId="{26839C10-2CCF-4FE4-96A4-0B9FDFE4A7CC}" sibTransId="{E74E74AC-40BB-401F-B60C-F51E8B609CF4}"/>
    <dgm:cxn modelId="{C3922E4B-7EEC-4345-90CD-4B53095537FF}" srcId="{98434BAA-BFF7-410B-A719-5EAF4E26D78E}" destId="{3EC4E7A7-DCC0-40A8-9025-8696C36F1521}" srcOrd="2" destOrd="0" parTransId="{09F64CE1-F2EF-408B-B913-6058A0DEB30F}" sibTransId="{6158F7EF-DEF5-4720-B242-5EC97AFED0FD}"/>
    <dgm:cxn modelId="{E6067F71-F084-4B3E-B580-23C9493B8F25}" type="presOf" srcId="{C80477A8-8EED-4E20-A5EE-BE2E0A8994DB}" destId="{AE06AAC6-907E-4D8D-86F5-B8E40226CC16}" srcOrd="0" destOrd="0" presId="urn:microsoft.com/office/officeart/2005/8/layout/list1"/>
    <dgm:cxn modelId="{C670B301-2BCA-4CAC-91F1-2E0BB632AFF8}" type="presOf" srcId="{3EC4E7A7-DCC0-40A8-9025-8696C36F1521}" destId="{21E79F3C-C871-4B3D-B142-99111B0ABF93}" srcOrd="1" destOrd="0" presId="urn:microsoft.com/office/officeart/2005/8/layout/list1"/>
    <dgm:cxn modelId="{D6D9B265-BACD-443E-9067-AE097EF032A3}" type="presOf" srcId="{0F228AC6-0F2D-4B83-9637-B3075171DD3B}" destId="{8B2F5F30-1B69-4DE7-8FC1-EFFC3627FEC1}" srcOrd="1" destOrd="0" presId="urn:microsoft.com/office/officeart/2005/8/layout/list1"/>
    <dgm:cxn modelId="{85E2A68A-C960-47C2-A205-456BCCF17C9C}" srcId="{B2A03C82-6C49-4374-B997-A83D3BBFBB04}" destId="{2CCDB309-2E6D-4D3C-B9B1-AC6F6E2351F6}" srcOrd="1" destOrd="0" parTransId="{B369742B-6418-4598-A3CF-BF720DB30466}" sibTransId="{3FB2D4A1-020B-4C5E-B93F-739BFF1A0836}"/>
    <dgm:cxn modelId="{266350ED-A770-40E4-8E13-D3B385A41D69}" type="presOf" srcId="{B2A03C82-6C49-4374-B997-A83D3BBFBB04}" destId="{C3080D0E-EBB8-4526-BBDD-3D889802155A}" srcOrd="1" destOrd="0" presId="urn:microsoft.com/office/officeart/2005/8/layout/list1"/>
    <dgm:cxn modelId="{FB77E303-4C0E-4E88-8CCA-4AA3DFE1E141}" type="presOf" srcId="{B2A03C82-6C49-4374-B997-A83D3BBFBB04}" destId="{DBF34335-CC8E-4FDB-A01A-F63500D93B23}" srcOrd="0" destOrd="0" presId="urn:microsoft.com/office/officeart/2005/8/layout/list1"/>
    <dgm:cxn modelId="{4A0C98D6-0BD9-4530-AE7B-F4F2D90FF492}" type="presOf" srcId="{2CCDB309-2E6D-4D3C-B9B1-AC6F6E2351F6}" destId="{26DD91B8-9BAB-4B37-8560-2C544FC42C78}" srcOrd="0" destOrd="1" presId="urn:microsoft.com/office/officeart/2005/8/layout/list1"/>
    <dgm:cxn modelId="{CD19FC74-EADA-4686-955D-E55F925F837A}" type="presOf" srcId="{44386874-DA78-4CF1-85E4-E99DC395156F}" destId="{99EC207B-1EA6-4E48-8827-B5F12F9CE5E7}" srcOrd="0" destOrd="0" presId="urn:microsoft.com/office/officeart/2005/8/layout/list1"/>
    <dgm:cxn modelId="{754ACBEE-764E-470B-9939-859B0D149034}" type="presParOf" srcId="{C2C767B3-4875-44FD-ABD7-6F8E3ED5AC68}" destId="{52113875-32CC-4313-9B85-4250CFB5E171}" srcOrd="0" destOrd="0" presId="urn:microsoft.com/office/officeart/2005/8/layout/list1"/>
    <dgm:cxn modelId="{EC2718DD-2694-4149-A9F2-35D8162B3BDD}" type="presParOf" srcId="{52113875-32CC-4313-9B85-4250CFB5E171}" destId="{DBF34335-CC8E-4FDB-A01A-F63500D93B23}" srcOrd="0" destOrd="0" presId="urn:microsoft.com/office/officeart/2005/8/layout/list1"/>
    <dgm:cxn modelId="{84813C4A-1B73-4BF4-A806-8DBEEBF3BDD5}" type="presParOf" srcId="{52113875-32CC-4313-9B85-4250CFB5E171}" destId="{C3080D0E-EBB8-4526-BBDD-3D889802155A}" srcOrd="1" destOrd="0" presId="urn:microsoft.com/office/officeart/2005/8/layout/list1"/>
    <dgm:cxn modelId="{84E45535-87DF-4DD5-99A9-3B0C3DD85EDF}" type="presParOf" srcId="{C2C767B3-4875-44FD-ABD7-6F8E3ED5AC68}" destId="{CFC9A8A8-346C-427C-9744-1AC391257CAA}" srcOrd="1" destOrd="0" presId="urn:microsoft.com/office/officeart/2005/8/layout/list1"/>
    <dgm:cxn modelId="{D6CEA973-B2B6-40AA-8C5D-826C32A12F52}" type="presParOf" srcId="{C2C767B3-4875-44FD-ABD7-6F8E3ED5AC68}" destId="{26DD91B8-9BAB-4B37-8560-2C544FC42C78}" srcOrd="2" destOrd="0" presId="urn:microsoft.com/office/officeart/2005/8/layout/list1"/>
    <dgm:cxn modelId="{53D45533-02AE-41D1-A32E-9AE6E3F6BC8E}" type="presParOf" srcId="{C2C767B3-4875-44FD-ABD7-6F8E3ED5AC68}" destId="{9F213E84-B5FD-4334-9CA7-7F8AB972E2B1}" srcOrd="3" destOrd="0" presId="urn:microsoft.com/office/officeart/2005/8/layout/list1"/>
    <dgm:cxn modelId="{42962123-BF0E-413C-B9E5-9414BD32505D}" type="presParOf" srcId="{C2C767B3-4875-44FD-ABD7-6F8E3ED5AC68}" destId="{CCEB46D5-5B8A-4BBD-93DF-185FD01CA9B1}" srcOrd="4" destOrd="0" presId="urn:microsoft.com/office/officeart/2005/8/layout/list1"/>
    <dgm:cxn modelId="{4CD5158E-A88D-4DEC-860E-08C8470CAB14}" type="presParOf" srcId="{CCEB46D5-5B8A-4BBD-93DF-185FD01CA9B1}" destId="{5A459640-4D2C-4DE5-9982-E44722FD9D99}" srcOrd="0" destOrd="0" presId="urn:microsoft.com/office/officeart/2005/8/layout/list1"/>
    <dgm:cxn modelId="{FCBA3FC2-717B-4AD4-90B1-853F37D2BC1A}" type="presParOf" srcId="{CCEB46D5-5B8A-4BBD-93DF-185FD01CA9B1}" destId="{EA02329F-74A0-465E-8263-5E5E036651BC}" srcOrd="1" destOrd="0" presId="urn:microsoft.com/office/officeart/2005/8/layout/list1"/>
    <dgm:cxn modelId="{53E0EE6D-6182-41BC-BD39-0B231478E269}" type="presParOf" srcId="{C2C767B3-4875-44FD-ABD7-6F8E3ED5AC68}" destId="{96DF9FC7-4E11-4FF1-959A-8F30AC894A56}" srcOrd="5" destOrd="0" presId="urn:microsoft.com/office/officeart/2005/8/layout/list1"/>
    <dgm:cxn modelId="{23908576-86B4-488A-B40A-99E23451017E}" type="presParOf" srcId="{C2C767B3-4875-44FD-ABD7-6F8E3ED5AC68}" destId="{179D0C02-54C2-4111-BE32-D48BA27249C3}" srcOrd="6" destOrd="0" presId="urn:microsoft.com/office/officeart/2005/8/layout/list1"/>
    <dgm:cxn modelId="{85F0A172-C73D-45DE-B8D4-BB1D8162C033}" type="presParOf" srcId="{C2C767B3-4875-44FD-ABD7-6F8E3ED5AC68}" destId="{6892F5F6-1E10-4505-882A-17C1DBAB5CAB}" srcOrd="7" destOrd="0" presId="urn:microsoft.com/office/officeart/2005/8/layout/list1"/>
    <dgm:cxn modelId="{FD609FDA-03CD-4299-BDC9-DDD6D564A9A2}" type="presParOf" srcId="{C2C767B3-4875-44FD-ABD7-6F8E3ED5AC68}" destId="{FA686C51-530F-43ED-881C-A08404360217}" srcOrd="8" destOrd="0" presId="urn:microsoft.com/office/officeart/2005/8/layout/list1"/>
    <dgm:cxn modelId="{DFC374BC-A242-4003-B580-338160D28EFE}" type="presParOf" srcId="{FA686C51-530F-43ED-881C-A08404360217}" destId="{911357DE-36DB-4667-8B4D-031183B5B545}" srcOrd="0" destOrd="0" presId="urn:microsoft.com/office/officeart/2005/8/layout/list1"/>
    <dgm:cxn modelId="{76252BAC-A15E-45FF-9C6B-B84B80EF0C9D}" type="presParOf" srcId="{FA686C51-530F-43ED-881C-A08404360217}" destId="{21E79F3C-C871-4B3D-B142-99111B0ABF93}" srcOrd="1" destOrd="0" presId="urn:microsoft.com/office/officeart/2005/8/layout/list1"/>
    <dgm:cxn modelId="{A28AF454-F283-4231-9184-2419FDC8FC1F}" type="presParOf" srcId="{C2C767B3-4875-44FD-ABD7-6F8E3ED5AC68}" destId="{A82F868D-7823-4ED1-AF04-86DCECEBACBF}" srcOrd="9" destOrd="0" presId="urn:microsoft.com/office/officeart/2005/8/layout/list1"/>
    <dgm:cxn modelId="{6299DA6C-7937-470F-8BA8-CE7BD0991139}" type="presParOf" srcId="{C2C767B3-4875-44FD-ABD7-6F8E3ED5AC68}" destId="{A2006577-9580-4743-AA6D-573322C8B2F4}" srcOrd="10" destOrd="0" presId="urn:microsoft.com/office/officeart/2005/8/layout/list1"/>
    <dgm:cxn modelId="{C063DD7E-3DAD-4008-A3E2-24363B29269B}" type="presParOf" srcId="{C2C767B3-4875-44FD-ABD7-6F8E3ED5AC68}" destId="{2742EAE3-2754-4B10-98D0-2FA47AE6D6CF}" srcOrd="11" destOrd="0" presId="urn:microsoft.com/office/officeart/2005/8/layout/list1"/>
    <dgm:cxn modelId="{DFA7E419-3696-4BA9-B288-752F934E6E6A}" type="presParOf" srcId="{C2C767B3-4875-44FD-ABD7-6F8E3ED5AC68}" destId="{0A443F29-02F7-40D6-B352-25F15B8CC808}" srcOrd="12" destOrd="0" presId="urn:microsoft.com/office/officeart/2005/8/layout/list1"/>
    <dgm:cxn modelId="{08BF12ED-77C0-4553-81C3-1CA768AEB833}" type="presParOf" srcId="{0A443F29-02F7-40D6-B352-25F15B8CC808}" destId="{99EC207B-1EA6-4E48-8827-B5F12F9CE5E7}" srcOrd="0" destOrd="0" presId="urn:microsoft.com/office/officeart/2005/8/layout/list1"/>
    <dgm:cxn modelId="{78CD3EB4-569B-472E-80D7-C211D821C526}" type="presParOf" srcId="{0A443F29-02F7-40D6-B352-25F15B8CC808}" destId="{73355F0B-F99C-442E-A0A1-7462BBB7166F}" srcOrd="1" destOrd="0" presId="urn:microsoft.com/office/officeart/2005/8/layout/list1"/>
    <dgm:cxn modelId="{7B1E9961-ACFC-457A-A6AB-08B113F33880}" type="presParOf" srcId="{C2C767B3-4875-44FD-ABD7-6F8E3ED5AC68}" destId="{E77B5AA0-C902-4C2B-B503-7F63B1429131}" srcOrd="13" destOrd="0" presId="urn:microsoft.com/office/officeart/2005/8/layout/list1"/>
    <dgm:cxn modelId="{1EC8B499-158C-416E-BE4A-F6DBB0E051C7}" type="presParOf" srcId="{C2C767B3-4875-44FD-ABD7-6F8E3ED5AC68}" destId="{6FC4C1D8-E793-4B0A-A18C-C3CDF4046D53}" srcOrd="14" destOrd="0" presId="urn:microsoft.com/office/officeart/2005/8/layout/list1"/>
    <dgm:cxn modelId="{9F39DCD4-BC2B-4785-A525-632255AA023E}" type="presParOf" srcId="{C2C767B3-4875-44FD-ABD7-6F8E3ED5AC68}" destId="{5478FAA1-0C9E-438C-B331-A3D79E969DDE}" srcOrd="15" destOrd="0" presId="urn:microsoft.com/office/officeart/2005/8/layout/list1"/>
    <dgm:cxn modelId="{EAB0BF37-48C5-49B3-AD68-3D593E44152B}" type="presParOf" srcId="{C2C767B3-4875-44FD-ABD7-6F8E3ED5AC68}" destId="{2DC7CA52-C646-493E-954D-91E460005663}" srcOrd="16" destOrd="0" presId="urn:microsoft.com/office/officeart/2005/8/layout/list1"/>
    <dgm:cxn modelId="{040B93BB-5CAD-45AD-A61B-C32776DF11AE}" type="presParOf" srcId="{2DC7CA52-C646-493E-954D-91E460005663}" destId="{EA7E0934-10E8-43BB-8B70-0D88D518FB74}" srcOrd="0" destOrd="0" presId="urn:microsoft.com/office/officeart/2005/8/layout/list1"/>
    <dgm:cxn modelId="{3EBD751A-240D-4214-86EA-5C25337339C8}" type="presParOf" srcId="{2DC7CA52-C646-493E-954D-91E460005663}" destId="{8B2F5F30-1B69-4DE7-8FC1-EFFC3627FEC1}" srcOrd="1" destOrd="0" presId="urn:microsoft.com/office/officeart/2005/8/layout/list1"/>
    <dgm:cxn modelId="{7CCBB654-17EC-4430-A9AB-A9800168D579}" type="presParOf" srcId="{C2C767B3-4875-44FD-ABD7-6F8E3ED5AC68}" destId="{3AC3D9CC-E911-4EBC-913C-1220A0D81DD5}" srcOrd="17" destOrd="0" presId="urn:microsoft.com/office/officeart/2005/8/layout/list1"/>
    <dgm:cxn modelId="{4ABCC4BD-3C21-42A4-8D15-9F677CB4D262}" type="presParOf" srcId="{C2C767B3-4875-44FD-ABD7-6F8E3ED5AC68}" destId="{AAC670E1-31CA-4FEF-8C7A-6951990F60C9}" srcOrd="18" destOrd="0" presId="urn:microsoft.com/office/officeart/2005/8/layout/list1"/>
    <dgm:cxn modelId="{3662E432-DD86-4E14-A58F-4A8E560D4846}" type="presParOf" srcId="{C2C767B3-4875-44FD-ABD7-6F8E3ED5AC68}" destId="{B663E24B-C166-46B4-85D5-9BD1ADAEEAF9}" srcOrd="19" destOrd="0" presId="urn:microsoft.com/office/officeart/2005/8/layout/list1"/>
    <dgm:cxn modelId="{6E4840D3-4F38-4BC5-9FDD-9CCFD85FC270}" type="presParOf" srcId="{C2C767B3-4875-44FD-ABD7-6F8E3ED5AC68}" destId="{CF69CAB3-F50F-47AA-8C74-33DB68960148}" srcOrd="20" destOrd="0" presId="urn:microsoft.com/office/officeart/2005/8/layout/list1"/>
    <dgm:cxn modelId="{CFC41FDD-CFEE-4181-9184-F3E41573C506}" type="presParOf" srcId="{CF69CAB3-F50F-47AA-8C74-33DB68960148}" destId="{AE06AAC6-907E-4D8D-86F5-B8E40226CC16}" srcOrd="0" destOrd="0" presId="urn:microsoft.com/office/officeart/2005/8/layout/list1"/>
    <dgm:cxn modelId="{535A4626-8C10-4163-82B1-6C638F4F2161}" type="presParOf" srcId="{CF69CAB3-F50F-47AA-8C74-33DB68960148}" destId="{10A39844-DF05-4B59-92CD-79923D10CB29}" srcOrd="1" destOrd="0" presId="urn:microsoft.com/office/officeart/2005/8/layout/list1"/>
    <dgm:cxn modelId="{0EBFA004-8AC4-4F9A-A2C8-8D34BA1F09DC}" type="presParOf" srcId="{C2C767B3-4875-44FD-ABD7-6F8E3ED5AC68}" destId="{FC1BE7DD-EA6C-4846-8754-1F4BFC7B8323}" srcOrd="21" destOrd="0" presId="urn:microsoft.com/office/officeart/2005/8/layout/list1"/>
    <dgm:cxn modelId="{61BA3AB1-887A-4420-8719-20F8715FFEBC}" type="presParOf" srcId="{C2C767B3-4875-44FD-ABD7-6F8E3ED5AC68}" destId="{CD8F2F0B-7EEF-4B50-9F7F-6CE63B002EDC}" srcOrd="22"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2.xml><?xml version="1.0" encoding="utf-8"?>
<dgm:dataModel xmlns:dgm="http://schemas.openxmlformats.org/drawingml/2006/diagram" xmlns:a="http://schemas.openxmlformats.org/drawingml/2006/main">
  <dgm:ptLst>
    <dgm:pt modelId="{908E6C88-D106-457E-89B7-6B2E1C199B06}" type="doc">
      <dgm:prSet loTypeId="urn:microsoft.com/office/officeart/2005/8/layout/hList6" loCatId="list" qsTypeId="urn:microsoft.com/office/officeart/2005/8/quickstyle/simple1" qsCatId="simple" csTypeId="urn:microsoft.com/office/officeart/2005/8/colors/accent1_2" csCatId="accent1"/>
      <dgm:spPr/>
      <dgm:t>
        <a:bodyPr/>
        <a:lstStyle/>
        <a:p>
          <a:endParaRPr lang="en-US"/>
        </a:p>
      </dgm:t>
    </dgm:pt>
    <dgm:pt modelId="{D91EDCDB-E6C8-4B9F-BA13-56C71FF26F18}">
      <dgm:prSet/>
      <dgm:spPr/>
      <dgm:t>
        <a:bodyPr/>
        <a:lstStyle/>
        <a:p>
          <a:pPr rtl="0"/>
          <a:r>
            <a:rPr lang="en-US" smtClean="0"/>
            <a:t>Local Ideas </a:t>
          </a:r>
          <a:endParaRPr lang="en-US"/>
        </a:p>
      </dgm:t>
    </dgm:pt>
    <dgm:pt modelId="{67C48CDE-8ABF-454F-9151-C76274296754}" type="parTrans" cxnId="{C7142B7F-0E7E-4DC6-8F3B-8799AA920097}">
      <dgm:prSet/>
      <dgm:spPr/>
      <dgm:t>
        <a:bodyPr/>
        <a:lstStyle/>
        <a:p>
          <a:endParaRPr lang="en-US"/>
        </a:p>
      </dgm:t>
    </dgm:pt>
    <dgm:pt modelId="{52BFC567-661E-432F-BF20-502D90883AFC}" type="sibTrans" cxnId="{C7142B7F-0E7E-4DC6-8F3B-8799AA920097}">
      <dgm:prSet/>
      <dgm:spPr/>
      <dgm:t>
        <a:bodyPr/>
        <a:lstStyle/>
        <a:p>
          <a:endParaRPr lang="en-US"/>
        </a:p>
      </dgm:t>
    </dgm:pt>
    <dgm:pt modelId="{03AC0DE7-0308-489F-9A4B-3E85581CE665}">
      <dgm:prSet/>
      <dgm:spPr/>
      <dgm:t>
        <a:bodyPr/>
        <a:lstStyle/>
        <a:p>
          <a:pPr rtl="0"/>
          <a:r>
            <a:rPr lang="en-US" smtClean="0"/>
            <a:t>Spreading the Word</a:t>
          </a:r>
          <a:endParaRPr lang="en-US"/>
        </a:p>
      </dgm:t>
    </dgm:pt>
    <dgm:pt modelId="{52FB1D49-9444-4E79-827E-F6B5C484EA34}" type="parTrans" cxnId="{06E0EE81-F6F0-49EB-B214-184D9419BB9D}">
      <dgm:prSet/>
      <dgm:spPr/>
      <dgm:t>
        <a:bodyPr/>
        <a:lstStyle/>
        <a:p>
          <a:endParaRPr lang="en-US"/>
        </a:p>
      </dgm:t>
    </dgm:pt>
    <dgm:pt modelId="{5F5C0FF2-55C6-4B18-BD10-6443B3E2C610}" type="sibTrans" cxnId="{06E0EE81-F6F0-49EB-B214-184D9419BB9D}">
      <dgm:prSet/>
      <dgm:spPr/>
      <dgm:t>
        <a:bodyPr/>
        <a:lstStyle/>
        <a:p>
          <a:endParaRPr lang="en-US"/>
        </a:p>
      </dgm:t>
    </dgm:pt>
    <dgm:pt modelId="{A5CAE824-3357-4514-B2CF-FD9C3E414F34}">
      <dgm:prSet/>
      <dgm:spPr/>
      <dgm:t>
        <a:bodyPr/>
        <a:lstStyle/>
        <a:p>
          <a:pPr rtl="0"/>
          <a:r>
            <a:rPr lang="en-US" smtClean="0"/>
            <a:t>Collaboration</a:t>
          </a:r>
          <a:endParaRPr lang="en-US"/>
        </a:p>
      </dgm:t>
    </dgm:pt>
    <dgm:pt modelId="{DF794533-F6E5-4F65-8661-3A74B4707A27}" type="parTrans" cxnId="{89C932B2-6F44-46B3-964C-4C0FA11E3A59}">
      <dgm:prSet/>
      <dgm:spPr/>
      <dgm:t>
        <a:bodyPr/>
        <a:lstStyle/>
        <a:p>
          <a:endParaRPr lang="en-US"/>
        </a:p>
      </dgm:t>
    </dgm:pt>
    <dgm:pt modelId="{8BA3578A-2CD7-4ADF-8F79-20864BB4CBD2}" type="sibTrans" cxnId="{89C932B2-6F44-46B3-964C-4C0FA11E3A59}">
      <dgm:prSet/>
      <dgm:spPr/>
      <dgm:t>
        <a:bodyPr/>
        <a:lstStyle/>
        <a:p>
          <a:endParaRPr lang="en-US"/>
        </a:p>
      </dgm:t>
    </dgm:pt>
    <dgm:pt modelId="{D83C05C6-F679-4E74-AC78-0FC4CAC5CEB5}">
      <dgm:prSet/>
      <dgm:spPr/>
      <dgm:t>
        <a:bodyPr/>
        <a:lstStyle/>
        <a:p>
          <a:pPr rtl="0"/>
          <a:r>
            <a:rPr lang="en-US" smtClean="0"/>
            <a:t>CoCo net; Email Digest</a:t>
          </a:r>
          <a:endParaRPr lang="en-US"/>
        </a:p>
      </dgm:t>
    </dgm:pt>
    <dgm:pt modelId="{5E97FC0B-4D52-4E95-B2DC-23ECC111D3B2}" type="parTrans" cxnId="{2E61FE54-82CD-4608-9036-D271D50B4848}">
      <dgm:prSet/>
      <dgm:spPr/>
      <dgm:t>
        <a:bodyPr/>
        <a:lstStyle/>
        <a:p>
          <a:endParaRPr lang="en-US"/>
        </a:p>
      </dgm:t>
    </dgm:pt>
    <dgm:pt modelId="{07ECF50C-70F6-4F13-9994-72C51712113F}" type="sibTrans" cxnId="{2E61FE54-82CD-4608-9036-D271D50B4848}">
      <dgm:prSet/>
      <dgm:spPr/>
      <dgm:t>
        <a:bodyPr/>
        <a:lstStyle/>
        <a:p>
          <a:endParaRPr lang="en-US"/>
        </a:p>
      </dgm:t>
    </dgm:pt>
    <dgm:pt modelId="{E134C39A-420A-4ED9-A4BF-ACE0AAF3121C}">
      <dgm:prSet/>
      <dgm:spPr/>
      <dgm:t>
        <a:bodyPr/>
        <a:lstStyle/>
        <a:p>
          <a:pPr rtl="0"/>
          <a:r>
            <a:rPr lang="en-US" smtClean="0"/>
            <a:t>Contracts</a:t>
          </a:r>
          <a:endParaRPr lang="en-US"/>
        </a:p>
      </dgm:t>
    </dgm:pt>
    <dgm:pt modelId="{9DC7875E-E959-4960-8E97-CD70F34409FC}" type="parTrans" cxnId="{1AABE775-84DC-467E-9A3E-A7CD336192E5}">
      <dgm:prSet/>
      <dgm:spPr/>
      <dgm:t>
        <a:bodyPr/>
        <a:lstStyle/>
        <a:p>
          <a:endParaRPr lang="en-US"/>
        </a:p>
      </dgm:t>
    </dgm:pt>
    <dgm:pt modelId="{7BFF558A-88FB-49FF-AC55-0CFB69082EDD}" type="sibTrans" cxnId="{1AABE775-84DC-467E-9A3E-A7CD336192E5}">
      <dgm:prSet/>
      <dgm:spPr/>
      <dgm:t>
        <a:bodyPr/>
        <a:lstStyle/>
        <a:p>
          <a:endParaRPr lang="en-US"/>
        </a:p>
      </dgm:t>
    </dgm:pt>
    <dgm:pt modelId="{FB1C43ED-C1C5-46C7-87DC-0671B62E7766}">
      <dgm:prSet/>
      <dgm:spPr/>
      <dgm:t>
        <a:bodyPr/>
        <a:lstStyle/>
        <a:p>
          <a:pPr rtl="0"/>
          <a:r>
            <a:rPr lang="en-US" smtClean="0"/>
            <a:t>Multi County Consortium?</a:t>
          </a:r>
          <a:endParaRPr lang="en-US"/>
        </a:p>
      </dgm:t>
    </dgm:pt>
    <dgm:pt modelId="{3A00A15B-8E20-43C3-A5A9-0A2CB7E975D2}" type="parTrans" cxnId="{7DF8766B-C138-49CC-8C52-4C3E58A55911}">
      <dgm:prSet/>
      <dgm:spPr/>
      <dgm:t>
        <a:bodyPr/>
        <a:lstStyle/>
        <a:p>
          <a:endParaRPr lang="en-US"/>
        </a:p>
      </dgm:t>
    </dgm:pt>
    <dgm:pt modelId="{882C328E-6F88-446A-A411-7DAB74809ED1}" type="sibTrans" cxnId="{7DF8766B-C138-49CC-8C52-4C3E58A55911}">
      <dgm:prSet/>
      <dgm:spPr/>
      <dgm:t>
        <a:bodyPr/>
        <a:lstStyle/>
        <a:p>
          <a:endParaRPr lang="en-US"/>
        </a:p>
      </dgm:t>
    </dgm:pt>
    <dgm:pt modelId="{B04A689C-87F9-41C2-9489-AB4483888A8B}">
      <dgm:prSet/>
      <dgm:spPr/>
      <dgm:t>
        <a:bodyPr/>
        <a:lstStyle/>
        <a:p>
          <a:pPr rtl="0"/>
          <a:r>
            <a:rPr lang="en-US" smtClean="0"/>
            <a:t>State Hospital Capacity?</a:t>
          </a:r>
          <a:endParaRPr lang="en-US"/>
        </a:p>
      </dgm:t>
    </dgm:pt>
    <dgm:pt modelId="{0CE184EE-05FC-4619-BF7A-A1090D76A617}" type="parTrans" cxnId="{8CABB0F2-C4A4-4909-A924-0521DC6DCEE9}">
      <dgm:prSet/>
      <dgm:spPr/>
      <dgm:t>
        <a:bodyPr/>
        <a:lstStyle/>
        <a:p>
          <a:endParaRPr lang="en-US"/>
        </a:p>
      </dgm:t>
    </dgm:pt>
    <dgm:pt modelId="{6264FF08-69F7-4EEF-A162-A529EBA9207A}" type="sibTrans" cxnId="{8CABB0F2-C4A4-4909-A924-0521DC6DCEE9}">
      <dgm:prSet/>
      <dgm:spPr/>
      <dgm:t>
        <a:bodyPr/>
        <a:lstStyle/>
        <a:p>
          <a:endParaRPr lang="en-US"/>
        </a:p>
      </dgm:t>
    </dgm:pt>
    <dgm:pt modelId="{02A16D94-4872-409C-82B1-6686B91AA149}">
      <dgm:prSet/>
      <dgm:spPr/>
      <dgm:t>
        <a:bodyPr/>
        <a:lstStyle/>
        <a:p>
          <a:pPr rtl="0"/>
          <a:r>
            <a:rPr lang="en-US" smtClean="0"/>
            <a:t>Other?  </a:t>
          </a:r>
          <a:endParaRPr lang="en-US"/>
        </a:p>
      </dgm:t>
    </dgm:pt>
    <dgm:pt modelId="{2041326C-7A8F-44EB-B5CF-2D137213579F}" type="parTrans" cxnId="{2BE25148-76C1-4210-A09C-E8575663E63B}">
      <dgm:prSet/>
      <dgm:spPr/>
      <dgm:t>
        <a:bodyPr/>
        <a:lstStyle/>
        <a:p>
          <a:endParaRPr lang="en-US"/>
        </a:p>
      </dgm:t>
    </dgm:pt>
    <dgm:pt modelId="{0766C7F2-1C93-47EF-BDCA-222821035E68}" type="sibTrans" cxnId="{2BE25148-76C1-4210-A09C-E8575663E63B}">
      <dgm:prSet/>
      <dgm:spPr/>
      <dgm:t>
        <a:bodyPr/>
        <a:lstStyle/>
        <a:p>
          <a:endParaRPr lang="en-US"/>
        </a:p>
      </dgm:t>
    </dgm:pt>
    <dgm:pt modelId="{CC8310FE-F49B-4D88-94A8-DD7E63E99108}" type="pres">
      <dgm:prSet presAssocID="{908E6C88-D106-457E-89B7-6B2E1C199B06}" presName="Name0" presStyleCnt="0">
        <dgm:presLayoutVars>
          <dgm:dir/>
          <dgm:resizeHandles val="exact"/>
        </dgm:presLayoutVars>
      </dgm:prSet>
      <dgm:spPr/>
      <dgm:t>
        <a:bodyPr/>
        <a:lstStyle/>
        <a:p>
          <a:endParaRPr lang="en-US"/>
        </a:p>
      </dgm:t>
    </dgm:pt>
    <dgm:pt modelId="{D633857A-53CD-4BA8-9009-E35F652AFFAD}" type="pres">
      <dgm:prSet presAssocID="{D91EDCDB-E6C8-4B9F-BA13-56C71FF26F18}" presName="node" presStyleLbl="node1" presStyleIdx="0" presStyleCnt="3">
        <dgm:presLayoutVars>
          <dgm:bulletEnabled val="1"/>
        </dgm:presLayoutVars>
      </dgm:prSet>
      <dgm:spPr/>
      <dgm:t>
        <a:bodyPr/>
        <a:lstStyle/>
        <a:p>
          <a:endParaRPr lang="en-US"/>
        </a:p>
      </dgm:t>
    </dgm:pt>
    <dgm:pt modelId="{A750C5F0-1D53-49CE-80F8-BC305C6B2950}" type="pres">
      <dgm:prSet presAssocID="{52BFC567-661E-432F-BF20-502D90883AFC}" presName="sibTrans" presStyleCnt="0"/>
      <dgm:spPr/>
    </dgm:pt>
    <dgm:pt modelId="{14D4B192-49CD-44D3-A339-B697384218FD}" type="pres">
      <dgm:prSet presAssocID="{E134C39A-420A-4ED9-A4BF-ACE0AAF3121C}" presName="node" presStyleLbl="node1" presStyleIdx="1" presStyleCnt="3">
        <dgm:presLayoutVars>
          <dgm:bulletEnabled val="1"/>
        </dgm:presLayoutVars>
      </dgm:prSet>
      <dgm:spPr/>
      <dgm:t>
        <a:bodyPr/>
        <a:lstStyle/>
        <a:p>
          <a:endParaRPr lang="en-US"/>
        </a:p>
      </dgm:t>
    </dgm:pt>
    <dgm:pt modelId="{47DF53E5-0156-42A7-9060-927D1B1D3C17}" type="pres">
      <dgm:prSet presAssocID="{7BFF558A-88FB-49FF-AC55-0CFB69082EDD}" presName="sibTrans" presStyleCnt="0"/>
      <dgm:spPr/>
    </dgm:pt>
    <dgm:pt modelId="{C6E87BE0-3ED3-49FA-948A-2D93E504C7C0}" type="pres">
      <dgm:prSet presAssocID="{02A16D94-4872-409C-82B1-6686B91AA149}" presName="node" presStyleLbl="node1" presStyleIdx="2" presStyleCnt="3">
        <dgm:presLayoutVars>
          <dgm:bulletEnabled val="1"/>
        </dgm:presLayoutVars>
      </dgm:prSet>
      <dgm:spPr/>
      <dgm:t>
        <a:bodyPr/>
        <a:lstStyle/>
        <a:p>
          <a:endParaRPr lang="en-US"/>
        </a:p>
      </dgm:t>
    </dgm:pt>
  </dgm:ptLst>
  <dgm:cxnLst>
    <dgm:cxn modelId="{89C932B2-6F44-46B3-964C-4C0FA11E3A59}" srcId="{D91EDCDB-E6C8-4B9F-BA13-56C71FF26F18}" destId="{A5CAE824-3357-4514-B2CF-FD9C3E414F34}" srcOrd="1" destOrd="0" parTransId="{DF794533-F6E5-4F65-8661-3A74B4707A27}" sibTransId="{8BA3578A-2CD7-4ADF-8F79-20864BB4CBD2}"/>
    <dgm:cxn modelId="{1AABE775-84DC-467E-9A3E-A7CD336192E5}" srcId="{908E6C88-D106-457E-89B7-6B2E1C199B06}" destId="{E134C39A-420A-4ED9-A4BF-ACE0AAF3121C}" srcOrd="1" destOrd="0" parTransId="{9DC7875E-E959-4960-8E97-CD70F34409FC}" sibTransId="{7BFF558A-88FB-49FF-AC55-0CFB69082EDD}"/>
    <dgm:cxn modelId="{1B8DE41A-F466-405E-AE05-223B8DD0DC9F}" type="presOf" srcId="{D83C05C6-F679-4E74-AC78-0FC4CAC5CEB5}" destId="{D633857A-53CD-4BA8-9009-E35F652AFFAD}" srcOrd="0" destOrd="3" presId="urn:microsoft.com/office/officeart/2005/8/layout/hList6"/>
    <dgm:cxn modelId="{C4E67FB2-16D7-402B-ACED-E7EB94A210FC}" type="presOf" srcId="{FB1C43ED-C1C5-46C7-87DC-0671B62E7766}" destId="{14D4B192-49CD-44D3-A339-B697384218FD}" srcOrd="0" destOrd="1" presId="urn:microsoft.com/office/officeart/2005/8/layout/hList6"/>
    <dgm:cxn modelId="{BCF9ACAF-352B-4678-87C7-91F9BB2166BF}" type="presOf" srcId="{B04A689C-87F9-41C2-9489-AB4483888A8B}" destId="{14D4B192-49CD-44D3-A339-B697384218FD}" srcOrd="0" destOrd="2" presId="urn:microsoft.com/office/officeart/2005/8/layout/hList6"/>
    <dgm:cxn modelId="{3AB3B1F4-5883-4682-9467-EDAE473474D9}" type="presOf" srcId="{02A16D94-4872-409C-82B1-6686B91AA149}" destId="{C6E87BE0-3ED3-49FA-948A-2D93E504C7C0}" srcOrd="0" destOrd="0" presId="urn:microsoft.com/office/officeart/2005/8/layout/hList6"/>
    <dgm:cxn modelId="{8CABB0F2-C4A4-4909-A924-0521DC6DCEE9}" srcId="{E134C39A-420A-4ED9-A4BF-ACE0AAF3121C}" destId="{B04A689C-87F9-41C2-9489-AB4483888A8B}" srcOrd="1" destOrd="0" parTransId="{0CE184EE-05FC-4619-BF7A-A1090D76A617}" sibTransId="{6264FF08-69F7-4EEF-A162-A529EBA9207A}"/>
    <dgm:cxn modelId="{16EDF44B-63FC-41E4-888B-D74B6DE2A560}" type="presOf" srcId="{D91EDCDB-E6C8-4B9F-BA13-56C71FF26F18}" destId="{D633857A-53CD-4BA8-9009-E35F652AFFAD}" srcOrd="0" destOrd="0" presId="urn:microsoft.com/office/officeart/2005/8/layout/hList6"/>
    <dgm:cxn modelId="{2E61FE54-82CD-4608-9036-D271D50B4848}" srcId="{D91EDCDB-E6C8-4B9F-BA13-56C71FF26F18}" destId="{D83C05C6-F679-4E74-AC78-0FC4CAC5CEB5}" srcOrd="2" destOrd="0" parTransId="{5E97FC0B-4D52-4E95-B2DC-23ECC111D3B2}" sibTransId="{07ECF50C-70F6-4F13-9994-72C51712113F}"/>
    <dgm:cxn modelId="{06E0EE81-F6F0-49EB-B214-184D9419BB9D}" srcId="{D91EDCDB-E6C8-4B9F-BA13-56C71FF26F18}" destId="{03AC0DE7-0308-489F-9A4B-3E85581CE665}" srcOrd="0" destOrd="0" parTransId="{52FB1D49-9444-4E79-827E-F6B5C484EA34}" sibTransId="{5F5C0FF2-55C6-4B18-BD10-6443B3E2C610}"/>
    <dgm:cxn modelId="{6060F686-F5C9-4EC2-9F1B-B81AE600AF68}" type="presOf" srcId="{03AC0DE7-0308-489F-9A4B-3E85581CE665}" destId="{D633857A-53CD-4BA8-9009-E35F652AFFAD}" srcOrd="0" destOrd="1" presId="urn:microsoft.com/office/officeart/2005/8/layout/hList6"/>
    <dgm:cxn modelId="{C7142B7F-0E7E-4DC6-8F3B-8799AA920097}" srcId="{908E6C88-D106-457E-89B7-6B2E1C199B06}" destId="{D91EDCDB-E6C8-4B9F-BA13-56C71FF26F18}" srcOrd="0" destOrd="0" parTransId="{67C48CDE-8ABF-454F-9151-C76274296754}" sibTransId="{52BFC567-661E-432F-BF20-502D90883AFC}"/>
    <dgm:cxn modelId="{7DF8766B-C138-49CC-8C52-4C3E58A55911}" srcId="{E134C39A-420A-4ED9-A4BF-ACE0AAF3121C}" destId="{FB1C43ED-C1C5-46C7-87DC-0671B62E7766}" srcOrd="0" destOrd="0" parTransId="{3A00A15B-8E20-43C3-A5A9-0A2CB7E975D2}" sibTransId="{882C328E-6F88-446A-A411-7DAB74809ED1}"/>
    <dgm:cxn modelId="{F39C50B9-07EB-4B63-A339-3D32E9F87385}" type="presOf" srcId="{908E6C88-D106-457E-89B7-6B2E1C199B06}" destId="{CC8310FE-F49B-4D88-94A8-DD7E63E99108}" srcOrd="0" destOrd="0" presId="urn:microsoft.com/office/officeart/2005/8/layout/hList6"/>
    <dgm:cxn modelId="{9B78F656-204C-4B19-B15B-6E3D0DC6B8B9}" type="presOf" srcId="{E134C39A-420A-4ED9-A4BF-ACE0AAF3121C}" destId="{14D4B192-49CD-44D3-A339-B697384218FD}" srcOrd="0" destOrd="0" presId="urn:microsoft.com/office/officeart/2005/8/layout/hList6"/>
    <dgm:cxn modelId="{2BE25148-76C1-4210-A09C-E8575663E63B}" srcId="{908E6C88-D106-457E-89B7-6B2E1C199B06}" destId="{02A16D94-4872-409C-82B1-6686B91AA149}" srcOrd="2" destOrd="0" parTransId="{2041326C-7A8F-44EB-B5CF-2D137213579F}" sibTransId="{0766C7F2-1C93-47EF-BDCA-222821035E68}"/>
    <dgm:cxn modelId="{14B22B31-21E7-44D1-9F03-9BF0861DDDC3}" type="presOf" srcId="{A5CAE824-3357-4514-B2CF-FD9C3E414F34}" destId="{D633857A-53CD-4BA8-9009-E35F652AFFAD}" srcOrd="0" destOrd="2" presId="urn:microsoft.com/office/officeart/2005/8/layout/hList6"/>
    <dgm:cxn modelId="{D1C33121-E31A-4EC0-AF1E-DAEEB09A8E31}" type="presParOf" srcId="{CC8310FE-F49B-4D88-94A8-DD7E63E99108}" destId="{D633857A-53CD-4BA8-9009-E35F652AFFAD}" srcOrd="0" destOrd="0" presId="urn:microsoft.com/office/officeart/2005/8/layout/hList6"/>
    <dgm:cxn modelId="{D619B9D0-F0C8-4B2E-A40E-2D846D121049}" type="presParOf" srcId="{CC8310FE-F49B-4D88-94A8-DD7E63E99108}" destId="{A750C5F0-1D53-49CE-80F8-BC305C6B2950}" srcOrd="1" destOrd="0" presId="urn:microsoft.com/office/officeart/2005/8/layout/hList6"/>
    <dgm:cxn modelId="{3C39C47B-0D49-4AA8-93D3-89588E1F4DD1}" type="presParOf" srcId="{CC8310FE-F49B-4D88-94A8-DD7E63E99108}" destId="{14D4B192-49CD-44D3-A339-B697384218FD}" srcOrd="2" destOrd="0" presId="urn:microsoft.com/office/officeart/2005/8/layout/hList6"/>
    <dgm:cxn modelId="{A93D7E22-56D2-4A92-88B4-1D78520E8202}" type="presParOf" srcId="{CC8310FE-F49B-4D88-94A8-DD7E63E99108}" destId="{47DF53E5-0156-42A7-9060-927D1B1D3C17}" srcOrd="3" destOrd="0" presId="urn:microsoft.com/office/officeart/2005/8/layout/hList6"/>
    <dgm:cxn modelId="{293EA9BB-66C9-4FC4-A8A1-D170E09777DA}" type="presParOf" srcId="{CC8310FE-F49B-4D88-94A8-DD7E63E99108}" destId="{C6E87BE0-3ED3-49FA-948A-2D93E504C7C0}" srcOrd="4" destOrd="0" presId="urn:microsoft.com/office/officeart/2005/8/layout/hList6"/>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43.xml><?xml version="1.0" encoding="utf-8"?>
<dgm:dataModel xmlns:dgm="http://schemas.openxmlformats.org/drawingml/2006/diagram" xmlns:a="http://schemas.openxmlformats.org/drawingml/2006/main">
  <dgm:ptLst>
    <dgm:pt modelId="{3AEFB1B9-CD4B-4EDF-BC9B-1AD36260712D}" type="doc">
      <dgm:prSet loTypeId="urn:microsoft.com/office/officeart/2005/8/layout/cycle2" loCatId="cycle" qsTypeId="urn:microsoft.com/office/officeart/2005/8/quickstyle/simple1" qsCatId="simple" csTypeId="urn:microsoft.com/office/officeart/2005/8/colors/accent1_2" csCatId="accent1" phldr="1"/>
      <dgm:spPr/>
      <dgm:t>
        <a:bodyPr/>
        <a:lstStyle/>
        <a:p>
          <a:endParaRPr lang="en-US"/>
        </a:p>
      </dgm:t>
    </dgm:pt>
    <dgm:pt modelId="{942446C1-AA14-4AB0-A75B-958E69525E0B}">
      <dgm:prSet/>
      <dgm:spPr/>
      <dgm:t>
        <a:bodyPr/>
        <a:lstStyle/>
        <a:p>
          <a:pPr rtl="0"/>
          <a:r>
            <a:rPr lang="en-US" dirty="0" smtClean="0"/>
            <a:t>?????????</a:t>
          </a:r>
          <a:endParaRPr lang="en-US" dirty="0"/>
        </a:p>
      </dgm:t>
    </dgm:pt>
    <dgm:pt modelId="{755B98F7-B1A0-4F9D-A8B8-B6AFAB1E11C9}" type="parTrans" cxnId="{17DD5A9B-EA0E-46E4-A89F-0AF802BA3AA7}">
      <dgm:prSet/>
      <dgm:spPr/>
      <dgm:t>
        <a:bodyPr/>
        <a:lstStyle/>
        <a:p>
          <a:endParaRPr lang="en-US"/>
        </a:p>
      </dgm:t>
    </dgm:pt>
    <dgm:pt modelId="{AAFB2B36-F981-408C-B946-BD6588E18902}" type="sibTrans" cxnId="{17DD5A9B-EA0E-46E4-A89F-0AF802BA3AA7}">
      <dgm:prSet/>
      <dgm:spPr/>
      <dgm:t>
        <a:bodyPr/>
        <a:lstStyle/>
        <a:p>
          <a:endParaRPr lang="en-US"/>
        </a:p>
      </dgm:t>
    </dgm:pt>
    <dgm:pt modelId="{41628468-8A00-4218-AD72-4036A274C5F3}" type="pres">
      <dgm:prSet presAssocID="{3AEFB1B9-CD4B-4EDF-BC9B-1AD36260712D}" presName="cycle" presStyleCnt="0">
        <dgm:presLayoutVars>
          <dgm:dir/>
          <dgm:resizeHandles val="exact"/>
        </dgm:presLayoutVars>
      </dgm:prSet>
      <dgm:spPr/>
      <dgm:t>
        <a:bodyPr/>
        <a:lstStyle/>
        <a:p>
          <a:endParaRPr lang="en-US"/>
        </a:p>
      </dgm:t>
    </dgm:pt>
    <dgm:pt modelId="{6F950B91-2DF7-47DC-ADA5-163120C7FBB7}" type="pres">
      <dgm:prSet presAssocID="{942446C1-AA14-4AB0-A75B-958E69525E0B}" presName="node" presStyleLbl="node1" presStyleIdx="0" presStyleCnt="1">
        <dgm:presLayoutVars>
          <dgm:bulletEnabled val="1"/>
        </dgm:presLayoutVars>
      </dgm:prSet>
      <dgm:spPr/>
      <dgm:t>
        <a:bodyPr/>
        <a:lstStyle/>
        <a:p>
          <a:endParaRPr lang="en-US"/>
        </a:p>
      </dgm:t>
    </dgm:pt>
  </dgm:ptLst>
  <dgm:cxnLst>
    <dgm:cxn modelId="{17DD5A9B-EA0E-46E4-A89F-0AF802BA3AA7}" srcId="{3AEFB1B9-CD4B-4EDF-BC9B-1AD36260712D}" destId="{942446C1-AA14-4AB0-A75B-958E69525E0B}" srcOrd="0" destOrd="0" parTransId="{755B98F7-B1A0-4F9D-A8B8-B6AFAB1E11C9}" sibTransId="{AAFB2B36-F981-408C-B946-BD6588E18902}"/>
    <dgm:cxn modelId="{AB77AAB9-697A-4FFD-B0DC-755BC2292692}" type="presOf" srcId="{3AEFB1B9-CD4B-4EDF-BC9B-1AD36260712D}" destId="{41628468-8A00-4218-AD72-4036A274C5F3}" srcOrd="0" destOrd="0" presId="urn:microsoft.com/office/officeart/2005/8/layout/cycle2"/>
    <dgm:cxn modelId="{CACD6DFC-4280-4C1B-B92F-52CF7A08C69A}" type="presOf" srcId="{942446C1-AA14-4AB0-A75B-958E69525E0B}" destId="{6F950B91-2DF7-47DC-ADA5-163120C7FBB7}" srcOrd="0" destOrd="0" presId="urn:microsoft.com/office/officeart/2005/8/layout/cycle2"/>
    <dgm:cxn modelId="{ECDC8B9C-C75D-472F-B1BC-8F2982DE4F1C}" type="presParOf" srcId="{41628468-8A00-4218-AD72-4036A274C5F3}" destId="{6F950B91-2DF7-47DC-ADA5-163120C7FBB7}" srcOrd="0" destOrd="0" presId="urn:microsoft.com/office/officeart/2005/8/layout/cycle2"/>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5.xml><?xml version="1.0" encoding="utf-8"?>
<dgm:dataModel xmlns:dgm="http://schemas.openxmlformats.org/drawingml/2006/diagram" xmlns:a="http://schemas.openxmlformats.org/drawingml/2006/main">
  <dgm:ptLst>
    <dgm:pt modelId="{7A3D5AEA-5BC1-4EAF-B527-9F7C8E80A4CA}"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en-US"/>
        </a:p>
      </dgm:t>
    </dgm:pt>
    <dgm:pt modelId="{8261AA20-F949-4805-B1A2-1F445C968CA5}">
      <dgm:prSet phldrT="[Text]"/>
      <dgm:spPr/>
      <dgm:t>
        <a:bodyPr/>
        <a:lstStyle/>
        <a:p>
          <a:r>
            <a:rPr lang="en-US" dirty="0" smtClean="0"/>
            <a:t>Probate</a:t>
          </a:r>
          <a:endParaRPr lang="en-US" dirty="0"/>
        </a:p>
      </dgm:t>
    </dgm:pt>
    <dgm:pt modelId="{AED7E14D-27A2-4919-BFB3-6C7A4CE98427}" type="parTrans" cxnId="{9229F97E-8E04-48B2-9D84-82BBDCE9F4F9}">
      <dgm:prSet/>
      <dgm:spPr/>
      <dgm:t>
        <a:bodyPr/>
        <a:lstStyle/>
        <a:p>
          <a:endParaRPr lang="en-US"/>
        </a:p>
      </dgm:t>
    </dgm:pt>
    <dgm:pt modelId="{A6D925D9-8803-4F67-BDA8-74A621E92829}" type="sibTrans" cxnId="{9229F97E-8E04-48B2-9D84-82BBDCE9F4F9}">
      <dgm:prSet/>
      <dgm:spPr/>
      <dgm:t>
        <a:bodyPr/>
        <a:lstStyle/>
        <a:p>
          <a:endParaRPr lang="en-US"/>
        </a:p>
      </dgm:t>
    </dgm:pt>
    <dgm:pt modelId="{0AD57A92-DD3B-4F19-93CA-BD0D10FB5F88}">
      <dgm:prSet phldrT="[Text]"/>
      <dgm:spPr/>
      <dgm:t>
        <a:bodyPr/>
        <a:lstStyle/>
        <a:p>
          <a:r>
            <a:rPr lang="en-US" dirty="0" smtClean="0"/>
            <a:t>Criteria is cognitive &amp; physical disabilities</a:t>
          </a:r>
          <a:endParaRPr lang="en-US" dirty="0"/>
        </a:p>
      </dgm:t>
    </dgm:pt>
    <dgm:pt modelId="{4F0DD939-34AC-4E2F-AD78-C944ED08D4AD}" type="parTrans" cxnId="{714D1A67-67AA-4519-ACAC-C01F3B563301}">
      <dgm:prSet/>
      <dgm:spPr/>
      <dgm:t>
        <a:bodyPr/>
        <a:lstStyle/>
        <a:p>
          <a:endParaRPr lang="en-US"/>
        </a:p>
      </dgm:t>
    </dgm:pt>
    <dgm:pt modelId="{17E6911A-99BA-435D-A824-00901D19A479}" type="sibTrans" cxnId="{714D1A67-67AA-4519-ACAC-C01F3B563301}">
      <dgm:prSet/>
      <dgm:spPr/>
      <dgm:t>
        <a:bodyPr/>
        <a:lstStyle/>
        <a:p>
          <a:endParaRPr lang="en-US"/>
        </a:p>
      </dgm:t>
    </dgm:pt>
    <dgm:pt modelId="{125C3A49-EACD-40C7-AC02-14F17EABDA12}">
      <dgm:prSet phldrT="[Text]"/>
      <dgm:spPr/>
      <dgm:t>
        <a:bodyPr/>
        <a:lstStyle/>
        <a:p>
          <a:r>
            <a:rPr lang="en-US" dirty="0" smtClean="0"/>
            <a:t>No renewal process</a:t>
          </a:r>
          <a:endParaRPr lang="en-US" dirty="0"/>
        </a:p>
      </dgm:t>
    </dgm:pt>
    <dgm:pt modelId="{2B6E3B7D-8540-4107-9C40-8BBDA0405EF2}" type="parTrans" cxnId="{88EFFE4E-36F9-4020-A874-75AA747086B7}">
      <dgm:prSet/>
      <dgm:spPr/>
      <dgm:t>
        <a:bodyPr/>
        <a:lstStyle/>
        <a:p>
          <a:endParaRPr lang="en-US"/>
        </a:p>
      </dgm:t>
    </dgm:pt>
    <dgm:pt modelId="{809878FC-6D1C-40BC-B05F-3C95AFCE85FB}" type="sibTrans" cxnId="{88EFFE4E-36F9-4020-A874-75AA747086B7}">
      <dgm:prSet/>
      <dgm:spPr/>
      <dgm:t>
        <a:bodyPr/>
        <a:lstStyle/>
        <a:p>
          <a:endParaRPr lang="en-US"/>
        </a:p>
      </dgm:t>
    </dgm:pt>
    <dgm:pt modelId="{E3AC5548-8805-4C37-9663-F4000E42D223}">
      <dgm:prSet phldrT="[Text]"/>
      <dgm:spPr/>
      <dgm:t>
        <a:bodyPr/>
        <a:lstStyle/>
        <a:p>
          <a:r>
            <a:rPr lang="en-US" dirty="0" smtClean="0"/>
            <a:t>LPS</a:t>
          </a:r>
          <a:endParaRPr lang="en-US" dirty="0"/>
        </a:p>
      </dgm:t>
    </dgm:pt>
    <dgm:pt modelId="{4A9429F6-E96B-46DA-9B39-2FBDEA5FEA74}" type="parTrans" cxnId="{0075FF1C-F2BE-40F2-B1D8-746264D1F8F2}">
      <dgm:prSet/>
      <dgm:spPr/>
      <dgm:t>
        <a:bodyPr/>
        <a:lstStyle/>
        <a:p>
          <a:endParaRPr lang="en-US"/>
        </a:p>
      </dgm:t>
    </dgm:pt>
    <dgm:pt modelId="{8601933D-99C0-44DE-B94B-DFF0C455DE6C}" type="sibTrans" cxnId="{0075FF1C-F2BE-40F2-B1D8-746264D1F8F2}">
      <dgm:prSet/>
      <dgm:spPr/>
      <dgm:t>
        <a:bodyPr/>
        <a:lstStyle/>
        <a:p>
          <a:endParaRPr lang="en-US"/>
        </a:p>
      </dgm:t>
    </dgm:pt>
    <dgm:pt modelId="{FB4AF6BA-30BB-4C9C-9CDD-1F1461486C6B}">
      <dgm:prSet phldrT="[Text]"/>
      <dgm:spPr/>
      <dgm:t>
        <a:bodyPr/>
        <a:lstStyle/>
        <a:p>
          <a:r>
            <a:rPr lang="en-US" dirty="0" smtClean="0"/>
            <a:t>Criteria is mental illness-grave disability</a:t>
          </a:r>
          <a:endParaRPr lang="en-US" dirty="0"/>
        </a:p>
      </dgm:t>
    </dgm:pt>
    <dgm:pt modelId="{240F78C8-DBD7-4754-A0FF-0667C991328D}" type="parTrans" cxnId="{EEB20403-07CE-4BC3-9ED1-D71D5B6953A9}">
      <dgm:prSet/>
      <dgm:spPr/>
      <dgm:t>
        <a:bodyPr/>
        <a:lstStyle/>
        <a:p>
          <a:endParaRPr lang="en-US"/>
        </a:p>
      </dgm:t>
    </dgm:pt>
    <dgm:pt modelId="{1E59A286-0857-400B-B320-E518D4B57E1E}" type="sibTrans" cxnId="{EEB20403-07CE-4BC3-9ED1-D71D5B6953A9}">
      <dgm:prSet/>
      <dgm:spPr/>
      <dgm:t>
        <a:bodyPr/>
        <a:lstStyle/>
        <a:p>
          <a:endParaRPr lang="en-US"/>
        </a:p>
      </dgm:t>
    </dgm:pt>
    <dgm:pt modelId="{343720B1-4771-4E71-8FC5-64AA8085BCA2}">
      <dgm:prSet phldrT="[Text]"/>
      <dgm:spPr/>
      <dgm:t>
        <a:bodyPr/>
        <a:lstStyle/>
        <a:p>
          <a:r>
            <a:rPr lang="en-US" dirty="0" smtClean="0"/>
            <a:t>Must be renewed every year</a:t>
          </a:r>
          <a:endParaRPr lang="en-US" dirty="0"/>
        </a:p>
      </dgm:t>
    </dgm:pt>
    <dgm:pt modelId="{6985ED1C-3CF1-4FCB-8573-5573733F7A52}" type="parTrans" cxnId="{AD47EAD9-8987-4B20-B675-1EB0024E2231}">
      <dgm:prSet/>
      <dgm:spPr/>
      <dgm:t>
        <a:bodyPr/>
        <a:lstStyle/>
        <a:p>
          <a:endParaRPr lang="en-US"/>
        </a:p>
      </dgm:t>
    </dgm:pt>
    <dgm:pt modelId="{4D253CCD-D7C6-4837-A6CA-129998B560ED}" type="sibTrans" cxnId="{AD47EAD9-8987-4B20-B675-1EB0024E2231}">
      <dgm:prSet/>
      <dgm:spPr/>
      <dgm:t>
        <a:bodyPr/>
        <a:lstStyle/>
        <a:p>
          <a:endParaRPr lang="en-US"/>
        </a:p>
      </dgm:t>
    </dgm:pt>
    <dgm:pt modelId="{AF04E2F4-1764-436F-911E-2CCE07B8CADF}">
      <dgm:prSet phldrT="[Text]"/>
      <dgm:spPr/>
      <dgm:t>
        <a:bodyPr/>
        <a:lstStyle/>
        <a:p>
          <a:r>
            <a:rPr lang="en-US" dirty="0" smtClean="0"/>
            <a:t>Diagnostically, disorders associated w/aging process or head trauma</a:t>
          </a:r>
          <a:endParaRPr lang="en-US" dirty="0"/>
        </a:p>
      </dgm:t>
    </dgm:pt>
    <dgm:pt modelId="{A880BB1C-0D07-4254-ABC4-2D8D6A5ED477}" type="parTrans" cxnId="{EC95AD6E-36FB-4807-84A3-18C127FDC474}">
      <dgm:prSet/>
      <dgm:spPr/>
      <dgm:t>
        <a:bodyPr/>
        <a:lstStyle/>
        <a:p>
          <a:endParaRPr lang="en-US"/>
        </a:p>
      </dgm:t>
    </dgm:pt>
    <dgm:pt modelId="{3975B9C6-A303-46A9-BD42-C404AC94C8A8}" type="sibTrans" cxnId="{EC95AD6E-36FB-4807-84A3-18C127FDC474}">
      <dgm:prSet/>
      <dgm:spPr/>
      <dgm:t>
        <a:bodyPr/>
        <a:lstStyle/>
        <a:p>
          <a:endParaRPr lang="en-US"/>
        </a:p>
      </dgm:t>
    </dgm:pt>
    <dgm:pt modelId="{6D234294-F467-4D7F-905F-28B740FD1D4A}">
      <dgm:prSet phldrT="[Text]"/>
      <dgm:spPr/>
      <dgm:t>
        <a:bodyPr/>
        <a:lstStyle/>
        <a:p>
          <a:r>
            <a:rPr lang="en-US" dirty="0" smtClean="0"/>
            <a:t>Psychiatric diagnosis, usually a psychosis</a:t>
          </a:r>
        </a:p>
      </dgm:t>
    </dgm:pt>
    <dgm:pt modelId="{C457EAA9-D402-452A-8B63-09FD732A9CDA}" type="parTrans" cxnId="{A9E9FEB7-AE02-4C1A-AB15-CDA53EA1AF6C}">
      <dgm:prSet/>
      <dgm:spPr/>
      <dgm:t>
        <a:bodyPr/>
        <a:lstStyle/>
        <a:p>
          <a:endParaRPr lang="en-US"/>
        </a:p>
      </dgm:t>
    </dgm:pt>
    <dgm:pt modelId="{8B85CEA7-048F-4CEE-9E6A-652BA7C727A7}" type="sibTrans" cxnId="{A9E9FEB7-AE02-4C1A-AB15-CDA53EA1AF6C}">
      <dgm:prSet/>
      <dgm:spPr/>
      <dgm:t>
        <a:bodyPr/>
        <a:lstStyle/>
        <a:p>
          <a:endParaRPr lang="en-US"/>
        </a:p>
      </dgm:t>
    </dgm:pt>
    <dgm:pt modelId="{2984B306-E938-4A1A-94DC-14E8C9D8A5E4}" type="pres">
      <dgm:prSet presAssocID="{7A3D5AEA-5BC1-4EAF-B527-9F7C8E80A4CA}" presName="diagram" presStyleCnt="0">
        <dgm:presLayoutVars>
          <dgm:chPref val="1"/>
          <dgm:dir/>
          <dgm:animOne val="branch"/>
          <dgm:animLvl val="lvl"/>
          <dgm:resizeHandles/>
        </dgm:presLayoutVars>
      </dgm:prSet>
      <dgm:spPr/>
      <dgm:t>
        <a:bodyPr/>
        <a:lstStyle/>
        <a:p>
          <a:endParaRPr lang="en-US"/>
        </a:p>
      </dgm:t>
    </dgm:pt>
    <dgm:pt modelId="{4FEA6C01-BA6D-4DD7-808E-E45B706A2F51}" type="pres">
      <dgm:prSet presAssocID="{8261AA20-F949-4805-B1A2-1F445C968CA5}" presName="root" presStyleCnt="0"/>
      <dgm:spPr/>
    </dgm:pt>
    <dgm:pt modelId="{7CECA97A-2161-4F32-A53D-2A6FB02C8DF7}" type="pres">
      <dgm:prSet presAssocID="{8261AA20-F949-4805-B1A2-1F445C968CA5}" presName="rootComposite" presStyleCnt="0"/>
      <dgm:spPr/>
    </dgm:pt>
    <dgm:pt modelId="{E36FDBCC-BDA9-4E01-B9E5-DF7BDBA4E53A}" type="pres">
      <dgm:prSet presAssocID="{8261AA20-F949-4805-B1A2-1F445C968CA5}" presName="rootText" presStyleLbl="node1" presStyleIdx="0" presStyleCnt="2"/>
      <dgm:spPr/>
      <dgm:t>
        <a:bodyPr/>
        <a:lstStyle/>
        <a:p>
          <a:endParaRPr lang="en-US"/>
        </a:p>
      </dgm:t>
    </dgm:pt>
    <dgm:pt modelId="{460E05B6-A399-4FC7-8654-0A9E7A320411}" type="pres">
      <dgm:prSet presAssocID="{8261AA20-F949-4805-B1A2-1F445C968CA5}" presName="rootConnector" presStyleLbl="node1" presStyleIdx="0" presStyleCnt="2"/>
      <dgm:spPr/>
      <dgm:t>
        <a:bodyPr/>
        <a:lstStyle/>
        <a:p>
          <a:endParaRPr lang="en-US"/>
        </a:p>
      </dgm:t>
    </dgm:pt>
    <dgm:pt modelId="{CFEC3332-98E0-4A0F-BE60-B713FA2C2B12}" type="pres">
      <dgm:prSet presAssocID="{8261AA20-F949-4805-B1A2-1F445C968CA5}" presName="childShape" presStyleCnt="0"/>
      <dgm:spPr/>
    </dgm:pt>
    <dgm:pt modelId="{1ADE9E16-3E51-4D59-82B7-E57C94D8A84C}" type="pres">
      <dgm:prSet presAssocID="{4F0DD939-34AC-4E2F-AD78-C944ED08D4AD}" presName="Name13" presStyleLbl="parChTrans1D2" presStyleIdx="0" presStyleCnt="6"/>
      <dgm:spPr/>
      <dgm:t>
        <a:bodyPr/>
        <a:lstStyle/>
        <a:p>
          <a:endParaRPr lang="en-US"/>
        </a:p>
      </dgm:t>
    </dgm:pt>
    <dgm:pt modelId="{93D338B4-7C15-476F-897C-1F43762709DE}" type="pres">
      <dgm:prSet presAssocID="{0AD57A92-DD3B-4F19-93CA-BD0D10FB5F88}" presName="childText" presStyleLbl="bgAcc1" presStyleIdx="0" presStyleCnt="6">
        <dgm:presLayoutVars>
          <dgm:bulletEnabled val="1"/>
        </dgm:presLayoutVars>
      </dgm:prSet>
      <dgm:spPr/>
      <dgm:t>
        <a:bodyPr/>
        <a:lstStyle/>
        <a:p>
          <a:endParaRPr lang="en-US"/>
        </a:p>
      </dgm:t>
    </dgm:pt>
    <dgm:pt modelId="{AEA57936-6FDD-4499-A14D-763F7FCF529D}" type="pres">
      <dgm:prSet presAssocID="{A880BB1C-0D07-4254-ABC4-2D8D6A5ED477}" presName="Name13" presStyleLbl="parChTrans1D2" presStyleIdx="1" presStyleCnt="6"/>
      <dgm:spPr/>
      <dgm:t>
        <a:bodyPr/>
        <a:lstStyle/>
        <a:p>
          <a:endParaRPr lang="en-US"/>
        </a:p>
      </dgm:t>
    </dgm:pt>
    <dgm:pt modelId="{403AC6EC-0166-4FA9-8C78-F84A7C6970DF}" type="pres">
      <dgm:prSet presAssocID="{AF04E2F4-1764-436F-911E-2CCE07B8CADF}" presName="childText" presStyleLbl="bgAcc1" presStyleIdx="1" presStyleCnt="6">
        <dgm:presLayoutVars>
          <dgm:bulletEnabled val="1"/>
        </dgm:presLayoutVars>
      </dgm:prSet>
      <dgm:spPr/>
      <dgm:t>
        <a:bodyPr/>
        <a:lstStyle/>
        <a:p>
          <a:endParaRPr lang="en-US"/>
        </a:p>
      </dgm:t>
    </dgm:pt>
    <dgm:pt modelId="{29ECF243-F9BD-4863-A167-E31E3A1F990B}" type="pres">
      <dgm:prSet presAssocID="{2B6E3B7D-8540-4107-9C40-8BBDA0405EF2}" presName="Name13" presStyleLbl="parChTrans1D2" presStyleIdx="2" presStyleCnt="6"/>
      <dgm:spPr/>
      <dgm:t>
        <a:bodyPr/>
        <a:lstStyle/>
        <a:p>
          <a:endParaRPr lang="en-US"/>
        </a:p>
      </dgm:t>
    </dgm:pt>
    <dgm:pt modelId="{690004D9-C9E1-4EFB-9351-7FD3C9C83911}" type="pres">
      <dgm:prSet presAssocID="{125C3A49-EACD-40C7-AC02-14F17EABDA12}" presName="childText" presStyleLbl="bgAcc1" presStyleIdx="2" presStyleCnt="6">
        <dgm:presLayoutVars>
          <dgm:bulletEnabled val="1"/>
        </dgm:presLayoutVars>
      </dgm:prSet>
      <dgm:spPr/>
      <dgm:t>
        <a:bodyPr/>
        <a:lstStyle/>
        <a:p>
          <a:endParaRPr lang="en-US"/>
        </a:p>
      </dgm:t>
    </dgm:pt>
    <dgm:pt modelId="{B09B5FE0-6375-4DFD-9FB2-BACC8DCA57CC}" type="pres">
      <dgm:prSet presAssocID="{E3AC5548-8805-4C37-9663-F4000E42D223}" presName="root" presStyleCnt="0"/>
      <dgm:spPr/>
    </dgm:pt>
    <dgm:pt modelId="{2BE75F49-BD79-4EC0-A08C-5DC5BEEC789B}" type="pres">
      <dgm:prSet presAssocID="{E3AC5548-8805-4C37-9663-F4000E42D223}" presName="rootComposite" presStyleCnt="0"/>
      <dgm:spPr/>
    </dgm:pt>
    <dgm:pt modelId="{96CBF36D-B347-4A89-9B2D-5087D3B8B792}" type="pres">
      <dgm:prSet presAssocID="{E3AC5548-8805-4C37-9663-F4000E42D223}" presName="rootText" presStyleLbl="node1" presStyleIdx="1" presStyleCnt="2"/>
      <dgm:spPr/>
      <dgm:t>
        <a:bodyPr/>
        <a:lstStyle/>
        <a:p>
          <a:endParaRPr lang="en-US"/>
        </a:p>
      </dgm:t>
    </dgm:pt>
    <dgm:pt modelId="{3E6BDEC3-084B-467F-980B-2F6C4F343B5D}" type="pres">
      <dgm:prSet presAssocID="{E3AC5548-8805-4C37-9663-F4000E42D223}" presName="rootConnector" presStyleLbl="node1" presStyleIdx="1" presStyleCnt="2"/>
      <dgm:spPr/>
      <dgm:t>
        <a:bodyPr/>
        <a:lstStyle/>
        <a:p>
          <a:endParaRPr lang="en-US"/>
        </a:p>
      </dgm:t>
    </dgm:pt>
    <dgm:pt modelId="{C192D497-0F4F-4C2D-AA48-348A93454A0A}" type="pres">
      <dgm:prSet presAssocID="{E3AC5548-8805-4C37-9663-F4000E42D223}" presName="childShape" presStyleCnt="0"/>
      <dgm:spPr/>
    </dgm:pt>
    <dgm:pt modelId="{569833FD-BE75-4CFB-9A95-E9A7F61CCA50}" type="pres">
      <dgm:prSet presAssocID="{240F78C8-DBD7-4754-A0FF-0667C991328D}" presName="Name13" presStyleLbl="parChTrans1D2" presStyleIdx="3" presStyleCnt="6"/>
      <dgm:spPr/>
      <dgm:t>
        <a:bodyPr/>
        <a:lstStyle/>
        <a:p>
          <a:endParaRPr lang="en-US"/>
        </a:p>
      </dgm:t>
    </dgm:pt>
    <dgm:pt modelId="{1B4E1540-0420-463B-894E-0908A7202650}" type="pres">
      <dgm:prSet presAssocID="{FB4AF6BA-30BB-4C9C-9CDD-1F1461486C6B}" presName="childText" presStyleLbl="bgAcc1" presStyleIdx="3" presStyleCnt="6">
        <dgm:presLayoutVars>
          <dgm:bulletEnabled val="1"/>
        </dgm:presLayoutVars>
      </dgm:prSet>
      <dgm:spPr/>
      <dgm:t>
        <a:bodyPr/>
        <a:lstStyle/>
        <a:p>
          <a:endParaRPr lang="en-US"/>
        </a:p>
      </dgm:t>
    </dgm:pt>
    <dgm:pt modelId="{569EADEA-F361-4D13-9B99-E3BE80B1E4A2}" type="pres">
      <dgm:prSet presAssocID="{C457EAA9-D402-452A-8B63-09FD732A9CDA}" presName="Name13" presStyleLbl="parChTrans1D2" presStyleIdx="4" presStyleCnt="6"/>
      <dgm:spPr/>
      <dgm:t>
        <a:bodyPr/>
        <a:lstStyle/>
        <a:p>
          <a:endParaRPr lang="en-US"/>
        </a:p>
      </dgm:t>
    </dgm:pt>
    <dgm:pt modelId="{600D7BC0-98EB-48D0-A885-7325260ABB5B}" type="pres">
      <dgm:prSet presAssocID="{6D234294-F467-4D7F-905F-28B740FD1D4A}" presName="childText" presStyleLbl="bgAcc1" presStyleIdx="4" presStyleCnt="6">
        <dgm:presLayoutVars>
          <dgm:bulletEnabled val="1"/>
        </dgm:presLayoutVars>
      </dgm:prSet>
      <dgm:spPr/>
      <dgm:t>
        <a:bodyPr/>
        <a:lstStyle/>
        <a:p>
          <a:endParaRPr lang="en-US"/>
        </a:p>
      </dgm:t>
    </dgm:pt>
    <dgm:pt modelId="{052CEC83-5A81-4DDB-A0B7-A0F7EAD74426}" type="pres">
      <dgm:prSet presAssocID="{6985ED1C-3CF1-4FCB-8573-5573733F7A52}" presName="Name13" presStyleLbl="parChTrans1D2" presStyleIdx="5" presStyleCnt="6"/>
      <dgm:spPr/>
      <dgm:t>
        <a:bodyPr/>
        <a:lstStyle/>
        <a:p>
          <a:endParaRPr lang="en-US"/>
        </a:p>
      </dgm:t>
    </dgm:pt>
    <dgm:pt modelId="{2D43B619-D299-4653-8189-C5D508091494}" type="pres">
      <dgm:prSet presAssocID="{343720B1-4771-4E71-8FC5-64AA8085BCA2}" presName="childText" presStyleLbl="bgAcc1" presStyleIdx="5" presStyleCnt="6">
        <dgm:presLayoutVars>
          <dgm:bulletEnabled val="1"/>
        </dgm:presLayoutVars>
      </dgm:prSet>
      <dgm:spPr/>
      <dgm:t>
        <a:bodyPr/>
        <a:lstStyle/>
        <a:p>
          <a:endParaRPr lang="en-US"/>
        </a:p>
      </dgm:t>
    </dgm:pt>
  </dgm:ptLst>
  <dgm:cxnLst>
    <dgm:cxn modelId="{E71924AD-86AA-4DD9-AA40-B89CF2BEB41D}" type="presOf" srcId="{2B6E3B7D-8540-4107-9C40-8BBDA0405EF2}" destId="{29ECF243-F9BD-4863-A167-E31E3A1F990B}" srcOrd="0" destOrd="0" presId="urn:microsoft.com/office/officeart/2005/8/layout/hierarchy3"/>
    <dgm:cxn modelId="{AD47EAD9-8987-4B20-B675-1EB0024E2231}" srcId="{E3AC5548-8805-4C37-9663-F4000E42D223}" destId="{343720B1-4771-4E71-8FC5-64AA8085BCA2}" srcOrd="2" destOrd="0" parTransId="{6985ED1C-3CF1-4FCB-8573-5573733F7A52}" sibTransId="{4D253CCD-D7C6-4837-A6CA-129998B560ED}"/>
    <dgm:cxn modelId="{88EFFE4E-36F9-4020-A874-75AA747086B7}" srcId="{8261AA20-F949-4805-B1A2-1F445C968CA5}" destId="{125C3A49-EACD-40C7-AC02-14F17EABDA12}" srcOrd="2" destOrd="0" parTransId="{2B6E3B7D-8540-4107-9C40-8BBDA0405EF2}" sibTransId="{809878FC-6D1C-40BC-B05F-3C95AFCE85FB}"/>
    <dgm:cxn modelId="{6E665B86-9AFE-4B48-8C62-DEB531BF649A}" type="presOf" srcId="{6985ED1C-3CF1-4FCB-8573-5573733F7A52}" destId="{052CEC83-5A81-4DDB-A0B7-A0F7EAD74426}" srcOrd="0" destOrd="0" presId="urn:microsoft.com/office/officeart/2005/8/layout/hierarchy3"/>
    <dgm:cxn modelId="{A24262C3-40B6-4E78-86C4-67F4DFE7E36E}" type="presOf" srcId="{C457EAA9-D402-452A-8B63-09FD732A9CDA}" destId="{569EADEA-F361-4D13-9B99-E3BE80B1E4A2}" srcOrd="0" destOrd="0" presId="urn:microsoft.com/office/officeart/2005/8/layout/hierarchy3"/>
    <dgm:cxn modelId="{A9E9FEB7-AE02-4C1A-AB15-CDA53EA1AF6C}" srcId="{E3AC5548-8805-4C37-9663-F4000E42D223}" destId="{6D234294-F467-4D7F-905F-28B740FD1D4A}" srcOrd="1" destOrd="0" parTransId="{C457EAA9-D402-452A-8B63-09FD732A9CDA}" sibTransId="{8B85CEA7-048F-4CEE-9E6A-652BA7C727A7}"/>
    <dgm:cxn modelId="{5F120F85-6564-4513-9438-E70091E24C16}" type="presOf" srcId="{8261AA20-F949-4805-B1A2-1F445C968CA5}" destId="{E36FDBCC-BDA9-4E01-B9E5-DF7BDBA4E53A}" srcOrd="0" destOrd="0" presId="urn:microsoft.com/office/officeart/2005/8/layout/hierarchy3"/>
    <dgm:cxn modelId="{C12E18E5-9035-4B94-98B8-759D7F6C80B3}" type="presOf" srcId="{A880BB1C-0D07-4254-ABC4-2D8D6A5ED477}" destId="{AEA57936-6FDD-4499-A14D-763F7FCF529D}" srcOrd="0" destOrd="0" presId="urn:microsoft.com/office/officeart/2005/8/layout/hierarchy3"/>
    <dgm:cxn modelId="{EEB20403-07CE-4BC3-9ED1-D71D5B6953A9}" srcId="{E3AC5548-8805-4C37-9663-F4000E42D223}" destId="{FB4AF6BA-30BB-4C9C-9CDD-1F1461486C6B}" srcOrd="0" destOrd="0" parTransId="{240F78C8-DBD7-4754-A0FF-0667C991328D}" sibTransId="{1E59A286-0857-400B-B320-E518D4B57E1E}"/>
    <dgm:cxn modelId="{EC95AD6E-36FB-4807-84A3-18C127FDC474}" srcId="{8261AA20-F949-4805-B1A2-1F445C968CA5}" destId="{AF04E2F4-1764-436F-911E-2CCE07B8CADF}" srcOrd="1" destOrd="0" parTransId="{A880BB1C-0D07-4254-ABC4-2D8D6A5ED477}" sibTransId="{3975B9C6-A303-46A9-BD42-C404AC94C8A8}"/>
    <dgm:cxn modelId="{5C76DFA1-36EE-466F-84BC-8AAE9E0793A3}" type="presOf" srcId="{4F0DD939-34AC-4E2F-AD78-C944ED08D4AD}" destId="{1ADE9E16-3E51-4D59-82B7-E57C94D8A84C}" srcOrd="0" destOrd="0" presId="urn:microsoft.com/office/officeart/2005/8/layout/hierarchy3"/>
    <dgm:cxn modelId="{66B2321F-80E0-4324-AC8F-0485CA0E0616}" type="presOf" srcId="{7A3D5AEA-5BC1-4EAF-B527-9F7C8E80A4CA}" destId="{2984B306-E938-4A1A-94DC-14E8C9D8A5E4}" srcOrd="0" destOrd="0" presId="urn:microsoft.com/office/officeart/2005/8/layout/hierarchy3"/>
    <dgm:cxn modelId="{9229F97E-8E04-48B2-9D84-82BBDCE9F4F9}" srcId="{7A3D5AEA-5BC1-4EAF-B527-9F7C8E80A4CA}" destId="{8261AA20-F949-4805-B1A2-1F445C968CA5}" srcOrd="0" destOrd="0" parTransId="{AED7E14D-27A2-4919-BFB3-6C7A4CE98427}" sibTransId="{A6D925D9-8803-4F67-BDA8-74A621E92829}"/>
    <dgm:cxn modelId="{096579BF-D09A-411F-A356-5593A387148C}" type="presOf" srcId="{AF04E2F4-1764-436F-911E-2CCE07B8CADF}" destId="{403AC6EC-0166-4FA9-8C78-F84A7C6970DF}" srcOrd="0" destOrd="0" presId="urn:microsoft.com/office/officeart/2005/8/layout/hierarchy3"/>
    <dgm:cxn modelId="{8DC9E131-428F-4ADE-A8CB-373C6C47A4E2}" type="presOf" srcId="{8261AA20-F949-4805-B1A2-1F445C968CA5}" destId="{460E05B6-A399-4FC7-8654-0A9E7A320411}" srcOrd="1" destOrd="0" presId="urn:microsoft.com/office/officeart/2005/8/layout/hierarchy3"/>
    <dgm:cxn modelId="{114E68FA-17C6-4790-8CA2-9FDFB00085B8}" type="presOf" srcId="{0AD57A92-DD3B-4F19-93CA-BD0D10FB5F88}" destId="{93D338B4-7C15-476F-897C-1F43762709DE}" srcOrd="0" destOrd="0" presId="urn:microsoft.com/office/officeart/2005/8/layout/hierarchy3"/>
    <dgm:cxn modelId="{C483B1CA-5716-41AF-B518-EEE9450B6681}" type="presOf" srcId="{125C3A49-EACD-40C7-AC02-14F17EABDA12}" destId="{690004D9-C9E1-4EFB-9351-7FD3C9C83911}" srcOrd="0" destOrd="0" presId="urn:microsoft.com/office/officeart/2005/8/layout/hierarchy3"/>
    <dgm:cxn modelId="{714D1A67-67AA-4519-ACAC-C01F3B563301}" srcId="{8261AA20-F949-4805-B1A2-1F445C968CA5}" destId="{0AD57A92-DD3B-4F19-93CA-BD0D10FB5F88}" srcOrd="0" destOrd="0" parTransId="{4F0DD939-34AC-4E2F-AD78-C944ED08D4AD}" sibTransId="{17E6911A-99BA-435D-A824-00901D19A479}"/>
    <dgm:cxn modelId="{0075FF1C-F2BE-40F2-B1D8-746264D1F8F2}" srcId="{7A3D5AEA-5BC1-4EAF-B527-9F7C8E80A4CA}" destId="{E3AC5548-8805-4C37-9663-F4000E42D223}" srcOrd="1" destOrd="0" parTransId="{4A9429F6-E96B-46DA-9B39-2FBDEA5FEA74}" sibTransId="{8601933D-99C0-44DE-B94B-DFF0C455DE6C}"/>
    <dgm:cxn modelId="{236D8F00-52E6-47D1-A4B3-3261078BEA88}" type="presOf" srcId="{6D234294-F467-4D7F-905F-28B740FD1D4A}" destId="{600D7BC0-98EB-48D0-A885-7325260ABB5B}" srcOrd="0" destOrd="0" presId="urn:microsoft.com/office/officeart/2005/8/layout/hierarchy3"/>
    <dgm:cxn modelId="{27A15386-0FE3-43B4-88B6-F1C48A310ECD}" type="presOf" srcId="{240F78C8-DBD7-4754-A0FF-0667C991328D}" destId="{569833FD-BE75-4CFB-9A95-E9A7F61CCA50}" srcOrd="0" destOrd="0" presId="urn:microsoft.com/office/officeart/2005/8/layout/hierarchy3"/>
    <dgm:cxn modelId="{B6717D30-930B-4DB6-B4BB-CDD29673E173}" type="presOf" srcId="{E3AC5548-8805-4C37-9663-F4000E42D223}" destId="{3E6BDEC3-084B-467F-980B-2F6C4F343B5D}" srcOrd="1" destOrd="0" presId="urn:microsoft.com/office/officeart/2005/8/layout/hierarchy3"/>
    <dgm:cxn modelId="{F4491389-C5BF-43BE-AB46-9F32CB08A77E}" type="presOf" srcId="{FB4AF6BA-30BB-4C9C-9CDD-1F1461486C6B}" destId="{1B4E1540-0420-463B-894E-0908A7202650}" srcOrd="0" destOrd="0" presId="urn:microsoft.com/office/officeart/2005/8/layout/hierarchy3"/>
    <dgm:cxn modelId="{5AC89604-AEC1-478B-AD0C-2B272522B461}" type="presOf" srcId="{E3AC5548-8805-4C37-9663-F4000E42D223}" destId="{96CBF36D-B347-4A89-9B2D-5087D3B8B792}" srcOrd="0" destOrd="0" presId="urn:microsoft.com/office/officeart/2005/8/layout/hierarchy3"/>
    <dgm:cxn modelId="{85304B3B-A717-4877-A186-0A308E264613}" type="presOf" srcId="{343720B1-4771-4E71-8FC5-64AA8085BCA2}" destId="{2D43B619-D299-4653-8189-C5D508091494}" srcOrd="0" destOrd="0" presId="urn:microsoft.com/office/officeart/2005/8/layout/hierarchy3"/>
    <dgm:cxn modelId="{555F4FDF-67EE-4EE5-AE34-041035294858}" type="presParOf" srcId="{2984B306-E938-4A1A-94DC-14E8C9D8A5E4}" destId="{4FEA6C01-BA6D-4DD7-808E-E45B706A2F51}" srcOrd="0" destOrd="0" presId="urn:microsoft.com/office/officeart/2005/8/layout/hierarchy3"/>
    <dgm:cxn modelId="{EB84121D-14E1-4E0C-8A5A-4C433BE1B33A}" type="presParOf" srcId="{4FEA6C01-BA6D-4DD7-808E-E45B706A2F51}" destId="{7CECA97A-2161-4F32-A53D-2A6FB02C8DF7}" srcOrd="0" destOrd="0" presId="urn:microsoft.com/office/officeart/2005/8/layout/hierarchy3"/>
    <dgm:cxn modelId="{9989F20A-4F94-4F64-BFC6-262CE1DB7223}" type="presParOf" srcId="{7CECA97A-2161-4F32-A53D-2A6FB02C8DF7}" destId="{E36FDBCC-BDA9-4E01-B9E5-DF7BDBA4E53A}" srcOrd="0" destOrd="0" presId="urn:microsoft.com/office/officeart/2005/8/layout/hierarchy3"/>
    <dgm:cxn modelId="{5D66204F-1BFA-464D-AF83-54D715299CB0}" type="presParOf" srcId="{7CECA97A-2161-4F32-A53D-2A6FB02C8DF7}" destId="{460E05B6-A399-4FC7-8654-0A9E7A320411}" srcOrd="1" destOrd="0" presId="urn:microsoft.com/office/officeart/2005/8/layout/hierarchy3"/>
    <dgm:cxn modelId="{2941BE34-1D1C-4105-8A37-78E7FCE1A503}" type="presParOf" srcId="{4FEA6C01-BA6D-4DD7-808E-E45B706A2F51}" destId="{CFEC3332-98E0-4A0F-BE60-B713FA2C2B12}" srcOrd="1" destOrd="0" presId="urn:microsoft.com/office/officeart/2005/8/layout/hierarchy3"/>
    <dgm:cxn modelId="{24BB3B1A-2DD0-42FD-96FA-094EEB81B315}" type="presParOf" srcId="{CFEC3332-98E0-4A0F-BE60-B713FA2C2B12}" destId="{1ADE9E16-3E51-4D59-82B7-E57C94D8A84C}" srcOrd="0" destOrd="0" presId="urn:microsoft.com/office/officeart/2005/8/layout/hierarchy3"/>
    <dgm:cxn modelId="{D28B0071-5547-4D7C-AC7A-F0D4FBDDF621}" type="presParOf" srcId="{CFEC3332-98E0-4A0F-BE60-B713FA2C2B12}" destId="{93D338B4-7C15-476F-897C-1F43762709DE}" srcOrd="1" destOrd="0" presId="urn:microsoft.com/office/officeart/2005/8/layout/hierarchy3"/>
    <dgm:cxn modelId="{0CA28D45-6CA5-403B-AE8F-F9E0A7013E9A}" type="presParOf" srcId="{CFEC3332-98E0-4A0F-BE60-B713FA2C2B12}" destId="{AEA57936-6FDD-4499-A14D-763F7FCF529D}" srcOrd="2" destOrd="0" presId="urn:microsoft.com/office/officeart/2005/8/layout/hierarchy3"/>
    <dgm:cxn modelId="{2889D0DA-C987-4A16-8666-8756E713268F}" type="presParOf" srcId="{CFEC3332-98E0-4A0F-BE60-B713FA2C2B12}" destId="{403AC6EC-0166-4FA9-8C78-F84A7C6970DF}" srcOrd="3" destOrd="0" presId="urn:microsoft.com/office/officeart/2005/8/layout/hierarchy3"/>
    <dgm:cxn modelId="{C9FFF656-30CF-4D14-91EC-760D1D393FB8}" type="presParOf" srcId="{CFEC3332-98E0-4A0F-BE60-B713FA2C2B12}" destId="{29ECF243-F9BD-4863-A167-E31E3A1F990B}" srcOrd="4" destOrd="0" presId="urn:microsoft.com/office/officeart/2005/8/layout/hierarchy3"/>
    <dgm:cxn modelId="{EFB2EFB7-DEA8-404A-B65F-26B7CE993735}" type="presParOf" srcId="{CFEC3332-98E0-4A0F-BE60-B713FA2C2B12}" destId="{690004D9-C9E1-4EFB-9351-7FD3C9C83911}" srcOrd="5" destOrd="0" presId="urn:microsoft.com/office/officeart/2005/8/layout/hierarchy3"/>
    <dgm:cxn modelId="{E78C84F2-8D30-4F68-8DC6-7925B2D84153}" type="presParOf" srcId="{2984B306-E938-4A1A-94DC-14E8C9D8A5E4}" destId="{B09B5FE0-6375-4DFD-9FB2-BACC8DCA57CC}" srcOrd="1" destOrd="0" presId="urn:microsoft.com/office/officeart/2005/8/layout/hierarchy3"/>
    <dgm:cxn modelId="{42534BD7-C546-4C70-B633-C34C76761DF8}" type="presParOf" srcId="{B09B5FE0-6375-4DFD-9FB2-BACC8DCA57CC}" destId="{2BE75F49-BD79-4EC0-A08C-5DC5BEEC789B}" srcOrd="0" destOrd="0" presId="urn:microsoft.com/office/officeart/2005/8/layout/hierarchy3"/>
    <dgm:cxn modelId="{B570973E-E23B-4C0F-94B1-81C15B405360}" type="presParOf" srcId="{2BE75F49-BD79-4EC0-A08C-5DC5BEEC789B}" destId="{96CBF36D-B347-4A89-9B2D-5087D3B8B792}" srcOrd="0" destOrd="0" presId="urn:microsoft.com/office/officeart/2005/8/layout/hierarchy3"/>
    <dgm:cxn modelId="{69C48ABF-1243-428C-A9DA-15184F49B190}" type="presParOf" srcId="{2BE75F49-BD79-4EC0-A08C-5DC5BEEC789B}" destId="{3E6BDEC3-084B-467F-980B-2F6C4F343B5D}" srcOrd="1" destOrd="0" presId="urn:microsoft.com/office/officeart/2005/8/layout/hierarchy3"/>
    <dgm:cxn modelId="{8EE82E05-C713-447B-B4C0-C6C610BC2A81}" type="presParOf" srcId="{B09B5FE0-6375-4DFD-9FB2-BACC8DCA57CC}" destId="{C192D497-0F4F-4C2D-AA48-348A93454A0A}" srcOrd="1" destOrd="0" presId="urn:microsoft.com/office/officeart/2005/8/layout/hierarchy3"/>
    <dgm:cxn modelId="{4C5AEA76-0D2E-428E-BB4A-311CBFAFC12B}" type="presParOf" srcId="{C192D497-0F4F-4C2D-AA48-348A93454A0A}" destId="{569833FD-BE75-4CFB-9A95-E9A7F61CCA50}" srcOrd="0" destOrd="0" presId="urn:microsoft.com/office/officeart/2005/8/layout/hierarchy3"/>
    <dgm:cxn modelId="{3870405A-AFD9-44E0-B375-D3C53AD7762F}" type="presParOf" srcId="{C192D497-0F4F-4C2D-AA48-348A93454A0A}" destId="{1B4E1540-0420-463B-894E-0908A7202650}" srcOrd="1" destOrd="0" presId="urn:microsoft.com/office/officeart/2005/8/layout/hierarchy3"/>
    <dgm:cxn modelId="{5C03DE20-FC91-4EA4-BE02-131596214C1D}" type="presParOf" srcId="{C192D497-0F4F-4C2D-AA48-348A93454A0A}" destId="{569EADEA-F361-4D13-9B99-E3BE80B1E4A2}" srcOrd="2" destOrd="0" presId="urn:microsoft.com/office/officeart/2005/8/layout/hierarchy3"/>
    <dgm:cxn modelId="{DE251665-78B0-47AF-9DA1-E758AE033D5E}" type="presParOf" srcId="{C192D497-0F4F-4C2D-AA48-348A93454A0A}" destId="{600D7BC0-98EB-48D0-A885-7325260ABB5B}" srcOrd="3" destOrd="0" presId="urn:microsoft.com/office/officeart/2005/8/layout/hierarchy3"/>
    <dgm:cxn modelId="{72E38B22-CA6D-4B14-8A49-8A7D8F4C19D0}" type="presParOf" srcId="{C192D497-0F4F-4C2D-AA48-348A93454A0A}" destId="{052CEC83-5A81-4DDB-A0B7-A0F7EAD74426}" srcOrd="4" destOrd="0" presId="urn:microsoft.com/office/officeart/2005/8/layout/hierarchy3"/>
    <dgm:cxn modelId="{51CCD96E-B0AE-4D29-AB4E-9716974387C9}" type="presParOf" srcId="{C192D497-0F4F-4C2D-AA48-348A93454A0A}" destId="{2D43B619-D299-4653-8189-C5D508091494}" srcOrd="5"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6.xml><?xml version="1.0" encoding="utf-8"?>
<dgm:dataModel xmlns:dgm="http://schemas.openxmlformats.org/drawingml/2006/diagram" xmlns:a="http://schemas.openxmlformats.org/drawingml/2006/main">
  <dgm:ptLst>
    <dgm:pt modelId="{7A3D5AEA-5BC1-4EAF-B527-9F7C8E80A4CA}"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en-US"/>
        </a:p>
      </dgm:t>
    </dgm:pt>
    <dgm:pt modelId="{8261AA20-F949-4805-B1A2-1F445C968CA5}">
      <dgm:prSet phldrT="[Text]"/>
      <dgm:spPr/>
      <dgm:t>
        <a:bodyPr/>
        <a:lstStyle/>
        <a:p>
          <a:r>
            <a:rPr lang="en-US" dirty="0" smtClean="0"/>
            <a:t>Probate</a:t>
          </a:r>
          <a:endParaRPr lang="en-US" dirty="0"/>
        </a:p>
      </dgm:t>
    </dgm:pt>
    <dgm:pt modelId="{AED7E14D-27A2-4919-BFB3-6C7A4CE98427}" type="parTrans" cxnId="{9229F97E-8E04-48B2-9D84-82BBDCE9F4F9}">
      <dgm:prSet/>
      <dgm:spPr/>
      <dgm:t>
        <a:bodyPr/>
        <a:lstStyle/>
        <a:p>
          <a:endParaRPr lang="en-US"/>
        </a:p>
      </dgm:t>
    </dgm:pt>
    <dgm:pt modelId="{A6D925D9-8803-4F67-BDA8-74A621E92829}" type="sibTrans" cxnId="{9229F97E-8E04-48B2-9D84-82BBDCE9F4F9}">
      <dgm:prSet/>
      <dgm:spPr/>
      <dgm:t>
        <a:bodyPr/>
        <a:lstStyle/>
        <a:p>
          <a:endParaRPr lang="en-US"/>
        </a:p>
      </dgm:t>
    </dgm:pt>
    <dgm:pt modelId="{0AD57A92-DD3B-4F19-93CA-BD0D10FB5F88}">
      <dgm:prSet phldrT="[Text]"/>
      <dgm:spPr/>
      <dgm:t>
        <a:bodyPr/>
        <a:lstStyle/>
        <a:p>
          <a:r>
            <a:rPr lang="en-US" dirty="0" smtClean="0"/>
            <a:t>Cannot place in locked facility (only secure perimeter w/dementia powers)</a:t>
          </a:r>
          <a:endParaRPr lang="en-US" dirty="0"/>
        </a:p>
      </dgm:t>
    </dgm:pt>
    <dgm:pt modelId="{4F0DD939-34AC-4E2F-AD78-C944ED08D4AD}" type="parTrans" cxnId="{714D1A67-67AA-4519-ACAC-C01F3B563301}">
      <dgm:prSet/>
      <dgm:spPr/>
      <dgm:t>
        <a:bodyPr/>
        <a:lstStyle/>
        <a:p>
          <a:endParaRPr lang="en-US"/>
        </a:p>
      </dgm:t>
    </dgm:pt>
    <dgm:pt modelId="{17E6911A-99BA-435D-A824-00901D19A479}" type="sibTrans" cxnId="{714D1A67-67AA-4519-ACAC-C01F3B563301}">
      <dgm:prSet/>
      <dgm:spPr/>
      <dgm:t>
        <a:bodyPr/>
        <a:lstStyle/>
        <a:p>
          <a:endParaRPr lang="en-US"/>
        </a:p>
      </dgm:t>
    </dgm:pt>
    <dgm:pt modelId="{125C3A49-EACD-40C7-AC02-14F17EABDA12}">
      <dgm:prSet phldrT="[Text]"/>
      <dgm:spPr/>
      <dgm:t>
        <a:bodyPr/>
        <a:lstStyle/>
        <a:p>
          <a:r>
            <a:rPr lang="en-US" dirty="0" smtClean="0"/>
            <a:t>Psy meds-must obtain special dementia powers</a:t>
          </a:r>
          <a:endParaRPr lang="en-US" dirty="0"/>
        </a:p>
      </dgm:t>
    </dgm:pt>
    <dgm:pt modelId="{2B6E3B7D-8540-4107-9C40-8BBDA0405EF2}" type="parTrans" cxnId="{88EFFE4E-36F9-4020-A874-75AA747086B7}">
      <dgm:prSet/>
      <dgm:spPr/>
      <dgm:t>
        <a:bodyPr/>
        <a:lstStyle/>
        <a:p>
          <a:endParaRPr lang="en-US"/>
        </a:p>
      </dgm:t>
    </dgm:pt>
    <dgm:pt modelId="{809878FC-6D1C-40BC-B05F-3C95AFCE85FB}" type="sibTrans" cxnId="{88EFFE4E-36F9-4020-A874-75AA747086B7}">
      <dgm:prSet/>
      <dgm:spPr/>
      <dgm:t>
        <a:bodyPr/>
        <a:lstStyle/>
        <a:p>
          <a:endParaRPr lang="en-US"/>
        </a:p>
      </dgm:t>
    </dgm:pt>
    <dgm:pt modelId="{E3AC5548-8805-4C37-9663-F4000E42D223}">
      <dgm:prSet phldrT="[Text]"/>
      <dgm:spPr/>
      <dgm:t>
        <a:bodyPr/>
        <a:lstStyle/>
        <a:p>
          <a:r>
            <a:rPr lang="en-US" dirty="0" smtClean="0"/>
            <a:t>LPS</a:t>
          </a:r>
          <a:endParaRPr lang="en-US" dirty="0"/>
        </a:p>
      </dgm:t>
    </dgm:pt>
    <dgm:pt modelId="{4A9429F6-E96B-46DA-9B39-2FBDEA5FEA74}" type="parTrans" cxnId="{0075FF1C-F2BE-40F2-B1D8-746264D1F8F2}">
      <dgm:prSet/>
      <dgm:spPr/>
      <dgm:t>
        <a:bodyPr/>
        <a:lstStyle/>
        <a:p>
          <a:endParaRPr lang="en-US"/>
        </a:p>
      </dgm:t>
    </dgm:pt>
    <dgm:pt modelId="{8601933D-99C0-44DE-B94B-DFF0C455DE6C}" type="sibTrans" cxnId="{0075FF1C-F2BE-40F2-B1D8-746264D1F8F2}">
      <dgm:prSet/>
      <dgm:spPr/>
      <dgm:t>
        <a:bodyPr/>
        <a:lstStyle/>
        <a:p>
          <a:endParaRPr lang="en-US"/>
        </a:p>
      </dgm:t>
    </dgm:pt>
    <dgm:pt modelId="{FB4AF6BA-30BB-4C9C-9CDD-1F1461486C6B}">
      <dgm:prSet phldrT="[Text]"/>
      <dgm:spPr/>
      <dgm:t>
        <a:bodyPr/>
        <a:lstStyle/>
        <a:p>
          <a:r>
            <a:rPr lang="en-US" dirty="0" smtClean="0"/>
            <a:t>Can place in any type of locked facility</a:t>
          </a:r>
          <a:endParaRPr lang="en-US" dirty="0"/>
        </a:p>
      </dgm:t>
    </dgm:pt>
    <dgm:pt modelId="{240F78C8-DBD7-4754-A0FF-0667C991328D}" type="parTrans" cxnId="{EEB20403-07CE-4BC3-9ED1-D71D5B6953A9}">
      <dgm:prSet/>
      <dgm:spPr/>
      <dgm:t>
        <a:bodyPr/>
        <a:lstStyle/>
        <a:p>
          <a:endParaRPr lang="en-US"/>
        </a:p>
      </dgm:t>
    </dgm:pt>
    <dgm:pt modelId="{1E59A286-0857-400B-B320-E518D4B57E1E}" type="sibTrans" cxnId="{EEB20403-07CE-4BC3-9ED1-D71D5B6953A9}">
      <dgm:prSet/>
      <dgm:spPr/>
      <dgm:t>
        <a:bodyPr/>
        <a:lstStyle/>
        <a:p>
          <a:endParaRPr lang="en-US"/>
        </a:p>
      </dgm:t>
    </dgm:pt>
    <dgm:pt modelId="{343720B1-4771-4E71-8FC5-64AA8085BCA2}">
      <dgm:prSet phldrT="[Text]"/>
      <dgm:spPr/>
      <dgm:t>
        <a:bodyPr/>
        <a:lstStyle/>
        <a:p>
          <a:r>
            <a:rPr lang="en-US" dirty="0" smtClean="0"/>
            <a:t>Can authorize          any psy meds</a:t>
          </a:r>
          <a:endParaRPr lang="en-US" dirty="0"/>
        </a:p>
      </dgm:t>
    </dgm:pt>
    <dgm:pt modelId="{6985ED1C-3CF1-4FCB-8573-5573733F7A52}" type="parTrans" cxnId="{AD47EAD9-8987-4B20-B675-1EB0024E2231}">
      <dgm:prSet/>
      <dgm:spPr/>
      <dgm:t>
        <a:bodyPr/>
        <a:lstStyle/>
        <a:p>
          <a:endParaRPr lang="en-US"/>
        </a:p>
      </dgm:t>
    </dgm:pt>
    <dgm:pt modelId="{4D253CCD-D7C6-4837-A6CA-129998B560ED}" type="sibTrans" cxnId="{AD47EAD9-8987-4B20-B675-1EB0024E2231}">
      <dgm:prSet/>
      <dgm:spPr/>
      <dgm:t>
        <a:bodyPr/>
        <a:lstStyle/>
        <a:p>
          <a:endParaRPr lang="en-US"/>
        </a:p>
      </dgm:t>
    </dgm:pt>
    <dgm:pt modelId="{2984B306-E938-4A1A-94DC-14E8C9D8A5E4}" type="pres">
      <dgm:prSet presAssocID="{7A3D5AEA-5BC1-4EAF-B527-9F7C8E80A4CA}" presName="diagram" presStyleCnt="0">
        <dgm:presLayoutVars>
          <dgm:chPref val="1"/>
          <dgm:dir/>
          <dgm:animOne val="branch"/>
          <dgm:animLvl val="lvl"/>
          <dgm:resizeHandles/>
        </dgm:presLayoutVars>
      </dgm:prSet>
      <dgm:spPr/>
      <dgm:t>
        <a:bodyPr/>
        <a:lstStyle/>
        <a:p>
          <a:endParaRPr lang="en-US"/>
        </a:p>
      </dgm:t>
    </dgm:pt>
    <dgm:pt modelId="{4FEA6C01-BA6D-4DD7-808E-E45B706A2F51}" type="pres">
      <dgm:prSet presAssocID="{8261AA20-F949-4805-B1A2-1F445C968CA5}" presName="root" presStyleCnt="0"/>
      <dgm:spPr/>
    </dgm:pt>
    <dgm:pt modelId="{7CECA97A-2161-4F32-A53D-2A6FB02C8DF7}" type="pres">
      <dgm:prSet presAssocID="{8261AA20-F949-4805-B1A2-1F445C968CA5}" presName="rootComposite" presStyleCnt="0"/>
      <dgm:spPr/>
    </dgm:pt>
    <dgm:pt modelId="{E36FDBCC-BDA9-4E01-B9E5-DF7BDBA4E53A}" type="pres">
      <dgm:prSet presAssocID="{8261AA20-F949-4805-B1A2-1F445C968CA5}" presName="rootText" presStyleLbl="node1" presStyleIdx="0" presStyleCnt="2" custLinFactNeighborX="433" custLinFactNeighborY="11630"/>
      <dgm:spPr/>
      <dgm:t>
        <a:bodyPr/>
        <a:lstStyle/>
        <a:p>
          <a:endParaRPr lang="en-US"/>
        </a:p>
      </dgm:t>
    </dgm:pt>
    <dgm:pt modelId="{460E05B6-A399-4FC7-8654-0A9E7A320411}" type="pres">
      <dgm:prSet presAssocID="{8261AA20-F949-4805-B1A2-1F445C968CA5}" presName="rootConnector" presStyleLbl="node1" presStyleIdx="0" presStyleCnt="2"/>
      <dgm:spPr/>
      <dgm:t>
        <a:bodyPr/>
        <a:lstStyle/>
        <a:p>
          <a:endParaRPr lang="en-US"/>
        </a:p>
      </dgm:t>
    </dgm:pt>
    <dgm:pt modelId="{CFEC3332-98E0-4A0F-BE60-B713FA2C2B12}" type="pres">
      <dgm:prSet presAssocID="{8261AA20-F949-4805-B1A2-1F445C968CA5}" presName="childShape" presStyleCnt="0"/>
      <dgm:spPr/>
    </dgm:pt>
    <dgm:pt modelId="{1ADE9E16-3E51-4D59-82B7-E57C94D8A84C}" type="pres">
      <dgm:prSet presAssocID="{4F0DD939-34AC-4E2F-AD78-C944ED08D4AD}" presName="Name13" presStyleLbl="parChTrans1D2" presStyleIdx="0" presStyleCnt="4"/>
      <dgm:spPr/>
      <dgm:t>
        <a:bodyPr/>
        <a:lstStyle/>
        <a:p>
          <a:endParaRPr lang="en-US"/>
        </a:p>
      </dgm:t>
    </dgm:pt>
    <dgm:pt modelId="{93D338B4-7C15-476F-897C-1F43762709DE}" type="pres">
      <dgm:prSet presAssocID="{0AD57A92-DD3B-4F19-93CA-BD0D10FB5F88}" presName="childText" presStyleLbl="bgAcc1" presStyleIdx="0" presStyleCnt="4">
        <dgm:presLayoutVars>
          <dgm:bulletEnabled val="1"/>
        </dgm:presLayoutVars>
      </dgm:prSet>
      <dgm:spPr/>
      <dgm:t>
        <a:bodyPr/>
        <a:lstStyle/>
        <a:p>
          <a:endParaRPr lang="en-US"/>
        </a:p>
      </dgm:t>
    </dgm:pt>
    <dgm:pt modelId="{29ECF243-F9BD-4863-A167-E31E3A1F990B}" type="pres">
      <dgm:prSet presAssocID="{2B6E3B7D-8540-4107-9C40-8BBDA0405EF2}" presName="Name13" presStyleLbl="parChTrans1D2" presStyleIdx="1" presStyleCnt="4"/>
      <dgm:spPr/>
      <dgm:t>
        <a:bodyPr/>
        <a:lstStyle/>
        <a:p>
          <a:endParaRPr lang="en-US"/>
        </a:p>
      </dgm:t>
    </dgm:pt>
    <dgm:pt modelId="{690004D9-C9E1-4EFB-9351-7FD3C9C83911}" type="pres">
      <dgm:prSet presAssocID="{125C3A49-EACD-40C7-AC02-14F17EABDA12}" presName="childText" presStyleLbl="bgAcc1" presStyleIdx="1" presStyleCnt="4">
        <dgm:presLayoutVars>
          <dgm:bulletEnabled val="1"/>
        </dgm:presLayoutVars>
      </dgm:prSet>
      <dgm:spPr/>
      <dgm:t>
        <a:bodyPr/>
        <a:lstStyle/>
        <a:p>
          <a:endParaRPr lang="en-US"/>
        </a:p>
      </dgm:t>
    </dgm:pt>
    <dgm:pt modelId="{B09B5FE0-6375-4DFD-9FB2-BACC8DCA57CC}" type="pres">
      <dgm:prSet presAssocID="{E3AC5548-8805-4C37-9663-F4000E42D223}" presName="root" presStyleCnt="0"/>
      <dgm:spPr/>
    </dgm:pt>
    <dgm:pt modelId="{2BE75F49-BD79-4EC0-A08C-5DC5BEEC789B}" type="pres">
      <dgm:prSet presAssocID="{E3AC5548-8805-4C37-9663-F4000E42D223}" presName="rootComposite" presStyleCnt="0"/>
      <dgm:spPr/>
    </dgm:pt>
    <dgm:pt modelId="{96CBF36D-B347-4A89-9B2D-5087D3B8B792}" type="pres">
      <dgm:prSet presAssocID="{E3AC5548-8805-4C37-9663-F4000E42D223}" presName="rootText" presStyleLbl="node1" presStyleIdx="1" presStyleCnt="2" custLinFactNeighborX="-703" custLinFactNeighborY="11630"/>
      <dgm:spPr/>
      <dgm:t>
        <a:bodyPr/>
        <a:lstStyle/>
        <a:p>
          <a:endParaRPr lang="en-US"/>
        </a:p>
      </dgm:t>
    </dgm:pt>
    <dgm:pt modelId="{3E6BDEC3-084B-467F-980B-2F6C4F343B5D}" type="pres">
      <dgm:prSet presAssocID="{E3AC5548-8805-4C37-9663-F4000E42D223}" presName="rootConnector" presStyleLbl="node1" presStyleIdx="1" presStyleCnt="2"/>
      <dgm:spPr/>
      <dgm:t>
        <a:bodyPr/>
        <a:lstStyle/>
        <a:p>
          <a:endParaRPr lang="en-US"/>
        </a:p>
      </dgm:t>
    </dgm:pt>
    <dgm:pt modelId="{C192D497-0F4F-4C2D-AA48-348A93454A0A}" type="pres">
      <dgm:prSet presAssocID="{E3AC5548-8805-4C37-9663-F4000E42D223}" presName="childShape" presStyleCnt="0"/>
      <dgm:spPr/>
    </dgm:pt>
    <dgm:pt modelId="{569833FD-BE75-4CFB-9A95-E9A7F61CCA50}" type="pres">
      <dgm:prSet presAssocID="{240F78C8-DBD7-4754-A0FF-0667C991328D}" presName="Name13" presStyleLbl="parChTrans1D2" presStyleIdx="2" presStyleCnt="4"/>
      <dgm:spPr/>
      <dgm:t>
        <a:bodyPr/>
        <a:lstStyle/>
        <a:p>
          <a:endParaRPr lang="en-US"/>
        </a:p>
      </dgm:t>
    </dgm:pt>
    <dgm:pt modelId="{1B4E1540-0420-463B-894E-0908A7202650}" type="pres">
      <dgm:prSet presAssocID="{FB4AF6BA-30BB-4C9C-9CDD-1F1461486C6B}" presName="childText" presStyleLbl="bgAcc1" presStyleIdx="2" presStyleCnt="4">
        <dgm:presLayoutVars>
          <dgm:bulletEnabled val="1"/>
        </dgm:presLayoutVars>
      </dgm:prSet>
      <dgm:spPr/>
      <dgm:t>
        <a:bodyPr/>
        <a:lstStyle/>
        <a:p>
          <a:endParaRPr lang="en-US"/>
        </a:p>
      </dgm:t>
    </dgm:pt>
    <dgm:pt modelId="{052CEC83-5A81-4DDB-A0B7-A0F7EAD74426}" type="pres">
      <dgm:prSet presAssocID="{6985ED1C-3CF1-4FCB-8573-5573733F7A52}" presName="Name13" presStyleLbl="parChTrans1D2" presStyleIdx="3" presStyleCnt="4"/>
      <dgm:spPr/>
      <dgm:t>
        <a:bodyPr/>
        <a:lstStyle/>
        <a:p>
          <a:endParaRPr lang="en-US"/>
        </a:p>
      </dgm:t>
    </dgm:pt>
    <dgm:pt modelId="{2D43B619-D299-4653-8189-C5D508091494}" type="pres">
      <dgm:prSet presAssocID="{343720B1-4771-4E71-8FC5-64AA8085BCA2}" presName="childText" presStyleLbl="bgAcc1" presStyleIdx="3" presStyleCnt="4">
        <dgm:presLayoutVars>
          <dgm:bulletEnabled val="1"/>
        </dgm:presLayoutVars>
      </dgm:prSet>
      <dgm:spPr/>
      <dgm:t>
        <a:bodyPr/>
        <a:lstStyle/>
        <a:p>
          <a:endParaRPr lang="en-US"/>
        </a:p>
      </dgm:t>
    </dgm:pt>
  </dgm:ptLst>
  <dgm:cxnLst>
    <dgm:cxn modelId="{9229F97E-8E04-48B2-9D84-82BBDCE9F4F9}" srcId="{7A3D5AEA-5BC1-4EAF-B527-9F7C8E80A4CA}" destId="{8261AA20-F949-4805-B1A2-1F445C968CA5}" srcOrd="0" destOrd="0" parTransId="{AED7E14D-27A2-4919-BFB3-6C7A4CE98427}" sibTransId="{A6D925D9-8803-4F67-BDA8-74A621E92829}"/>
    <dgm:cxn modelId="{3F474897-4AA1-44BD-BE88-3F4547BEE3CE}" type="presOf" srcId="{8261AA20-F949-4805-B1A2-1F445C968CA5}" destId="{460E05B6-A399-4FC7-8654-0A9E7A320411}" srcOrd="1" destOrd="0" presId="urn:microsoft.com/office/officeart/2005/8/layout/hierarchy3"/>
    <dgm:cxn modelId="{A98ADACF-0D53-4711-9368-C1DC7C9E1EBE}" type="presOf" srcId="{240F78C8-DBD7-4754-A0FF-0667C991328D}" destId="{569833FD-BE75-4CFB-9A95-E9A7F61CCA50}" srcOrd="0" destOrd="0" presId="urn:microsoft.com/office/officeart/2005/8/layout/hierarchy3"/>
    <dgm:cxn modelId="{9880A861-CCC6-4FCC-B745-8AF6DC95E6BE}" type="presOf" srcId="{E3AC5548-8805-4C37-9663-F4000E42D223}" destId="{96CBF36D-B347-4A89-9B2D-5087D3B8B792}" srcOrd="0" destOrd="0" presId="urn:microsoft.com/office/officeart/2005/8/layout/hierarchy3"/>
    <dgm:cxn modelId="{EEB20403-07CE-4BC3-9ED1-D71D5B6953A9}" srcId="{E3AC5548-8805-4C37-9663-F4000E42D223}" destId="{FB4AF6BA-30BB-4C9C-9CDD-1F1461486C6B}" srcOrd="0" destOrd="0" parTransId="{240F78C8-DBD7-4754-A0FF-0667C991328D}" sibTransId="{1E59A286-0857-400B-B320-E518D4B57E1E}"/>
    <dgm:cxn modelId="{5DE8C4DC-7573-49B2-977B-19EEAB5B5A4A}" type="presOf" srcId="{E3AC5548-8805-4C37-9663-F4000E42D223}" destId="{3E6BDEC3-084B-467F-980B-2F6C4F343B5D}" srcOrd="1" destOrd="0" presId="urn:microsoft.com/office/officeart/2005/8/layout/hierarchy3"/>
    <dgm:cxn modelId="{F9E57D88-BA5A-44A9-9186-2107FF78FBA2}" type="presOf" srcId="{4F0DD939-34AC-4E2F-AD78-C944ED08D4AD}" destId="{1ADE9E16-3E51-4D59-82B7-E57C94D8A84C}" srcOrd="0" destOrd="0" presId="urn:microsoft.com/office/officeart/2005/8/layout/hierarchy3"/>
    <dgm:cxn modelId="{714D1A67-67AA-4519-ACAC-C01F3B563301}" srcId="{8261AA20-F949-4805-B1A2-1F445C968CA5}" destId="{0AD57A92-DD3B-4F19-93CA-BD0D10FB5F88}" srcOrd="0" destOrd="0" parTransId="{4F0DD939-34AC-4E2F-AD78-C944ED08D4AD}" sibTransId="{17E6911A-99BA-435D-A824-00901D19A479}"/>
    <dgm:cxn modelId="{8FE25D10-264A-40EF-8C86-CAAA6683B402}" type="presOf" srcId="{6985ED1C-3CF1-4FCB-8573-5573733F7A52}" destId="{052CEC83-5A81-4DDB-A0B7-A0F7EAD74426}" srcOrd="0" destOrd="0" presId="urn:microsoft.com/office/officeart/2005/8/layout/hierarchy3"/>
    <dgm:cxn modelId="{EA517CBA-1618-4FCE-8269-C48BAE972142}" type="presOf" srcId="{7A3D5AEA-5BC1-4EAF-B527-9F7C8E80A4CA}" destId="{2984B306-E938-4A1A-94DC-14E8C9D8A5E4}" srcOrd="0" destOrd="0" presId="urn:microsoft.com/office/officeart/2005/8/layout/hierarchy3"/>
    <dgm:cxn modelId="{AD47EAD9-8987-4B20-B675-1EB0024E2231}" srcId="{E3AC5548-8805-4C37-9663-F4000E42D223}" destId="{343720B1-4771-4E71-8FC5-64AA8085BCA2}" srcOrd="1" destOrd="0" parTransId="{6985ED1C-3CF1-4FCB-8573-5573733F7A52}" sibTransId="{4D253CCD-D7C6-4837-A6CA-129998B560ED}"/>
    <dgm:cxn modelId="{0075FF1C-F2BE-40F2-B1D8-746264D1F8F2}" srcId="{7A3D5AEA-5BC1-4EAF-B527-9F7C8E80A4CA}" destId="{E3AC5548-8805-4C37-9663-F4000E42D223}" srcOrd="1" destOrd="0" parTransId="{4A9429F6-E96B-46DA-9B39-2FBDEA5FEA74}" sibTransId="{8601933D-99C0-44DE-B94B-DFF0C455DE6C}"/>
    <dgm:cxn modelId="{596E08BF-05A6-490A-B69A-9AD948FC5820}" type="presOf" srcId="{2B6E3B7D-8540-4107-9C40-8BBDA0405EF2}" destId="{29ECF243-F9BD-4863-A167-E31E3A1F990B}" srcOrd="0" destOrd="0" presId="urn:microsoft.com/office/officeart/2005/8/layout/hierarchy3"/>
    <dgm:cxn modelId="{48FAF334-A92D-463A-81E9-E0A350A995DE}" type="presOf" srcId="{0AD57A92-DD3B-4F19-93CA-BD0D10FB5F88}" destId="{93D338B4-7C15-476F-897C-1F43762709DE}" srcOrd="0" destOrd="0" presId="urn:microsoft.com/office/officeart/2005/8/layout/hierarchy3"/>
    <dgm:cxn modelId="{5F194B9E-45DE-4398-9401-FDEF0D6962AC}" type="presOf" srcId="{125C3A49-EACD-40C7-AC02-14F17EABDA12}" destId="{690004D9-C9E1-4EFB-9351-7FD3C9C83911}" srcOrd="0" destOrd="0" presId="urn:microsoft.com/office/officeart/2005/8/layout/hierarchy3"/>
    <dgm:cxn modelId="{FEB5BD03-CFB2-457F-BA88-CFA8845817D3}" type="presOf" srcId="{FB4AF6BA-30BB-4C9C-9CDD-1F1461486C6B}" destId="{1B4E1540-0420-463B-894E-0908A7202650}" srcOrd="0" destOrd="0" presId="urn:microsoft.com/office/officeart/2005/8/layout/hierarchy3"/>
    <dgm:cxn modelId="{9B5A4976-B4C1-4455-BB4A-E9567810E0E9}" type="presOf" srcId="{343720B1-4771-4E71-8FC5-64AA8085BCA2}" destId="{2D43B619-D299-4653-8189-C5D508091494}" srcOrd="0" destOrd="0" presId="urn:microsoft.com/office/officeart/2005/8/layout/hierarchy3"/>
    <dgm:cxn modelId="{88EFFE4E-36F9-4020-A874-75AA747086B7}" srcId="{8261AA20-F949-4805-B1A2-1F445C968CA5}" destId="{125C3A49-EACD-40C7-AC02-14F17EABDA12}" srcOrd="1" destOrd="0" parTransId="{2B6E3B7D-8540-4107-9C40-8BBDA0405EF2}" sibTransId="{809878FC-6D1C-40BC-B05F-3C95AFCE85FB}"/>
    <dgm:cxn modelId="{567F7F83-C500-4A9C-9707-641658B19B86}" type="presOf" srcId="{8261AA20-F949-4805-B1A2-1F445C968CA5}" destId="{E36FDBCC-BDA9-4E01-B9E5-DF7BDBA4E53A}" srcOrd="0" destOrd="0" presId="urn:microsoft.com/office/officeart/2005/8/layout/hierarchy3"/>
    <dgm:cxn modelId="{FCB8717F-D6EE-4F7B-89D8-5C6B4990CEE1}" type="presParOf" srcId="{2984B306-E938-4A1A-94DC-14E8C9D8A5E4}" destId="{4FEA6C01-BA6D-4DD7-808E-E45B706A2F51}" srcOrd="0" destOrd="0" presId="urn:microsoft.com/office/officeart/2005/8/layout/hierarchy3"/>
    <dgm:cxn modelId="{8765E502-3D6D-4C6E-ADED-7EB5F69FC4DE}" type="presParOf" srcId="{4FEA6C01-BA6D-4DD7-808E-E45B706A2F51}" destId="{7CECA97A-2161-4F32-A53D-2A6FB02C8DF7}" srcOrd="0" destOrd="0" presId="urn:microsoft.com/office/officeart/2005/8/layout/hierarchy3"/>
    <dgm:cxn modelId="{E865396F-2732-4B9F-9BB2-D63A204C5C9E}" type="presParOf" srcId="{7CECA97A-2161-4F32-A53D-2A6FB02C8DF7}" destId="{E36FDBCC-BDA9-4E01-B9E5-DF7BDBA4E53A}" srcOrd="0" destOrd="0" presId="urn:microsoft.com/office/officeart/2005/8/layout/hierarchy3"/>
    <dgm:cxn modelId="{DE89706F-E015-4D4B-9D67-43DBDC5BEBF7}" type="presParOf" srcId="{7CECA97A-2161-4F32-A53D-2A6FB02C8DF7}" destId="{460E05B6-A399-4FC7-8654-0A9E7A320411}" srcOrd="1" destOrd="0" presId="urn:microsoft.com/office/officeart/2005/8/layout/hierarchy3"/>
    <dgm:cxn modelId="{78A37E35-160E-4289-84FD-91E5C826E30D}" type="presParOf" srcId="{4FEA6C01-BA6D-4DD7-808E-E45B706A2F51}" destId="{CFEC3332-98E0-4A0F-BE60-B713FA2C2B12}" srcOrd="1" destOrd="0" presId="urn:microsoft.com/office/officeart/2005/8/layout/hierarchy3"/>
    <dgm:cxn modelId="{2B8AA851-EAE4-4081-B5EB-DA4C71968B44}" type="presParOf" srcId="{CFEC3332-98E0-4A0F-BE60-B713FA2C2B12}" destId="{1ADE9E16-3E51-4D59-82B7-E57C94D8A84C}" srcOrd="0" destOrd="0" presId="urn:microsoft.com/office/officeart/2005/8/layout/hierarchy3"/>
    <dgm:cxn modelId="{2AEBB0DE-09D9-45A0-A221-1390DCA6EA59}" type="presParOf" srcId="{CFEC3332-98E0-4A0F-BE60-B713FA2C2B12}" destId="{93D338B4-7C15-476F-897C-1F43762709DE}" srcOrd="1" destOrd="0" presId="urn:microsoft.com/office/officeart/2005/8/layout/hierarchy3"/>
    <dgm:cxn modelId="{FBD93A01-4A3C-4BA2-8D55-21B0B2CAE6C1}" type="presParOf" srcId="{CFEC3332-98E0-4A0F-BE60-B713FA2C2B12}" destId="{29ECF243-F9BD-4863-A167-E31E3A1F990B}" srcOrd="2" destOrd="0" presId="urn:microsoft.com/office/officeart/2005/8/layout/hierarchy3"/>
    <dgm:cxn modelId="{E6853495-377C-47E1-9FE4-95E1A3B560BA}" type="presParOf" srcId="{CFEC3332-98E0-4A0F-BE60-B713FA2C2B12}" destId="{690004D9-C9E1-4EFB-9351-7FD3C9C83911}" srcOrd="3" destOrd="0" presId="urn:microsoft.com/office/officeart/2005/8/layout/hierarchy3"/>
    <dgm:cxn modelId="{9BDE9F43-5916-4209-9EB8-E1692493108C}" type="presParOf" srcId="{2984B306-E938-4A1A-94DC-14E8C9D8A5E4}" destId="{B09B5FE0-6375-4DFD-9FB2-BACC8DCA57CC}" srcOrd="1" destOrd="0" presId="urn:microsoft.com/office/officeart/2005/8/layout/hierarchy3"/>
    <dgm:cxn modelId="{B93A4FBF-EFE9-4CDF-9D8E-EE3662C7A594}" type="presParOf" srcId="{B09B5FE0-6375-4DFD-9FB2-BACC8DCA57CC}" destId="{2BE75F49-BD79-4EC0-A08C-5DC5BEEC789B}" srcOrd="0" destOrd="0" presId="urn:microsoft.com/office/officeart/2005/8/layout/hierarchy3"/>
    <dgm:cxn modelId="{67567BD1-DAFB-4387-8F75-8F97F18C84F8}" type="presParOf" srcId="{2BE75F49-BD79-4EC0-A08C-5DC5BEEC789B}" destId="{96CBF36D-B347-4A89-9B2D-5087D3B8B792}" srcOrd="0" destOrd="0" presId="urn:microsoft.com/office/officeart/2005/8/layout/hierarchy3"/>
    <dgm:cxn modelId="{FDB27995-EA8E-4C3D-8BE6-B8963D6924D6}" type="presParOf" srcId="{2BE75F49-BD79-4EC0-A08C-5DC5BEEC789B}" destId="{3E6BDEC3-084B-467F-980B-2F6C4F343B5D}" srcOrd="1" destOrd="0" presId="urn:microsoft.com/office/officeart/2005/8/layout/hierarchy3"/>
    <dgm:cxn modelId="{8D4F5AE8-C9EF-4709-8EDE-1BF1DB33C7BB}" type="presParOf" srcId="{B09B5FE0-6375-4DFD-9FB2-BACC8DCA57CC}" destId="{C192D497-0F4F-4C2D-AA48-348A93454A0A}" srcOrd="1" destOrd="0" presId="urn:microsoft.com/office/officeart/2005/8/layout/hierarchy3"/>
    <dgm:cxn modelId="{ADBFD8CC-8930-4313-8AC8-80668C293306}" type="presParOf" srcId="{C192D497-0F4F-4C2D-AA48-348A93454A0A}" destId="{569833FD-BE75-4CFB-9A95-E9A7F61CCA50}" srcOrd="0" destOrd="0" presId="urn:microsoft.com/office/officeart/2005/8/layout/hierarchy3"/>
    <dgm:cxn modelId="{F5F55417-F754-440A-A6C7-12022B2D10DD}" type="presParOf" srcId="{C192D497-0F4F-4C2D-AA48-348A93454A0A}" destId="{1B4E1540-0420-463B-894E-0908A7202650}" srcOrd="1" destOrd="0" presId="urn:microsoft.com/office/officeart/2005/8/layout/hierarchy3"/>
    <dgm:cxn modelId="{E0292031-4130-491D-A4A3-F7A147B503D2}" type="presParOf" srcId="{C192D497-0F4F-4C2D-AA48-348A93454A0A}" destId="{052CEC83-5A81-4DDB-A0B7-A0F7EAD74426}" srcOrd="2" destOrd="0" presId="urn:microsoft.com/office/officeart/2005/8/layout/hierarchy3"/>
    <dgm:cxn modelId="{B9DCFD3D-E6C9-41DE-B1FD-F53559DD7FEA}" type="presParOf" srcId="{C192D497-0F4F-4C2D-AA48-348A93454A0A}" destId="{2D43B619-D299-4653-8189-C5D508091494}" srcOrd="3"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7.xml><?xml version="1.0" encoding="utf-8"?>
<dgm:dataModel xmlns:dgm="http://schemas.openxmlformats.org/drawingml/2006/diagram" xmlns:a="http://schemas.openxmlformats.org/drawingml/2006/main">
  <dgm:ptLst>
    <dgm:pt modelId="{7A3D5AEA-5BC1-4EAF-B527-9F7C8E80A4CA}"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en-US"/>
        </a:p>
      </dgm:t>
    </dgm:pt>
    <dgm:pt modelId="{8261AA20-F949-4805-B1A2-1F445C968CA5}">
      <dgm:prSet phldrT="[Text]"/>
      <dgm:spPr/>
      <dgm:t>
        <a:bodyPr/>
        <a:lstStyle/>
        <a:p>
          <a:r>
            <a:rPr lang="en-US" dirty="0" smtClean="0"/>
            <a:t>Probate</a:t>
          </a:r>
          <a:endParaRPr lang="en-US" dirty="0"/>
        </a:p>
      </dgm:t>
    </dgm:pt>
    <dgm:pt modelId="{AED7E14D-27A2-4919-BFB3-6C7A4CE98427}" type="parTrans" cxnId="{9229F97E-8E04-48B2-9D84-82BBDCE9F4F9}">
      <dgm:prSet/>
      <dgm:spPr/>
      <dgm:t>
        <a:bodyPr/>
        <a:lstStyle/>
        <a:p>
          <a:endParaRPr lang="en-US"/>
        </a:p>
      </dgm:t>
    </dgm:pt>
    <dgm:pt modelId="{A6D925D9-8803-4F67-BDA8-74A621E92829}" type="sibTrans" cxnId="{9229F97E-8E04-48B2-9D84-82BBDCE9F4F9}">
      <dgm:prSet/>
      <dgm:spPr/>
      <dgm:t>
        <a:bodyPr/>
        <a:lstStyle/>
        <a:p>
          <a:endParaRPr lang="en-US"/>
        </a:p>
      </dgm:t>
    </dgm:pt>
    <dgm:pt modelId="{0AD57A92-DD3B-4F19-93CA-BD0D10FB5F88}">
      <dgm:prSet phldrT="[Text]"/>
      <dgm:spPr/>
      <dgm:t>
        <a:bodyPr/>
        <a:lstStyle/>
        <a:p>
          <a:r>
            <a:rPr lang="en-US" dirty="0" smtClean="0"/>
            <a:t>Can obtain authority for blanket medical powers/consent</a:t>
          </a:r>
          <a:endParaRPr lang="en-US" dirty="0"/>
        </a:p>
      </dgm:t>
    </dgm:pt>
    <dgm:pt modelId="{4F0DD939-34AC-4E2F-AD78-C944ED08D4AD}" type="parTrans" cxnId="{714D1A67-67AA-4519-ACAC-C01F3B563301}">
      <dgm:prSet/>
      <dgm:spPr/>
      <dgm:t>
        <a:bodyPr/>
        <a:lstStyle/>
        <a:p>
          <a:endParaRPr lang="en-US"/>
        </a:p>
      </dgm:t>
    </dgm:pt>
    <dgm:pt modelId="{17E6911A-99BA-435D-A824-00901D19A479}" type="sibTrans" cxnId="{714D1A67-67AA-4519-ACAC-C01F3B563301}">
      <dgm:prSet/>
      <dgm:spPr/>
      <dgm:t>
        <a:bodyPr/>
        <a:lstStyle/>
        <a:p>
          <a:endParaRPr lang="en-US"/>
        </a:p>
      </dgm:t>
    </dgm:pt>
    <dgm:pt modelId="{125C3A49-EACD-40C7-AC02-14F17EABDA12}">
      <dgm:prSet phldrT="[Text]"/>
      <dgm:spPr/>
      <dgm:t>
        <a:bodyPr/>
        <a:lstStyle/>
        <a:p>
          <a:r>
            <a:rPr lang="en-US" dirty="0" smtClean="0"/>
            <a:t>No automatic termination process</a:t>
          </a:r>
          <a:endParaRPr lang="en-US" dirty="0"/>
        </a:p>
      </dgm:t>
    </dgm:pt>
    <dgm:pt modelId="{2B6E3B7D-8540-4107-9C40-8BBDA0405EF2}" type="parTrans" cxnId="{88EFFE4E-36F9-4020-A874-75AA747086B7}">
      <dgm:prSet/>
      <dgm:spPr/>
      <dgm:t>
        <a:bodyPr/>
        <a:lstStyle/>
        <a:p>
          <a:endParaRPr lang="en-US"/>
        </a:p>
      </dgm:t>
    </dgm:pt>
    <dgm:pt modelId="{809878FC-6D1C-40BC-B05F-3C95AFCE85FB}" type="sibTrans" cxnId="{88EFFE4E-36F9-4020-A874-75AA747086B7}">
      <dgm:prSet/>
      <dgm:spPr/>
      <dgm:t>
        <a:bodyPr/>
        <a:lstStyle/>
        <a:p>
          <a:endParaRPr lang="en-US"/>
        </a:p>
      </dgm:t>
    </dgm:pt>
    <dgm:pt modelId="{E3AC5548-8805-4C37-9663-F4000E42D223}">
      <dgm:prSet phldrT="[Text]"/>
      <dgm:spPr/>
      <dgm:t>
        <a:bodyPr/>
        <a:lstStyle/>
        <a:p>
          <a:r>
            <a:rPr lang="en-US" dirty="0" smtClean="0"/>
            <a:t>LPS</a:t>
          </a:r>
          <a:endParaRPr lang="en-US" dirty="0"/>
        </a:p>
      </dgm:t>
    </dgm:pt>
    <dgm:pt modelId="{4A9429F6-E96B-46DA-9B39-2FBDEA5FEA74}" type="parTrans" cxnId="{0075FF1C-F2BE-40F2-B1D8-746264D1F8F2}">
      <dgm:prSet/>
      <dgm:spPr/>
      <dgm:t>
        <a:bodyPr/>
        <a:lstStyle/>
        <a:p>
          <a:endParaRPr lang="en-US"/>
        </a:p>
      </dgm:t>
    </dgm:pt>
    <dgm:pt modelId="{8601933D-99C0-44DE-B94B-DFF0C455DE6C}" type="sibTrans" cxnId="{0075FF1C-F2BE-40F2-B1D8-746264D1F8F2}">
      <dgm:prSet/>
      <dgm:spPr/>
      <dgm:t>
        <a:bodyPr/>
        <a:lstStyle/>
        <a:p>
          <a:endParaRPr lang="en-US"/>
        </a:p>
      </dgm:t>
    </dgm:pt>
    <dgm:pt modelId="{FB4AF6BA-30BB-4C9C-9CDD-1F1461486C6B}">
      <dgm:prSet phldrT="[Text]"/>
      <dgm:spPr/>
      <dgm:t>
        <a:bodyPr/>
        <a:lstStyle/>
        <a:p>
          <a:r>
            <a:rPr lang="en-US" dirty="0" smtClean="0"/>
            <a:t>Does not have blanket medical powers (only condition specific)</a:t>
          </a:r>
          <a:endParaRPr lang="en-US" dirty="0"/>
        </a:p>
      </dgm:t>
    </dgm:pt>
    <dgm:pt modelId="{240F78C8-DBD7-4754-A0FF-0667C991328D}" type="parTrans" cxnId="{EEB20403-07CE-4BC3-9ED1-D71D5B6953A9}">
      <dgm:prSet/>
      <dgm:spPr/>
      <dgm:t>
        <a:bodyPr/>
        <a:lstStyle/>
        <a:p>
          <a:endParaRPr lang="en-US"/>
        </a:p>
      </dgm:t>
    </dgm:pt>
    <dgm:pt modelId="{1E59A286-0857-400B-B320-E518D4B57E1E}" type="sibTrans" cxnId="{EEB20403-07CE-4BC3-9ED1-D71D5B6953A9}">
      <dgm:prSet/>
      <dgm:spPr/>
      <dgm:t>
        <a:bodyPr/>
        <a:lstStyle/>
        <a:p>
          <a:endParaRPr lang="en-US"/>
        </a:p>
      </dgm:t>
    </dgm:pt>
    <dgm:pt modelId="{343720B1-4771-4E71-8FC5-64AA8085BCA2}">
      <dgm:prSet phldrT="[Text]"/>
      <dgm:spPr/>
      <dgm:t>
        <a:bodyPr/>
        <a:lstStyle/>
        <a:p>
          <a:r>
            <a:rPr lang="en-US" dirty="0" smtClean="0"/>
            <a:t>Automatically terminates @ one year, unless renewal petition is filed</a:t>
          </a:r>
          <a:endParaRPr lang="en-US" dirty="0"/>
        </a:p>
      </dgm:t>
    </dgm:pt>
    <dgm:pt modelId="{6985ED1C-3CF1-4FCB-8573-5573733F7A52}" type="parTrans" cxnId="{AD47EAD9-8987-4B20-B675-1EB0024E2231}">
      <dgm:prSet/>
      <dgm:spPr/>
      <dgm:t>
        <a:bodyPr/>
        <a:lstStyle/>
        <a:p>
          <a:endParaRPr lang="en-US"/>
        </a:p>
      </dgm:t>
    </dgm:pt>
    <dgm:pt modelId="{4D253CCD-D7C6-4837-A6CA-129998B560ED}" type="sibTrans" cxnId="{AD47EAD9-8987-4B20-B675-1EB0024E2231}">
      <dgm:prSet/>
      <dgm:spPr/>
      <dgm:t>
        <a:bodyPr/>
        <a:lstStyle/>
        <a:p>
          <a:endParaRPr lang="en-US"/>
        </a:p>
      </dgm:t>
    </dgm:pt>
    <dgm:pt modelId="{2984B306-E938-4A1A-94DC-14E8C9D8A5E4}" type="pres">
      <dgm:prSet presAssocID="{7A3D5AEA-5BC1-4EAF-B527-9F7C8E80A4CA}" presName="diagram" presStyleCnt="0">
        <dgm:presLayoutVars>
          <dgm:chPref val="1"/>
          <dgm:dir/>
          <dgm:animOne val="branch"/>
          <dgm:animLvl val="lvl"/>
          <dgm:resizeHandles/>
        </dgm:presLayoutVars>
      </dgm:prSet>
      <dgm:spPr/>
      <dgm:t>
        <a:bodyPr/>
        <a:lstStyle/>
        <a:p>
          <a:endParaRPr lang="en-US"/>
        </a:p>
      </dgm:t>
    </dgm:pt>
    <dgm:pt modelId="{4FEA6C01-BA6D-4DD7-808E-E45B706A2F51}" type="pres">
      <dgm:prSet presAssocID="{8261AA20-F949-4805-B1A2-1F445C968CA5}" presName="root" presStyleCnt="0"/>
      <dgm:spPr/>
    </dgm:pt>
    <dgm:pt modelId="{7CECA97A-2161-4F32-A53D-2A6FB02C8DF7}" type="pres">
      <dgm:prSet presAssocID="{8261AA20-F949-4805-B1A2-1F445C968CA5}" presName="rootComposite" presStyleCnt="0"/>
      <dgm:spPr/>
    </dgm:pt>
    <dgm:pt modelId="{E36FDBCC-BDA9-4E01-B9E5-DF7BDBA4E53A}" type="pres">
      <dgm:prSet presAssocID="{8261AA20-F949-4805-B1A2-1F445C968CA5}" presName="rootText" presStyleLbl="node1" presStyleIdx="0" presStyleCnt="2" custLinFactNeighborX="433" custLinFactNeighborY="11630"/>
      <dgm:spPr/>
      <dgm:t>
        <a:bodyPr/>
        <a:lstStyle/>
        <a:p>
          <a:endParaRPr lang="en-US"/>
        </a:p>
      </dgm:t>
    </dgm:pt>
    <dgm:pt modelId="{460E05B6-A399-4FC7-8654-0A9E7A320411}" type="pres">
      <dgm:prSet presAssocID="{8261AA20-F949-4805-B1A2-1F445C968CA5}" presName="rootConnector" presStyleLbl="node1" presStyleIdx="0" presStyleCnt="2"/>
      <dgm:spPr/>
      <dgm:t>
        <a:bodyPr/>
        <a:lstStyle/>
        <a:p>
          <a:endParaRPr lang="en-US"/>
        </a:p>
      </dgm:t>
    </dgm:pt>
    <dgm:pt modelId="{CFEC3332-98E0-4A0F-BE60-B713FA2C2B12}" type="pres">
      <dgm:prSet presAssocID="{8261AA20-F949-4805-B1A2-1F445C968CA5}" presName="childShape" presStyleCnt="0"/>
      <dgm:spPr/>
    </dgm:pt>
    <dgm:pt modelId="{1ADE9E16-3E51-4D59-82B7-E57C94D8A84C}" type="pres">
      <dgm:prSet presAssocID="{4F0DD939-34AC-4E2F-AD78-C944ED08D4AD}" presName="Name13" presStyleLbl="parChTrans1D2" presStyleIdx="0" presStyleCnt="4"/>
      <dgm:spPr/>
      <dgm:t>
        <a:bodyPr/>
        <a:lstStyle/>
        <a:p>
          <a:endParaRPr lang="en-US"/>
        </a:p>
      </dgm:t>
    </dgm:pt>
    <dgm:pt modelId="{93D338B4-7C15-476F-897C-1F43762709DE}" type="pres">
      <dgm:prSet presAssocID="{0AD57A92-DD3B-4F19-93CA-BD0D10FB5F88}" presName="childText" presStyleLbl="bgAcc1" presStyleIdx="0" presStyleCnt="4">
        <dgm:presLayoutVars>
          <dgm:bulletEnabled val="1"/>
        </dgm:presLayoutVars>
      </dgm:prSet>
      <dgm:spPr/>
      <dgm:t>
        <a:bodyPr/>
        <a:lstStyle/>
        <a:p>
          <a:endParaRPr lang="en-US"/>
        </a:p>
      </dgm:t>
    </dgm:pt>
    <dgm:pt modelId="{29ECF243-F9BD-4863-A167-E31E3A1F990B}" type="pres">
      <dgm:prSet presAssocID="{2B6E3B7D-8540-4107-9C40-8BBDA0405EF2}" presName="Name13" presStyleLbl="parChTrans1D2" presStyleIdx="1" presStyleCnt="4"/>
      <dgm:spPr/>
      <dgm:t>
        <a:bodyPr/>
        <a:lstStyle/>
        <a:p>
          <a:endParaRPr lang="en-US"/>
        </a:p>
      </dgm:t>
    </dgm:pt>
    <dgm:pt modelId="{690004D9-C9E1-4EFB-9351-7FD3C9C83911}" type="pres">
      <dgm:prSet presAssocID="{125C3A49-EACD-40C7-AC02-14F17EABDA12}" presName="childText" presStyleLbl="bgAcc1" presStyleIdx="1" presStyleCnt="4">
        <dgm:presLayoutVars>
          <dgm:bulletEnabled val="1"/>
        </dgm:presLayoutVars>
      </dgm:prSet>
      <dgm:spPr/>
      <dgm:t>
        <a:bodyPr/>
        <a:lstStyle/>
        <a:p>
          <a:endParaRPr lang="en-US"/>
        </a:p>
      </dgm:t>
    </dgm:pt>
    <dgm:pt modelId="{B09B5FE0-6375-4DFD-9FB2-BACC8DCA57CC}" type="pres">
      <dgm:prSet presAssocID="{E3AC5548-8805-4C37-9663-F4000E42D223}" presName="root" presStyleCnt="0"/>
      <dgm:spPr/>
    </dgm:pt>
    <dgm:pt modelId="{2BE75F49-BD79-4EC0-A08C-5DC5BEEC789B}" type="pres">
      <dgm:prSet presAssocID="{E3AC5548-8805-4C37-9663-F4000E42D223}" presName="rootComposite" presStyleCnt="0"/>
      <dgm:spPr/>
    </dgm:pt>
    <dgm:pt modelId="{96CBF36D-B347-4A89-9B2D-5087D3B8B792}" type="pres">
      <dgm:prSet presAssocID="{E3AC5548-8805-4C37-9663-F4000E42D223}" presName="rootText" presStyleLbl="node1" presStyleIdx="1" presStyleCnt="2" custLinFactNeighborX="-703" custLinFactNeighborY="11630"/>
      <dgm:spPr/>
      <dgm:t>
        <a:bodyPr/>
        <a:lstStyle/>
        <a:p>
          <a:endParaRPr lang="en-US"/>
        </a:p>
      </dgm:t>
    </dgm:pt>
    <dgm:pt modelId="{3E6BDEC3-084B-467F-980B-2F6C4F343B5D}" type="pres">
      <dgm:prSet presAssocID="{E3AC5548-8805-4C37-9663-F4000E42D223}" presName="rootConnector" presStyleLbl="node1" presStyleIdx="1" presStyleCnt="2"/>
      <dgm:spPr/>
      <dgm:t>
        <a:bodyPr/>
        <a:lstStyle/>
        <a:p>
          <a:endParaRPr lang="en-US"/>
        </a:p>
      </dgm:t>
    </dgm:pt>
    <dgm:pt modelId="{C192D497-0F4F-4C2D-AA48-348A93454A0A}" type="pres">
      <dgm:prSet presAssocID="{E3AC5548-8805-4C37-9663-F4000E42D223}" presName="childShape" presStyleCnt="0"/>
      <dgm:spPr/>
    </dgm:pt>
    <dgm:pt modelId="{569833FD-BE75-4CFB-9A95-E9A7F61CCA50}" type="pres">
      <dgm:prSet presAssocID="{240F78C8-DBD7-4754-A0FF-0667C991328D}" presName="Name13" presStyleLbl="parChTrans1D2" presStyleIdx="2" presStyleCnt="4"/>
      <dgm:spPr/>
      <dgm:t>
        <a:bodyPr/>
        <a:lstStyle/>
        <a:p>
          <a:endParaRPr lang="en-US"/>
        </a:p>
      </dgm:t>
    </dgm:pt>
    <dgm:pt modelId="{1B4E1540-0420-463B-894E-0908A7202650}" type="pres">
      <dgm:prSet presAssocID="{FB4AF6BA-30BB-4C9C-9CDD-1F1461486C6B}" presName="childText" presStyleLbl="bgAcc1" presStyleIdx="2" presStyleCnt="4">
        <dgm:presLayoutVars>
          <dgm:bulletEnabled val="1"/>
        </dgm:presLayoutVars>
      </dgm:prSet>
      <dgm:spPr/>
      <dgm:t>
        <a:bodyPr/>
        <a:lstStyle/>
        <a:p>
          <a:endParaRPr lang="en-US"/>
        </a:p>
      </dgm:t>
    </dgm:pt>
    <dgm:pt modelId="{052CEC83-5A81-4DDB-A0B7-A0F7EAD74426}" type="pres">
      <dgm:prSet presAssocID="{6985ED1C-3CF1-4FCB-8573-5573733F7A52}" presName="Name13" presStyleLbl="parChTrans1D2" presStyleIdx="3" presStyleCnt="4"/>
      <dgm:spPr/>
      <dgm:t>
        <a:bodyPr/>
        <a:lstStyle/>
        <a:p>
          <a:endParaRPr lang="en-US"/>
        </a:p>
      </dgm:t>
    </dgm:pt>
    <dgm:pt modelId="{2D43B619-D299-4653-8189-C5D508091494}" type="pres">
      <dgm:prSet presAssocID="{343720B1-4771-4E71-8FC5-64AA8085BCA2}" presName="childText" presStyleLbl="bgAcc1" presStyleIdx="3" presStyleCnt="4">
        <dgm:presLayoutVars>
          <dgm:bulletEnabled val="1"/>
        </dgm:presLayoutVars>
      </dgm:prSet>
      <dgm:spPr/>
      <dgm:t>
        <a:bodyPr/>
        <a:lstStyle/>
        <a:p>
          <a:endParaRPr lang="en-US"/>
        </a:p>
      </dgm:t>
    </dgm:pt>
  </dgm:ptLst>
  <dgm:cxnLst>
    <dgm:cxn modelId="{0075FF1C-F2BE-40F2-B1D8-746264D1F8F2}" srcId="{7A3D5AEA-5BC1-4EAF-B527-9F7C8E80A4CA}" destId="{E3AC5548-8805-4C37-9663-F4000E42D223}" srcOrd="1" destOrd="0" parTransId="{4A9429F6-E96B-46DA-9B39-2FBDEA5FEA74}" sibTransId="{8601933D-99C0-44DE-B94B-DFF0C455DE6C}"/>
    <dgm:cxn modelId="{4C20ABBD-1073-438D-B558-F9B5B08686E3}" type="presOf" srcId="{2B6E3B7D-8540-4107-9C40-8BBDA0405EF2}" destId="{29ECF243-F9BD-4863-A167-E31E3A1F990B}" srcOrd="0" destOrd="0" presId="urn:microsoft.com/office/officeart/2005/8/layout/hierarchy3"/>
    <dgm:cxn modelId="{A828ED9E-C64B-486E-8518-A52975B4B311}" type="presOf" srcId="{125C3A49-EACD-40C7-AC02-14F17EABDA12}" destId="{690004D9-C9E1-4EFB-9351-7FD3C9C83911}" srcOrd="0" destOrd="0" presId="urn:microsoft.com/office/officeart/2005/8/layout/hierarchy3"/>
    <dgm:cxn modelId="{2E7F4D99-2B3C-4D0C-9B98-E73AAE230D72}" type="presOf" srcId="{7A3D5AEA-5BC1-4EAF-B527-9F7C8E80A4CA}" destId="{2984B306-E938-4A1A-94DC-14E8C9D8A5E4}" srcOrd="0" destOrd="0" presId="urn:microsoft.com/office/officeart/2005/8/layout/hierarchy3"/>
    <dgm:cxn modelId="{A8A2354C-CD91-412F-A454-D16E2528EC5B}" type="presOf" srcId="{E3AC5548-8805-4C37-9663-F4000E42D223}" destId="{3E6BDEC3-084B-467F-980B-2F6C4F343B5D}" srcOrd="1" destOrd="0" presId="urn:microsoft.com/office/officeart/2005/8/layout/hierarchy3"/>
    <dgm:cxn modelId="{AD47EAD9-8987-4B20-B675-1EB0024E2231}" srcId="{E3AC5548-8805-4C37-9663-F4000E42D223}" destId="{343720B1-4771-4E71-8FC5-64AA8085BCA2}" srcOrd="1" destOrd="0" parTransId="{6985ED1C-3CF1-4FCB-8573-5573733F7A52}" sibTransId="{4D253CCD-D7C6-4837-A6CA-129998B560ED}"/>
    <dgm:cxn modelId="{CDCDA3B5-FC33-440B-ADBE-EF8BE32D5002}" type="presOf" srcId="{E3AC5548-8805-4C37-9663-F4000E42D223}" destId="{96CBF36D-B347-4A89-9B2D-5087D3B8B792}" srcOrd="0" destOrd="0" presId="urn:microsoft.com/office/officeart/2005/8/layout/hierarchy3"/>
    <dgm:cxn modelId="{10DAE996-4691-4165-B73E-DDD0DCF618E5}" type="presOf" srcId="{343720B1-4771-4E71-8FC5-64AA8085BCA2}" destId="{2D43B619-D299-4653-8189-C5D508091494}" srcOrd="0" destOrd="0" presId="urn:microsoft.com/office/officeart/2005/8/layout/hierarchy3"/>
    <dgm:cxn modelId="{79FE0CBC-3733-41B2-BB44-A806DA721454}" type="presOf" srcId="{8261AA20-F949-4805-B1A2-1F445C968CA5}" destId="{460E05B6-A399-4FC7-8654-0A9E7A320411}" srcOrd="1" destOrd="0" presId="urn:microsoft.com/office/officeart/2005/8/layout/hierarchy3"/>
    <dgm:cxn modelId="{AAB14CE1-F236-429E-BEE8-1F66B19EC59C}" type="presOf" srcId="{4F0DD939-34AC-4E2F-AD78-C944ED08D4AD}" destId="{1ADE9E16-3E51-4D59-82B7-E57C94D8A84C}" srcOrd="0" destOrd="0" presId="urn:microsoft.com/office/officeart/2005/8/layout/hierarchy3"/>
    <dgm:cxn modelId="{9229F97E-8E04-48B2-9D84-82BBDCE9F4F9}" srcId="{7A3D5AEA-5BC1-4EAF-B527-9F7C8E80A4CA}" destId="{8261AA20-F949-4805-B1A2-1F445C968CA5}" srcOrd="0" destOrd="0" parTransId="{AED7E14D-27A2-4919-BFB3-6C7A4CE98427}" sibTransId="{A6D925D9-8803-4F67-BDA8-74A621E92829}"/>
    <dgm:cxn modelId="{0F49F6DB-29BF-4EC6-8E47-ED42BC9604CA}" type="presOf" srcId="{240F78C8-DBD7-4754-A0FF-0667C991328D}" destId="{569833FD-BE75-4CFB-9A95-E9A7F61CCA50}" srcOrd="0" destOrd="0" presId="urn:microsoft.com/office/officeart/2005/8/layout/hierarchy3"/>
    <dgm:cxn modelId="{1F135DFD-42A4-4D75-A50D-050A7C0F9B94}" type="presOf" srcId="{FB4AF6BA-30BB-4C9C-9CDD-1F1461486C6B}" destId="{1B4E1540-0420-463B-894E-0908A7202650}" srcOrd="0" destOrd="0" presId="urn:microsoft.com/office/officeart/2005/8/layout/hierarchy3"/>
    <dgm:cxn modelId="{D1B0CFBC-B077-459F-97A6-0F4A286426BE}" type="presOf" srcId="{0AD57A92-DD3B-4F19-93CA-BD0D10FB5F88}" destId="{93D338B4-7C15-476F-897C-1F43762709DE}" srcOrd="0" destOrd="0" presId="urn:microsoft.com/office/officeart/2005/8/layout/hierarchy3"/>
    <dgm:cxn modelId="{EEB20403-07CE-4BC3-9ED1-D71D5B6953A9}" srcId="{E3AC5548-8805-4C37-9663-F4000E42D223}" destId="{FB4AF6BA-30BB-4C9C-9CDD-1F1461486C6B}" srcOrd="0" destOrd="0" parTransId="{240F78C8-DBD7-4754-A0FF-0667C991328D}" sibTransId="{1E59A286-0857-400B-B320-E518D4B57E1E}"/>
    <dgm:cxn modelId="{721C6577-EF12-4194-86CB-FB4E03DDA00C}" type="presOf" srcId="{6985ED1C-3CF1-4FCB-8573-5573733F7A52}" destId="{052CEC83-5A81-4DDB-A0B7-A0F7EAD74426}" srcOrd="0" destOrd="0" presId="urn:microsoft.com/office/officeart/2005/8/layout/hierarchy3"/>
    <dgm:cxn modelId="{165B7683-E83F-4ADC-99B5-758D7139A585}" type="presOf" srcId="{8261AA20-F949-4805-B1A2-1F445C968CA5}" destId="{E36FDBCC-BDA9-4E01-B9E5-DF7BDBA4E53A}" srcOrd="0" destOrd="0" presId="urn:microsoft.com/office/officeart/2005/8/layout/hierarchy3"/>
    <dgm:cxn modelId="{714D1A67-67AA-4519-ACAC-C01F3B563301}" srcId="{8261AA20-F949-4805-B1A2-1F445C968CA5}" destId="{0AD57A92-DD3B-4F19-93CA-BD0D10FB5F88}" srcOrd="0" destOrd="0" parTransId="{4F0DD939-34AC-4E2F-AD78-C944ED08D4AD}" sibTransId="{17E6911A-99BA-435D-A824-00901D19A479}"/>
    <dgm:cxn modelId="{88EFFE4E-36F9-4020-A874-75AA747086B7}" srcId="{8261AA20-F949-4805-B1A2-1F445C968CA5}" destId="{125C3A49-EACD-40C7-AC02-14F17EABDA12}" srcOrd="1" destOrd="0" parTransId="{2B6E3B7D-8540-4107-9C40-8BBDA0405EF2}" sibTransId="{809878FC-6D1C-40BC-B05F-3C95AFCE85FB}"/>
    <dgm:cxn modelId="{F30D2750-50BA-4FD7-BA47-3A8C361B32F1}" type="presParOf" srcId="{2984B306-E938-4A1A-94DC-14E8C9D8A5E4}" destId="{4FEA6C01-BA6D-4DD7-808E-E45B706A2F51}" srcOrd="0" destOrd="0" presId="urn:microsoft.com/office/officeart/2005/8/layout/hierarchy3"/>
    <dgm:cxn modelId="{BC13159C-6473-4D46-B522-B3AF7C4C3323}" type="presParOf" srcId="{4FEA6C01-BA6D-4DD7-808E-E45B706A2F51}" destId="{7CECA97A-2161-4F32-A53D-2A6FB02C8DF7}" srcOrd="0" destOrd="0" presId="urn:microsoft.com/office/officeart/2005/8/layout/hierarchy3"/>
    <dgm:cxn modelId="{C8DB6739-4173-4BE2-A4BA-FA72FB55E4F8}" type="presParOf" srcId="{7CECA97A-2161-4F32-A53D-2A6FB02C8DF7}" destId="{E36FDBCC-BDA9-4E01-B9E5-DF7BDBA4E53A}" srcOrd="0" destOrd="0" presId="urn:microsoft.com/office/officeart/2005/8/layout/hierarchy3"/>
    <dgm:cxn modelId="{84F3267E-8DDF-4D76-8D55-5A2A43C388FB}" type="presParOf" srcId="{7CECA97A-2161-4F32-A53D-2A6FB02C8DF7}" destId="{460E05B6-A399-4FC7-8654-0A9E7A320411}" srcOrd="1" destOrd="0" presId="urn:microsoft.com/office/officeart/2005/8/layout/hierarchy3"/>
    <dgm:cxn modelId="{61017518-A102-4C0D-95B9-9E6FAA4DE5C2}" type="presParOf" srcId="{4FEA6C01-BA6D-4DD7-808E-E45B706A2F51}" destId="{CFEC3332-98E0-4A0F-BE60-B713FA2C2B12}" srcOrd="1" destOrd="0" presId="urn:microsoft.com/office/officeart/2005/8/layout/hierarchy3"/>
    <dgm:cxn modelId="{042C4ACE-39FC-4E5A-A8C4-C027A28179F8}" type="presParOf" srcId="{CFEC3332-98E0-4A0F-BE60-B713FA2C2B12}" destId="{1ADE9E16-3E51-4D59-82B7-E57C94D8A84C}" srcOrd="0" destOrd="0" presId="urn:microsoft.com/office/officeart/2005/8/layout/hierarchy3"/>
    <dgm:cxn modelId="{1D7A484E-DF85-44AD-B63A-EF8B78923D26}" type="presParOf" srcId="{CFEC3332-98E0-4A0F-BE60-B713FA2C2B12}" destId="{93D338B4-7C15-476F-897C-1F43762709DE}" srcOrd="1" destOrd="0" presId="urn:microsoft.com/office/officeart/2005/8/layout/hierarchy3"/>
    <dgm:cxn modelId="{199E6784-456C-4B1D-81F2-711D0DEBCA7B}" type="presParOf" srcId="{CFEC3332-98E0-4A0F-BE60-B713FA2C2B12}" destId="{29ECF243-F9BD-4863-A167-E31E3A1F990B}" srcOrd="2" destOrd="0" presId="urn:microsoft.com/office/officeart/2005/8/layout/hierarchy3"/>
    <dgm:cxn modelId="{CCB985EF-D82E-45BC-89E1-130E0DCC224D}" type="presParOf" srcId="{CFEC3332-98E0-4A0F-BE60-B713FA2C2B12}" destId="{690004D9-C9E1-4EFB-9351-7FD3C9C83911}" srcOrd="3" destOrd="0" presId="urn:microsoft.com/office/officeart/2005/8/layout/hierarchy3"/>
    <dgm:cxn modelId="{3CB88F78-2012-4568-98A3-7428E2C0B451}" type="presParOf" srcId="{2984B306-E938-4A1A-94DC-14E8C9D8A5E4}" destId="{B09B5FE0-6375-4DFD-9FB2-BACC8DCA57CC}" srcOrd="1" destOrd="0" presId="urn:microsoft.com/office/officeart/2005/8/layout/hierarchy3"/>
    <dgm:cxn modelId="{B4B680FA-96BC-4905-8D89-12637CBE39C9}" type="presParOf" srcId="{B09B5FE0-6375-4DFD-9FB2-BACC8DCA57CC}" destId="{2BE75F49-BD79-4EC0-A08C-5DC5BEEC789B}" srcOrd="0" destOrd="0" presId="urn:microsoft.com/office/officeart/2005/8/layout/hierarchy3"/>
    <dgm:cxn modelId="{0C380A8C-6907-4D37-8DF2-B2BDD77F4824}" type="presParOf" srcId="{2BE75F49-BD79-4EC0-A08C-5DC5BEEC789B}" destId="{96CBF36D-B347-4A89-9B2D-5087D3B8B792}" srcOrd="0" destOrd="0" presId="urn:microsoft.com/office/officeart/2005/8/layout/hierarchy3"/>
    <dgm:cxn modelId="{4A028329-B27B-47C1-8EC1-9838BA794516}" type="presParOf" srcId="{2BE75F49-BD79-4EC0-A08C-5DC5BEEC789B}" destId="{3E6BDEC3-084B-467F-980B-2F6C4F343B5D}" srcOrd="1" destOrd="0" presId="urn:microsoft.com/office/officeart/2005/8/layout/hierarchy3"/>
    <dgm:cxn modelId="{6192CDEC-2984-40B2-BC03-95F639F7A803}" type="presParOf" srcId="{B09B5FE0-6375-4DFD-9FB2-BACC8DCA57CC}" destId="{C192D497-0F4F-4C2D-AA48-348A93454A0A}" srcOrd="1" destOrd="0" presId="urn:microsoft.com/office/officeart/2005/8/layout/hierarchy3"/>
    <dgm:cxn modelId="{DD7F3CDE-BE91-4B53-8963-CFF5F24211BD}" type="presParOf" srcId="{C192D497-0F4F-4C2D-AA48-348A93454A0A}" destId="{569833FD-BE75-4CFB-9A95-E9A7F61CCA50}" srcOrd="0" destOrd="0" presId="urn:microsoft.com/office/officeart/2005/8/layout/hierarchy3"/>
    <dgm:cxn modelId="{4C3CE949-18FF-4C0E-896C-BF88ED307CC6}" type="presParOf" srcId="{C192D497-0F4F-4C2D-AA48-348A93454A0A}" destId="{1B4E1540-0420-463B-894E-0908A7202650}" srcOrd="1" destOrd="0" presId="urn:microsoft.com/office/officeart/2005/8/layout/hierarchy3"/>
    <dgm:cxn modelId="{6392CDCA-4678-4A1D-9476-20205B0C3B9F}" type="presParOf" srcId="{C192D497-0F4F-4C2D-AA48-348A93454A0A}" destId="{052CEC83-5A81-4DDB-A0B7-A0F7EAD74426}" srcOrd="2" destOrd="0" presId="urn:microsoft.com/office/officeart/2005/8/layout/hierarchy3"/>
    <dgm:cxn modelId="{D730D24D-E24D-432C-976B-A0CECDC51906}" type="presParOf" srcId="{C192D497-0F4F-4C2D-AA48-348A93454A0A}" destId="{2D43B619-D299-4653-8189-C5D508091494}" srcOrd="3"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8.xml><?xml version="1.0" encoding="utf-8"?>
<dgm:dataModel xmlns:dgm="http://schemas.openxmlformats.org/drawingml/2006/diagram" xmlns:a="http://schemas.openxmlformats.org/drawingml/2006/main">
  <dgm:ptLst>
    <dgm:pt modelId="{7A3D5AEA-5BC1-4EAF-B527-9F7C8E80A4CA}" type="doc">
      <dgm:prSet loTypeId="urn:microsoft.com/office/officeart/2005/8/layout/hierarchy3" loCatId="hierarchy" qsTypeId="urn:microsoft.com/office/officeart/2005/8/quickstyle/simple1" qsCatId="simple" csTypeId="urn:microsoft.com/office/officeart/2005/8/colors/accent1_2" csCatId="accent1" phldr="1"/>
      <dgm:spPr/>
      <dgm:t>
        <a:bodyPr/>
        <a:lstStyle/>
        <a:p>
          <a:endParaRPr lang="en-US"/>
        </a:p>
      </dgm:t>
    </dgm:pt>
    <dgm:pt modelId="{8261AA20-F949-4805-B1A2-1F445C968CA5}">
      <dgm:prSet phldrT="[Text]"/>
      <dgm:spPr/>
      <dgm:t>
        <a:bodyPr/>
        <a:lstStyle/>
        <a:p>
          <a:r>
            <a:rPr lang="en-US" dirty="0" smtClean="0"/>
            <a:t>Probate</a:t>
          </a:r>
          <a:endParaRPr lang="en-US" dirty="0"/>
        </a:p>
      </dgm:t>
    </dgm:pt>
    <dgm:pt modelId="{AED7E14D-27A2-4919-BFB3-6C7A4CE98427}" type="parTrans" cxnId="{9229F97E-8E04-48B2-9D84-82BBDCE9F4F9}">
      <dgm:prSet/>
      <dgm:spPr/>
      <dgm:t>
        <a:bodyPr/>
        <a:lstStyle/>
        <a:p>
          <a:endParaRPr lang="en-US"/>
        </a:p>
      </dgm:t>
    </dgm:pt>
    <dgm:pt modelId="{A6D925D9-8803-4F67-BDA8-74A621E92829}" type="sibTrans" cxnId="{9229F97E-8E04-48B2-9D84-82BBDCE9F4F9}">
      <dgm:prSet/>
      <dgm:spPr/>
      <dgm:t>
        <a:bodyPr/>
        <a:lstStyle/>
        <a:p>
          <a:endParaRPr lang="en-US"/>
        </a:p>
      </dgm:t>
    </dgm:pt>
    <dgm:pt modelId="{0AD57A92-DD3B-4F19-93CA-BD0D10FB5F88}">
      <dgm:prSet phldrT="[Text]" custT="1"/>
      <dgm:spPr/>
      <dgm:t>
        <a:bodyPr/>
        <a:lstStyle/>
        <a:p>
          <a:r>
            <a:rPr lang="en-US" sz="1600" dirty="0" smtClean="0"/>
            <a:t>Referrals can come from any source: SNFs, acute hosp., banks, family, private attorneys, etc. </a:t>
          </a:r>
          <a:endParaRPr lang="en-US" sz="1600" dirty="0"/>
        </a:p>
      </dgm:t>
    </dgm:pt>
    <dgm:pt modelId="{4F0DD939-34AC-4E2F-AD78-C944ED08D4AD}" type="parTrans" cxnId="{714D1A67-67AA-4519-ACAC-C01F3B563301}">
      <dgm:prSet/>
      <dgm:spPr/>
      <dgm:t>
        <a:bodyPr/>
        <a:lstStyle/>
        <a:p>
          <a:endParaRPr lang="en-US"/>
        </a:p>
      </dgm:t>
    </dgm:pt>
    <dgm:pt modelId="{17E6911A-99BA-435D-A824-00901D19A479}" type="sibTrans" cxnId="{714D1A67-67AA-4519-ACAC-C01F3B563301}">
      <dgm:prSet/>
      <dgm:spPr/>
      <dgm:t>
        <a:bodyPr/>
        <a:lstStyle/>
        <a:p>
          <a:endParaRPr lang="en-US"/>
        </a:p>
      </dgm:t>
    </dgm:pt>
    <dgm:pt modelId="{E3AC5548-8805-4C37-9663-F4000E42D223}">
      <dgm:prSet phldrT="[Text]"/>
      <dgm:spPr/>
      <dgm:t>
        <a:bodyPr/>
        <a:lstStyle/>
        <a:p>
          <a:r>
            <a:rPr lang="en-US" dirty="0" smtClean="0"/>
            <a:t>LPS</a:t>
          </a:r>
          <a:endParaRPr lang="en-US" dirty="0"/>
        </a:p>
      </dgm:t>
    </dgm:pt>
    <dgm:pt modelId="{4A9429F6-E96B-46DA-9B39-2FBDEA5FEA74}" type="parTrans" cxnId="{0075FF1C-F2BE-40F2-B1D8-746264D1F8F2}">
      <dgm:prSet/>
      <dgm:spPr/>
      <dgm:t>
        <a:bodyPr/>
        <a:lstStyle/>
        <a:p>
          <a:endParaRPr lang="en-US"/>
        </a:p>
      </dgm:t>
    </dgm:pt>
    <dgm:pt modelId="{8601933D-99C0-44DE-B94B-DFF0C455DE6C}" type="sibTrans" cxnId="{0075FF1C-F2BE-40F2-B1D8-746264D1F8F2}">
      <dgm:prSet/>
      <dgm:spPr/>
      <dgm:t>
        <a:bodyPr/>
        <a:lstStyle/>
        <a:p>
          <a:endParaRPr lang="en-US"/>
        </a:p>
      </dgm:t>
    </dgm:pt>
    <dgm:pt modelId="{FB4AF6BA-30BB-4C9C-9CDD-1F1461486C6B}">
      <dgm:prSet phldrT="[Text]" custT="1"/>
      <dgm:spPr/>
      <dgm:t>
        <a:bodyPr/>
        <a:lstStyle/>
        <a:p>
          <a:r>
            <a:rPr lang="en-US" sz="1600" dirty="0" smtClean="0"/>
            <a:t>Referrals can only come from designated Short-Doyle facility,  VA Hosp. or  State Hosp.</a:t>
          </a:r>
          <a:endParaRPr lang="en-US" sz="1600" dirty="0"/>
        </a:p>
      </dgm:t>
    </dgm:pt>
    <dgm:pt modelId="{240F78C8-DBD7-4754-A0FF-0667C991328D}" type="parTrans" cxnId="{EEB20403-07CE-4BC3-9ED1-D71D5B6953A9}">
      <dgm:prSet/>
      <dgm:spPr/>
      <dgm:t>
        <a:bodyPr/>
        <a:lstStyle/>
        <a:p>
          <a:endParaRPr lang="en-US"/>
        </a:p>
      </dgm:t>
    </dgm:pt>
    <dgm:pt modelId="{1E59A286-0857-400B-B320-E518D4B57E1E}" type="sibTrans" cxnId="{EEB20403-07CE-4BC3-9ED1-D71D5B6953A9}">
      <dgm:prSet/>
      <dgm:spPr/>
      <dgm:t>
        <a:bodyPr/>
        <a:lstStyle/>
        <a:p>
          <a:endParaRPr lang="en-US"/>
        </a:p>
      </dgm:t>
    </dgm:pt>
    <dgm:pt modelId="{343720B1-4771-4E71-8FC5-64AA8085BCA2}">
      <dgm:prSet phldrT="[Text]" custT="1"/>
      <dgm:spPr/>
      <dgm:t>
        <a:bodyPr/>
        <a:lstStyle/>
        <a:p>
          <a:r>
            <a:rPr lang="en-US" sz="1600" dirty="0" smtClean="0"/>
            <a:t>Court </a:t>
          </a:r>
          <a:r>
            <a:rPr lang="en-US" sz="1600" b="1" u="sng" dirty="0" smtClean="0"/>
            <a:t>cannot </a:t>
          </a:r>
          <a:r>
            <a:rPr lang="en-US" sz="1600" dirty="0" smtClean="0"/>
            <a:t>order the PC to file a petition (Karriker Decision-2007)</a:t>
          </a:r>
          <a:endParaRPr lang="en-US" sz="1600" dirty="0"/>
        </a:p>
      </dgm:t>
    </dgm:pt>
    <dgm:pt modelId="{6985ED1C-3CF1-4FCB-8573-5573733F7A52}" type="parTrans" cxnId="{AD47EAD9-8987-4B20-B675-1EB0024E2231}">
      <dgm:prSet/>
      <dgm:spPr/>
      <dgm:t>
        <a:bodyPr/>
        <a:lstStyle/>
        <a:p>
          <a:endParaRPr lang="en-US"/>
        </a:p>
      </dgm:t>
    </dgm:pt>
    <dgm:pt modelId="{4D253CCD-D7C6-4837-A6CA-129998B560ED}" type="sibTrans" cxnId="{AD47EAD9-8987-4B20-B675-1EB0024E2231}">
      <dgm:prSet/>
      <dgm:spPr/>
      <dgm:t>
        <a:bodyPr/>
        <a:lstStyle/>
        <a:p>
          <a:endParaRPr lang="en-US"/>
        </a:p>
      </dgm:t>
    </dgm:pt>
    <dgm:pt modelId="{5F84D770-32CC-484F-85BE-C6DC659832E1}">
      <dgm:prSet phldrT="[Text]" custT="1"/>
      <dgm:spPr/>
      <dgm:t>
        <a:bodyPr/>
        <a:lstStyle/>
        <a:p>
          <a:r>
            <a:rPr lang="en-US" sz="1600" dirty="0" smtClean="0"/>
            <a:t>However, under Kennebrew court can order PC to file a Murphy</a:t>
          </a:r>
          <a:endParaRPr lang="en-US" sz="1600" dirty="0"/>
        </a:p>
      </dgm:t>
    </dgm:pt>
    <dgm:pt modelId="{5FA746EF-137C-467F-80FB-DF179C906ED6}" type="parTrans" cxnId="{4E970B52-7FC9-45F7-8F2A-86C27AFE71E1}">
      <dgm:prSet/>
      <dgm:spPr/>
      <dgm:t>
        <a:bodyPr/>
        <a:lstStyle/>
        <a:p>
          <a:endParaRPr lang="en-US"/>
        </a:p>
      </dgm:t>
    </dgm:pt>
    <dgm:pt modelId="{F53A66FE-5DF1-4414-8611-44E423EF6E02}" type="sibTrans" cxnId="{4E970B52-7FC9-45F7-8F2A-86C27AFE71E1}">
      <dgm:prSet/>
      <dgm:spPr/>
      <dgm:t>
        <a:bodyPr/>
        <a:lstStyle/>
        <a:p>
          <a:endParaRPr lang="en-US"/>
        </a:p>
      </dgm:t>
    </dgm:pt>
    <dgm:pt modelId="{125C3A49-EACD-40C7-AC02-14F17EABDA12}">
      <dgm:prSet phldrT="[Text]" custT="1"/>
      <dgm:spPr/>
      <dgm:t>
        <a:bodyPr/>
        <a:lstStyle/>
        <a:p>
          <a:r>
            <a:rPr lang="en-US" sz="1600" dirty="0" smtClean="0"/>
            <a:t>Court can order the PG          to file a petition</a:t>
          </a:r>
          <a:endParaRPr lang="en-US" sz="1600" dirty="0"/>
        </a:p>
      </dgm:t>
    </dgm:pt>
    <dgm:pt modelId="{809878FC-6D1C-40BC-B05F-3C95AFCE85FB}" type="sibTrans" cxnId="{88EFFE4E-36F9-4020-A874-75AA747086B7}">
      <dgm:prSet/>
      <dgm:spPr/>
      <dgm:t>
        <a:bodyPr/>
        <a:lstStyle/>
        <a:p>
          <a:endParaRPr lang="en-US"/>
        </a:p>
      </dgm:t>
    </dgm:pt>
    <dgm:pt modelId="{2B6E3B7D-8540-4107-9C40-8BBDA0405EF2}" type="parTrans" cxnId="{88EFFE4E-36F9-4020-A874-75AA747086B7}">
      <dgm:prSet/>
      <dgm:spPr/>
      <dgm:t>
        <a:bodyPr/>
        <a:lstStyle/>
        <a:p>
          <a:endParaRPr lang="en-US"/>
        </a:p>
      </dgm:t>
    </dgm:pt>
    <dgm:pt modelId="{875D177B-5D60-483A-A32E-D2F348800FA0}">
      <dgm:prSet phldrT="[Text]" custT="1"/>
      <dgm:spPr/>
      <dgm:t>
        <a:bodyPr/>
        <a:lstStyle/>
        <a:p>
          <a:r>
            <a:rPr lang="en-US" sz="1600" dirty="0" smtClean="0"/>
            <a:t>Court can appoint the PG w/o notice &amp; against PG’s wishes</a:t>
          </a:r>
          <a:endParaRPr lang="en-US" sz="1600" dirty="0"/>
        </a:p>
      </dgm:t>
    </dgm:pt>
    <dgm:pt modelId="{69B4F524-880F-4318-B580-F2A675488118}" type="sibTrans" cxnId="{7CB092FB-A113-4DAD-8D6B-5C93E02C0E20}">
      <dgm:prSet/>
      <dgm:spPr/>
      <dgm:t>
        <a:bodyPr/>
        <a:lstStyle/>
        <a:p>
          <a:endParaRPr lang="en-US"/>
        </a:p>
      </dgm:t>
    </dgm:pt>
    <dgm:pt modelId="{85F89807-3C1B-4D77-8033-7ED3792CE599}" type="parTrans" cxnId="{7CB092FB-A113-4DAD-8D6B-5C93E02C0E20}">
      <dgm:prSet/>
      <dgm:spPr/>
      <dgm:t>
        <a:bodyPr/>
        <a:lstStyle/>
        <a:p>
          <a:endParaRPr lang="en-US"/>
        </a:p>
      </dgm:t>
    </dgm:pt>
    <dgm:pt modelId="{2984B306-E938-4A1A-94DC-14E8C9D8A5E4}" type="pres">
      <dgm:prSet presAssocID="{7A3D5AEA-5BC1-4EAF-B527-9F7C8E80A4CA}" presName="diagram" presStyleCnt="0">
        <dgm:presLayoutVars>
          <dgm:chPref val="1"/>
          <dgm:dir/>
          <dgm:animOne val="branch"/>
          <dgm:animLvl val="lvl"/>
          <dgm:resizeHandles/>
        </dgm:presLayoutVars>
      </dgm:prSet>
      <dgm:spPr/>
      <dgm:t>
        <a:bodyPr/>
        <a:lstStyle/>
        <a:p>
          <a:endParaRPr lang="en-US"/>
        </a:p>
      </dgm:t>
    </dgm:pt>
    <dgm:pt modelId="{4FEA6C01-BA6D-4DD7-808E-E45B706A2F51}" type="pres">
      <dgm:prSet presAssocID="{8261AA20-F949-4805-B1A2-1F445C968CA5}" presName="root" presStyleCnt="0"/>
      <dgm:spPr/>
    </dgm:pt>
    <dgm:pt modelId="{7CECA97A-2161-4F32-A53D-2A6FB02C8DF7}" type="pres">
      <dgm:prSet presAssocID="{8261AA20-F949-4805-B1A2-1F445C968CA5}" presName="rootComposite" presStyleCnt="0"/>
      <dgm:spPr/>
    </dgm:pt>
    <dgm:pt modelId="{E36FDBCC-BDA9-4E01-B9E5-DF7BDBA4E53A}" type="pres">
      <dgm:prSet presAssocID="{8261AA20-F949-4805-B1A2-1F445C968CA5}" presName="rootText" presStyleLbl="node1" presStyleIdx="0" presStyleCnt="2"/>
      <dgm:spPr/>
      <dgm:t>
        <a:bodyPr/>
        <a:lstStyle/>
        <a:p>
          <a:endParaRPr lang="en-US"/>
        </a:p>
      </dgm:t>
    </dgm:pt>
    <dgm:pt modelId="{460E05B6-A399-4FC7-8654-0A9E7A320411}" type="pres">
      <dgm:prSet presAssocID="{8261AA20-F949-4805-B1A2-1F445C968CA5}" presName="rootConnector" presStyleLbl="node1" presStyleIdx="0" presStyleCnt="2"/>
      <dgm:spPr/>
      <dgm:t>
        <a:bodyPr/>
        <a:lstStyle/>
        <a:p>
          <a:endParaRPr lang="en-US"/>
        </a:p>
      </dgm:t>
    </dgm:pt>
    <dgm:pt modelId="{CFEC3332-98E0-4A0F-BE60-B713FA2C2B12}" type="pres">
      <dgm:prSet presAssocID="{8261AA20-F949-4805-B1A2-1F445C968CA5}" presName="childShape" presStyleCnt="0"/>
      <dgm:spPr/>
    </dgm:pt>
    <dgm:pt modelId="{1ADE9E16-3E51-4D59-82B7-E57C94D8A84C}" type="pres">
      <dgm:prSet presAssocID="{4F0DD939-34AC-4E2F-AD78-C944ED08D4AD}" presName="Name13" presStyleLbl="parChTrans1D2" presStyleIdx="0" presStyleCnt="6"/>
      <dgm:spPr/>
      <dgm:t>
        <a:bodyPr/>
        <a:lstStyle/>
        <a:p>
          <a:endParaRPr lang="en-US"/>
        </a:p>
      </dgm:t>
    </dgm:pt>
    <dgm:pt modelId="{93D338B4-7C15-476F-897C-1F43762709DE}" type="pres">
      <dgm:prSet presAssocID="{0AD57A92-DD3B-4F19-93CA-BD0D10FB5F88}" presName="childText" presStyleLbl="bgAcc1" presStyleIdx="0" presStyleCnt="6" custScaleX="182669" custScaleY="143101">
        <dgm:presLayoutVars>
          <dgm:bulletEnabled val="1"/>
        </dgm:presLayoutVars>
      </dgm:prSet>
      <dgm:spPr/>
      <dgm:t>
        <a:bodyPr/>
        <a:lstStyle/>
        <a:p>
          <a:endParaRPr lang="en-US"/>
        </a:p>
      </dgm:t>
    </dgm:pt>
    <dgm:pt modelId="{29ECF243-F9BD-4863-A167-E31E3A1F990B}" type="pres">
      <dgm:prSet presAssocID="{2B6E3B7D-8540-4107-9C40-8BBDA0405EF2}" presName="Name13" presStyleLbl="parChTrans1D2" presStyleIdx="1" presStyleCnt="6"/>
      <dgm:spPr/>
      <dgm:t>
        <a:bodyPr/>
        <a:lstStyle/>
        <a:p>
          <a:endParaRPr lang="en-US"/>
        </a:p>
      </dgm:t>
    </dgm:pt>
    <dgm:pt modelId="{690004D9-C9E1-4EFB-9351-7FD3C9C83911}" type="pres">
      <dgm:prSet presAssocID="{125C3A49-EACD-40C7-AC02-14F17EABDA12}" presName="childText" presStyleLbl="bgAcc1" presStyleIdx="1" presStyleCnt="6" custScaleX="182644" custScaleY="98113">
        <dgm:presLayoutVars>
          <dgm:bulletEnabled val="1"/>
        </dgm:presLayoutVars>
      </dgm:prSet>
      <dgm:spPr/>
      <dgm:t>
        <a:bodyPr/>
        <a:lstStyle/>
        <a:p>
          <a:endParaRPr lang="en-US"/>
        </a:p>
      </dgm:t>
    </dgm:pt>
    <dgm:pt modelId="{D6863CB8-462E-45E4-AF65-355624B8DF6C}" type="pres">
      <dgm:prSet presAssocID="{85F89807-3C1B-4D77-8033-7ED3792CE599}" presName="Name13" presStyleLbl="parChTrans1D2" presStyleIdx="2" presStyleCnt="6"/>
      <dgm:spPr/>
      <dgm:t>
        <a:bodyPr/>
        <a:lstStyle/>
        <a:p>
          <a:endParaRPr lang="en-US"/>
        </a:p>
      </dgm:t>
    </dgm:pt>
    <dgm:pt modelId="{4AB7FA11-32DE-4C84-BA51-1309BC1ADCA0}" type="pres">
      <dgm:prSet presAssocID="{875D177B-5D60-483A-A32E-D2F348800FA0}" presName="childText" presStyleLbl="bgAcc1" presStyleIdx="2" presStyleCnt="6" custScaleX="182801" custScaleY="88353">
        <dgm:presLayoutVars>
          <dgm:bulletEnabled val="1"/>
        </dgm:presLayoutVars>
      </dgm:prSet>
      <dgm:spPr/>
      <dgm:t>
        <a:bodyPr/>
        <a:lstStyle/>
        <a:p>
          <a:endParaRPr lang="en-US"/>
        </a:p>
      </dgm:t>
    </dgm:pt>
    <dgm:pt modelId="{B09B5FE0-6375-4DFD-9FB2-BACC8DCA57CC}" type="pres">
      <dgm:prSet presAssocID="{E3AC5548-8805-4C37-9663-F4000E42D223}" presName="root" presStyleCnt="0"/>
      <dgm:spPr/>
    </dgm:pt>
    <dgm:pt modelId="{2BE75F49-BD79-4EC0-A08C-5DC5BEEC789B}" type="pres">
      <dgm:prSet presAssocID="{E3AC5548-8805-4C37-9663-F4000E42D223}" presName="rootComposite" presStyleCnt="0"/>
      <dgm:spPr/>
    </dgm:pt>
    <dgm:pt modelId="{96CBF36D-B347-4A89-9B2D-5087D3B8B792}" type="pres">
      <dgm:prSet presAssocID="{E3AC5548-8805-4C37-9663-F4000E42D223}" presName="rootText" presStyleLbl="node1" presStyleIdx="1" presStyleCnt="2"/>
      <dgm:spPr/>
      <dgm:t>
        <a:bodyPr/>
        <a:lstStyle/>
        <a:p>
          <a:endParaRPr lang="en-US"/>
        </a:p>
      </dgm:t>
    </dgm:pt>
    <dgm:pt modelId="{3E6BDEC3-084B-467F-980B-2F6C4F343B5D}" type="pres">
      <dgm:prSet presAssocID="{E3AC5548-8805-4C37-9663-F4000E42D223}" presName="rootConnector" presStyleLbl="node1" presStyleIdx="1" presStyleCnt="2"/>
      <dgm:spPr/>
      <dgm:t>
        <a:bodyPr/>
        <a:lstStyle/>
        <a:p>
          <a:endParaRPr lang="en-US"/>
        </a:p>
      </dgm:t>
    </dgm:pt>
    <dgm:pt modelId="{C192D497-0F4F-4C2D-AA48-348A93454A0A}" type="pres">
      <dgm:prSet presAssocID="{E3AC5548-8805-4C37-9663-F4000E42D223}" presName="childShape" presStyleCnt="0"/>
      <dgm:spPr/>
    </dgm:pt>
    <dgm:pt modelId="{569833FD-BE75-4CFB-9A95-E9A7F61CCA50}" type="pres">
      <dgm:prSet presAssocID="{240F78C8-DBD7-4754-A0FF-0667C991328D}" presName="Name13" presStyleLbl="parChTrans1D2" presStyleIdx="3" presStyleCnt="6"/>
      <dgm:spPr/>
      <dgm:t>
        <a:bodyPr/>
        <a:lstStyle/>
        <a:p>
          <a:endParaRPr lang="en-US"/>
        </a:p>
      </dgm:t>
    </dgm:pt>
    <dgm:pt modelId="{1B4E1540-0420-463B-894E-0908A7202650}" type="pres">
      <dgm:prSet presAssocID="{FB4AF6BA-30BB-4C9C-9CDD-1F1461486C6B}" presName="childText" presStyleLbl="bgAcc1" presStyleIdx="3" presStyleCnt="6" custScaleX="167689" custScaleY="129970">
        <dgm:presLayoutVars>
          <dgm:bulletEnabled val="1"/>
        </dgm:presLayoutVars>
      </dgm:prSet>
      <dgm:spPr/>
      <dgm:t>
        <a:bodyPr/>
        <a:lstStyle/>
        <a:p>
          <a:endParaRPr lang="en-US"/>
        </a:p>
      </dgm:t>
    </dgm:pt>
    <dgm:pt modelId="{052CEC83-5A81-4DDB-A0B7-A0F7EAD74426}" type="pres">
      <dgm:prSet presAssocID="{6985ED1C-3CF1-4FCB-8573-5573733F7A52}" presName="Name13" presStyleLbl="parChTrans1D2" presStyleIdx="4" presStyleCnt="6"/>
      <dgm:spPr/>
      <dgm:t>
        <a:bodyPr/>
        <a:lstStyle/>
        <a:p>
          <a:endParaRPr lang="en-US"/>
        </a:p>
      </dgm:t>
    </dgm:pt>
    <dgm:pt modelId="{2D43B619-D299-4653-8189-C5D508091494}" type="pres">
      <dgm:prSet presAssocID="{343720B1-4771-4E71-8FC5-64AA8085BCA2}" presName="childText" presStyleLbl="bgAcc1" presStyleIdx="4" presStyleCnt="6" custScaleX="167689" custScaleY="99597">
        <dgm:presLayoutVars>
          <dgm:bulletEnabled val="1"/>
        </dgm:presLayoutVars>
      </dgm:prSet>
      <dgm:spPr/>
      <dgm:t>
        <a:bodyPr/>
        <a:lstStyle/>
        <a:p>
          <a:endParaRPr lang="en-US"/>
        </a:p>
      </dgm:t>
    </dgm:pt>
    <dgm:pt modelId="{4B263E3F-3509-4010-B0A3-CDFC5AD1779F}" type="pres">
      <dgm:prSet presAssocID="{5FA746EF-137C-467F-80FB-DF179C906ED6}" presName="Name13" presStyleLbl="parChTrans1D2" presStyleIdx="5" presStyleCnt="6"/>
      <dgm:spPr/>
      <dgm:t>
        <a:bodyPr/>
        <a:lstStyle/>
        <a:p>
          <a:endParaRPr lang="en-US"/>
        </a:p>
      </dgm:t>
    </dgm:pt>
    <dgm:pt modelId="{E0B92247-13BA-4F88-82BC-DBECDD07BF62}" type="pres">
      <dgm:prSet presAssocID="{5F84D770-32CC-484F-85BE-C6DC659832E1}" presName="childText" presStyleLbl="bgAcc1" presStyleIdx="5" presStyleCnt="6" custScaleX="167689" custScaleY="100000">
        <dgm:presLayoutVars>
          <dgm:bulletEnabled val="1"/>
        </dgm:presLayoutVars>
      </dgm:prSet>
      <dgm:spPr/>
      <dgm:t>
        <a:bodyPr/>
        <a:lstStyle/>
        <a:p>
          <a:endParaRPr lang="en-US"/>
        </a:p>
      </dgm:t>
    </dgm:pt>
  </dgm:ptLst>
  <dgm:cxnLst>
    <dgm:cxn modelId="{C5978F0A-2C5F-4CEE-B954-D573864555BE}" type="presOf" srcId="{5F84D770-32CC-484F-85BE-C6DC659832E1}" destId="{E0B92247-13BA-4F88-82BC-DBECDD07BF62}" srcOrd="0" destOrd="0" presId="urn:microsoft.com/office/officeart/2005/8/layout/hierarchy3"/>
    <dgm:cxn modelId="{4DB66708-6921-4E46-9D8F-182165C23CDF}" type="presOf" srcId="{8261AA20-F949-4805-B1A2-1F445C968CA5}" destId="{460E05B6-A399-4FC7-8654-0A9E7A320411}" srcOrd="1" destOrd="0" presId="urn:microsoft.com/office/officeart/2005/8/layout/hierarchy3"/>
    <dgm:cxn modelId="{E94522E6-D4BD-4E72-86C5-4958B58F0064}" type="presOf" srcId="{E3AC5548-8805-4C37-9663-F4000E42D223}" destId="{96CBF36D-B347-4A89-9B2D-5087D3B8B792}" srcOrd="0" destOrd="0" presId="urn:microsoft.com/office/officeart/2005/8/layout/hierarchy3"/>
    <dgm:cxn modelId="{5FF950B3-D667-49E3-80FA-762BB83B30AF}" type="presOf" srcId="{875D177B-5D60-483A-A32E-D2F348800FA0}" destId="{4AB7FA11-32DE-4C84-BA51-1309BC1ADCA0}" srcOrd="0" destOrd="0" presId="urn:microsoft.com/office/officeart/2005/8/layout/hierarchy3"/>
    <dgm:cxn modelId="{AD47EAD9-8987-4B20-B675-1EB0024E2231}" srcId="{E3AC5548-8805-4C37-9663-F4000E42D223}" destId="{343720B1-4771-4E71-8FC5-64AA8085BCA2}" srcOrd="1" destOrd="0" parTransId="{6985ED1C-3CF1-4FCB-8573-5573733F7A52}" sibTransId="{4D253CCD-D7C6-4837-A6CA-129998B560ED}"/>
    <dgm:cxn modelId="{88EFFE4E-36F9-4020-A874-75AA747086B7}" srcId="{8261AA20-F949-4805-B1A2-1F445C968CA5}" destId="{125C3A49-EACD-40C7-AC02-14F17EABDA12}" srcOrd="1" destOrd="0" parTransId="{2B6E3B7D-8540-4107-9C40-8BBDA0405EF2}" sibTransId="{809878FC-6D1C-40BC-B05F-3C95AFCE85FB}"/>
    <dgm:cxn modelId="{4C0C72C0-7EBB-4B4B-BBEE-9380B447F811}" type="presOf" srcId="{5FA746EF-137C-467F-80FB-DF179C906ED6}" destId="{4B263E3F-3509-4010-B0A3-CDFC5AD1779F}" srcOrd="0" destOrd="0" presId="urn:microsoft.com/office/officeart/2005/8/layout/hierarchy3"/>
    <dgm:cxn modelId="{6C555312-9D37-4D45-803A-0FD44542B539}" type="presOf" srcId="{8261AA20-F949-4805-B1A2-1F445C968CA5}" destId="{E36FDBCC-BDA9-4E01-B9E5-DF7BDBA4E53A}" srcOrd="0" destOrd="0" presId="urn:microsoft.com/office/officeart/2005/8/layout/hierarchy3"/>
    <dgm:cxn modelId="{E7B99CAA-0C2F-4F1A-A33C-6812C6DD4561}" type="presOf" srcId="{E3AC5548-8805-4C37-9663-F4000E42D223}" destId="{3E6BDEC3-084B-467F-980B-2F6C4F343B5D}" srcOrd="1" destOrd="0" presId="urn:microsoft.com/office/officeart/2005/8/layout/hierarchy3"/>
    <dgm:cxn modelId="{EEB20403-07CE-4BC3-9ED1-D71D5B6953A9}" srcId="{E3AC5548-8805-4C37-9663-F4000E42D223}" destId="{FB4AF6BA-30BB-4C9C-9CDD-1F1461486C6B}" srcOrd="0" destOrd="0" parTransId="{240F78C8-DBD7-4754-A0FF-0667C991328D}" sibTransId="{1E59A286-0857-400B-B320-E518D4B57E1E}"/>
    <dgm:cxn modelId="{41B6A91E-2F2F-4ABD-A9B9-F031E0E4F2EF}" type="presOf" srcId="{FB4AF6BA-30BB-4C9C-9CDD-1F1461486C6B}" destId="{1B4E1540-0420-463B-894E-0908A7202650}" srcOrd="0" destOrd="0" presId="urn:microsoft.com/office/officeart/2005/8/layout/hierarchy3"/>
    <dgm:cxn modelId="{9229F97E-8E04-48B2-9D84-82BBDCE9F4F9}" srcId="{7A3D5AEA-5BC1-4EAF-B527-9F7C8E80A4CA}" destId="{8261AA20-F949-4805-B1A2-1F445C968CA5}" srcOrd="0" destOrd="0" parTransId="{AED7E14D-27A2-4919-BFB3-6C7A4CE98427}" sibTransId="{A6D925D9-8803-4F67-BDA8-74A621E92829}"/>
    <dgm:cxn modelId="{67903DF2-1A44-4137-A753-8338C8C5E43D}" type="presOf" srcId="{6985ED1C-3CF1-4FCB-8573-5573733F7A52}" destId="{052CEC83-5A81-4DDB-A0B7-A0F7EAD74426}" srcOrd="0" destOrd="0" presId="urn:microsoft.com/office/officeart/2005/8/layout/hierarchy3"/>
    <dgm:cxn modelId="{63FCC6E0-75ED-47DC-A0CF-27E0FEACEF82}" type="presOf" srcId="{7A3D5AEA-5BC1-4EAF-B527-9F7C8E80A4CA}" destId="{2984B306-E938-4A1A-94DC-14E8C9D8A5E4}" srcOrd="0" destOrd="0" presId="urn:microsoft.com/office/officeart/2005/8/layout/hierarchy3"/>
    <dgm:cxn modelId="{8B4511C9-9D8D-4A08-858F-03F1E69108AE}" type="presOf" srcId="{2B6E3B7D-8540-4107-9C40-8BBDA0405EF2}" destId="{29ECF243-F9BD-4863-A167-E31E3A1F990B}" srcOrd="0" destOrd="0" presId="urn:microsoft.com/office/officeart/2005/8/layout/hierarchy3"/>
    <dgm:cxn modelId="{8421FF43-7FC3-4ACF-8F65-E74A48F77F82}" type="presOf" srcId="{0AD57A92-DD3B-4F19-93CA-BD0D10FB5F88}" destId="{93D338B4-7C15-476F-897C-1F43762709DE}" srcOrd="0" destOrd="0" presId="urn:microsoft.com/office/officeart/2005/8/layout/hierarchy3"/>
    <dgm:cxn modelId="{9033D53A-3AE1-4682-A6D9-E72437688261}" type="presOf" srcId="{240F78C8-DBD7-4754-A0FF-0667C991328D}" destId="{569833FD-BE75-4CFB-9A95-E9A7F61CCA50}" srcOrd="0" destOrd="0" presId="urn:microsoft.com/office/officeart/2005/8/layout/hierarchy3"/>
    <dgm:cxn modelId="{E775DCC6-849A-4A4B-8742-68A6ACCAE580}" type="presOf" srcId="{85F89807-3C1B-4D77-8033-7ED3792CE599}" destId="{D6863CB8-462E-45E4-AF65-355624B8DF6C}" srcOrd="0" destOrd="0" presId="urn:microsoft.com/office/officeart/2005/8/layout/hierarchy3"/>
    <dgm:cxn modelId="{BE3CA500-DA6C-40B4-8891-5BFCAD255ED1}" type="presOf" srcId="{4F0DD939-34AC-4E2F-AD78-C944ED08D4AD}" destId="{1ADE9E16-3E51-4D59-82B7-E57C94D8A84C}" srcOrd="0" destOrd="0" presId="urn:microsoft.com/office/officeart/2005/8/layout/hierarchy3"/>
    <dgm:cxn modelId="{7CB092FB-A113-4DAD-8D6B-5C93E02C0E20}" srcId="{8261AA20-F949-4805-B1A2-1F445C968CA5}" destId="{875D177B-5D60-483A-A32E-D2F348800FA0}" srcOrd="2" destOrd="0" parTransId="{85F89807-3C1B-4D77-8033-7ED3792CE599}" sibTransId="{69B4F524-880F-4318-B580-F2A675488118}"/>
    <dgm:cxn modelId="{714D1A67-67AA-4519-ACAC-C01F3B563301}" srcId="{8261AA20-F949-4805-B1A2-1F445C968CA5}" destId="{0AD57A92-DD3B-4F19-93CA-BD0D10FB5F88}" srcOrd="0" destOrd="0" parTransId="{4F0DD939-34AC-4E2F-AD78-C944ED08D4AD}" sibTransId="{17E6911A-99BA-435D-A824-00901D19A479}"/>
    <dgm:cxn modelId="{0075FF1C-F2BE-40F2-B1D8-746264D1F8F2}" srcId="{7A3D5AEA-5BC1-4EAF-B527-9F7C8E80A4CA}" destId="{E3AC5548-8805-4C37-9663-F4000E42D223}" srcOrd="1" destOrd="0" parTransId="{4A9429F6-E96B-46DA-9B39-2FBDEA5FEA74}" sibTransId="{8601933D-99C0-44DE-B94B-DFF0C455DE6C}"/>
    <dgm:cxn modelId="{523FB9DD-ACC6-42B1-A8C3-5D08141E64EB}" type="presOf" srcId="{343720B1-4771-4E71-8FC5-64AA8085BCA2}" destId="{2D43B619-D299-4653-8189-C5D508091494}" srcOrd="0" destOrd="0" presId="urn:microsoft.com/office/officeart/2005/8/layout/hierarchy3"/>
    <dgm:cxn modelId="{3DE891F1-186C-4AB2-BC6D-D752A6022563}" type="presOf" srcId="{125C3A49-EACD-40C7-AC02-14F17EABDA12}" destId="{690004D9-C9E1-4EFB-9351-7FD3C9C83911}" srcOrd="0" destOrd="0" presId="urn:microsoft.com/office/officeart/2005/8/layout/hierarchy3"/>
    <dgm:cxn modelId="{4E970B52-7FC9-45F7-8F2A-86C27AFE71E1}" srcId="{E3AC5548-8805-4C37-9663-F4000E42D223}" destId="{5F84D770-32CC-484F-85BE-C6DC659832E1}" srcOrd="2" destOrd="0" parTransId="{5FA746EF-137C-467F-80FB-DF179C906ED6}" sibTransId="{F53A66FE-5DF1-4414-8611-44E423EF6E02}"/>
    <dgm:cxn modelId="{EA65A4D6-6A5F-4BAC-9984-26FE7BD97B3A}" type="presParOf" srcId="{2984B306-E938-4A1A-94DC-14E8C9D8A5E4}" destId="{4FEA6C01-BA6D-4DD7-808E-E45B706A2F51}" srcOrd="0" destOrd="0" presId="urn:microsoft.com/office/officeart/2005/8/layout/hierarchy3"/>
    <dgm:cxn modelId="{B9E6283C-835A-402F-BE7E-2A9974697339}" type="presParOf" srcId="{4FEA6C01-BA6D-4DD7-808E-E45B706A2F51}" destId="{7CECA97A-2161-4F32-A53D-2A6FB02C8DF7}" srcOrd="0" destOrd="0" presId="urn:microsoft.com/office/officeart/2005/8/layout/hierarchy3"/>
    <dgm:cxn modelId="{D2970F7A-B6AB-40FC-A2BA-960420767D3B}" type="presParOf" srcId="{7CECA97A-2161-4F32-A53D-2A6FB02C8DF7}" destId="{E36FDBCC-BDA9-4E01-B9E5-DF7BDBA4E53A}" srcOrd="0" destOrd="0" presId="urn:microsoft.com/office/officeart/2005/8/layout/hierarchy3"/>
    <dgm:cxn modelId="{3CEC91D9-5BE7-4183-B35E-E872D636667D}" type="presParOf" srcId="{7CECA97A-2161-4F32-A53D-2A6FB02C8DF7}" destId="{460E05B6-A399-4FC7-8654-0A9E7A320411}" srcOrd="1" destOrd="0" presId="urn:microsoft.com/office/officeart/2005/8/layout/hierarchy3"/>
    <dgm:cxn modelId="{6B91ADC6-EEC3-4643-900D-EFAE0EE07F0D}" type="presParOf" srcId="{4FEA6C01-BA6D-4DD7-808E-E45B706A2F51}" destId="{CFEC3332-98E0-4A0F-BE60-B713FA2C2B12}" srcOrd="1" destOrd="0" presId="urn:microsoft.com/office/officeart/2005/8/layout/hierarchy3"/>
    <dgm:cxn modelId="{40E7EA8E-DA3A-4683-8566-29622EAB5229}" type="presParOf" srcId="{CFEC3332-98E0-4A0F-BE60-B713FA2C2B12}" destId="{1ADE9E16-3E51-4D59-82B7-E57C94D8A84C}" srcOrd="0" destOrd="0" presId="urn:microsoft.com/office/officeart/2005/8/layout/hierarchy3"/>
    <dgm:cxn modelId="{842867BC-D999-41FC-BBEB-FA44EE3AE743}" type="presParOf" srcId="{CFEC3332-98E0-4A0F-BE60-B713FA2C2B12}" destId="{93D338B4-7C15-476F-897C-1F43762709DE}" srcOrd="1" destOrd="0" presId="urn:microsoft.com/office/officeart/2005/8/layout/hierarchy3"/>
    <dgm:cxn modelId="{A97FC894-55C0-415D-93FC-BC153B08EB83}" type="presParOf" srcId="{CFEC3332-98E0-4A0F-BE60-B713FA2C2B12}" destId="{29ECF243-F9BD-4863-A167-E31E3A1F990B}" srcOrd="2" destOrd="0" presId="urn:microsoft.com/office/officeart/2005/8/layout/hierarchy3"/>
    <dgm:cxn modelId="{C45FD79C-5541-4099-BC36-14594B77C207}" type="presParOf" srcId="{CFEC3332-98E0-4A0F-BE60-B713FA2C2B12}" destId="{690004D9-C9E1-4EFB-9351-7FD3C9C83911}" srcOrd="3" destOrd="0" presId="urn:microsoft.com/office/officeart/2005/8/layout/hierarchy3"/>
    <dgm:cxn modelId="{AF41EF45-A793-4A44-A6A2-911F2F6092CD}" type="presParOf" srcId="{CFEC3332-98E0-4A0F-BE60-B713FA2C2B12}" destId="{D6863CB8-462E-45E4-AF65-355624B8DF6C}" srcOrd="4" destOrd="0" presId="urn:microsoft.com/office/officeart/2005/8/layout/hierarchy3"/>
    <dgm:cxn modelId="{476B1023-8826-4882-98F7-7E6EA82EFF57}" type="presParOf" srcId="{CFEC3332-98E0-4A0F-BE60-B713FA2C2B12}" destId="{4AB7FA11-32DE-4C84-BA51-1309BC1ADCA0}" srcOrd="5" destOrd="0" presId="urn:microsoft.com/office/officeart/2005/8/layout/hierarchy3"/>
    <dgm:cxn modelId="{BD87ADF8-68C3-4DA7-9A39-521DDED10A09}" type="presParOf" srcId="{2984B306-E938-4A1A-94DC-14E8C9D8A5E4}" destId="{B09B5FE0-6375-4DFD-9FB2-BACC8DCA57CC}" srcOrd="1" destOrd="0" presId="urn:microsoft.com/office/officeart/2005/8/layout/hierarchy3"/>
    <dgm:cxn modelId="{A03BF126-E407-46A6-AC79-5485DCD6B290}" type="presParOf" srcId="{B09B5FE0-6375-4DFD-9FB2-BACC8DCA57CC}" destId="{2BE75F49-BD79-4EC0-A08C-5DC5BEEC789B}" srcOrd="0" destOrd="0" presId="urn:microsoft.com/office/officeart/2005/8/layout/hierarchy3"/>
    <dgm:cxn modelId="{B7D2D67B-9618-4333-8528-A02F1986B5A2}" type="presParOf" srcId="{2BE75F49-BD79-4EC0-A08C-5DC5BEEC789B}" destId="{96CBF36D-B347-4A89-9B2D-5087D3B8B792}" srcOrd="0" destOrd="0" presId="urn:microsoft.com/office/officeart/2005/8/layout/hierarchy3"/>
    <dgm:cxn modelId="{D148868B-D526-4FB8-9C2D-FC81F1271256}" type="presParOf" srcId="{2BE75F49-BD79-4EC0-A08C-5DC5BEEC789B}" destId="{3E6BDEC3-084B-467F-980B-2F6C4F343B5D}" srcOrd="1" destOrd="0" presId="urn:microsoft.com/office/officeart/2005/8/layout/hierarchy3"/>
    <dgm:cxn modelId="{D3B0CBF4-6EAD-45DD-8A5F-960FE2BC9B06}" type="presParOf" srcId="{B09B5FE0-6375-4DFD-9FB2-BACC8DCA57CC}" destId="{C192D497-0F4F-4C2D-AA48-348A93454A0A}" srcOrd="1" destOrd="0" presId="urn:microsoft.com/office/officeart/2005/8/layout/hierarchy3"/>
    <dgm:cxn modelId="{F4315627-9716-4C5C-85F3-BDE71D3208F8}" type="presParOf" srcId="{C192D497-0F4F-4C2D-AA48-348A93454A0A}" destId="{569833FD-BE75-4CFB-9A95-E9A7F61CCA50}" srcOrd="0" destOrd="0" presId="urn:microsoft.com/office/officeart/2005/8/layout/hierarchy3"/>
    <dgm:cxn modelId="{9B1DF930-87E3-4FC5-ACFB-ED2E619D8348}" type="presParOf" srcId="{C192D497-0F4F-4C2D-AA48-348A93454A0A}" destId="{1B4E1540-0420-463B-894E-0908A7202650}" srcOrd="1" destOrd="0" presId="urn:microsoft.com/office/officeart/2005/8/layout/hierarchy3"/>
    <dgm:cxn modelId="{E571376E-F9B1-46D9-A9BD-282A170F8DCC}" type="presParOf" srcId="{C192D497-0F4F-4C2D-AA48-348A93454A0A}" destId="{052CEC83-5A81-4DDB-A0B7-A0F7EAD74426}" srcOrd="2" destOrd="0" presId="urn:microsoft.com/office/officeart/2005/8/layout/hierarchy3"/>
    <dgm:cxn modelId="{F1120C9B-FF1C-49DB-9422-0FC838A3FD55}" type="presParOf" srcId="{C192D497-0F4F-4C2D-AA48-348A93454A0A}" destId="{2D43B619-D299-4653-8189-C5D508091494}" srcOrd="3" destOrd="0" presId="urn:microsoft.com/office/officeart/2005/8/layout/hierarchy3"/>
    <dgm:cxn modelId="{7BAFFDE5-97E8-4FFA-A240-7EEC2E3D988D}" type="presParOf" srcId="{C192D497-0F4F-4C2D-AA48-348A93454A0A}" destId="{4B263E3F-3509-4010-B0A3-CDFC5AD1779F}" srcOrd="4" destOrd="0" presId="urn:microsoft.com/office/officeart/2005/8/layout/hierarchy3"/>
    <dgm:cxn modelId="{224E9B44-013C-412B-82FE-5F9E4C5E87E5}" type="presParOf" srcId="{C192D497-0F4F-4C2D-AA48-348A93454A0A}" destId="{E0B92247-13BA-4F88-82BC-DBECDD07BF62}" srcOrd="5" destOrd="0" presId="urn:microsoft.com/office/officeart/2005/8/layout/hierarchy3"/>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ata9.xml><?xml version="1.0" encoding="utf-8"?>
<dgm:dataModel xmlns:dgm="http://schemas.openxmlformats.org/drawingml/2006/diagram" xmlns:a="http://schemas.openxmlformats.org/drawingml/2006/main">
  <dgm:ptLst>
    <dgm:pt modelId="{4C018C68-D30D-4008-A874-676C903BF270}" type="doc">
      <dgm:prSet loTypeId="urn:microsoft.com/office/officeart/2005/8/layout/list1" loCatId="list" qsTypeId="urn:microsoft.com/office/officeart/2005/8/quickstyle/simple1" qsCatId="simple" csTypeId="urn:microsoft.com/office/officeart/2005/8/colors/accent1_2" csCatId="accent1" phldr="1"/>
      <dgm:spPr/>
      <dgm:t>
        <a:bodyPr/>
        <a:lstStyle/>
        <a:p>
          <a:endParaRPr lang="en-US"/>
        </a:p>
      </dgm:t>
    </dgm:pt>
    <dgm:pt modelId="{D9085077-FD71-4FE6-A110-55CD6393A48C}">
      <dgm:prSet custT="1"/>
      <dgm:spPr/>
      <dgm:t>
        <a:bodyPr/>
        <a:lstStyle/>
        <a:p>
          <a:pPr rtl="0"/>
          <a:r>
            <a:rPr lang="en-US" sz="1800" dirty="0" smtClean="0"/>
            <a:t>In probate cases PG must file a petition</a:t>
          </a:r>
          <a:endParaRPr lang="en-US" sz="1800" dirty="0"/>
        </a:p>
      </dgm:t>
    </dgm:pt>
    <dgm:pt modelId="{18724EB3-C31B-4B4B-AD61-24E2F573BCAE}" type="parTrans" cxnId="{96A9AA2A-CF0A-4362-A026-78F4198E33E4}">
      <dgm:prSet/>
      <dgm:spPr/>
      <dgm:t>
        <a:bodyPr/>
        <a:lstStyle/>
        <a:p>
          <a:endParaRPr lang="en-US"/>
        </a:p>
      </dgm:t>
    </dgm:pt>
    <dgm:pt modelId="{F324C4E7-351C-49CB-8E24-13C5E7E97BCC}" type="sibTrans" cxnId="{96A9AA2A-CF0A-4362-A026-78F4198E33E4}">
      <dgm:prSet/>
      <dgm:spPr/>
      <dgm:t>
        <a:bodyPr/>
        <a:lstStyle/>
        <a:p>
          <a:endParaRPr lang="en-US"/>
        </a:p>
      </dgm:t>
    </dgm:pt>
    <dgm:pt modelId="{130693A8-AFAE-4868-ABAF-5C28D8C12CBF}">
      <dgm:prSet custT="1"/>
      <dgm:spPr/>
      <dgm:t>
        <a:bodyPr/>
        <a:lstStyle/>
        <a:p>
          <a:pPr rtl="0"/>
          <a:r>
            <a:rPr lang="en-US" sz="1600" dirty="0" smtClean="0"/>
            <a:t>If there is an </a:t>
          </a:r>
          <a:r>
            <a:rPr lang="en-US" sz="1600" b="1" dirty="0" smtClean="0"/>
            <a:t>imminent threat to the person’s health or safety or the person’s estate</a:t>
          </a:r>
          <a:r>
            <a:rPr lang="en-US" sz="1600" dirty="0" smtClean="0"/>
            <a:t>.</a:t>
          </a:r>
          <a:endParaRPr lang="en-US" sz="1600" dirty="0"/>
        </a:p>
      </dgm:t>
    </dgm:pt>
    <dgm:pt modelId="{4B7BC44C-C4AF-40AE-87D7-A8FDA1DE9884}" type="parTrans" cxnId="{F401B903-ED84-4A31-AB5F-384F5063BA42}">
      <dgm:prSet/>
      <dgm:spPr/>
      <dgm:t>
        <a:bodyPr/>
        <a:lstStyle/>
        <a:p>
          <a:endParaRPr lang="en-US"/>
        </a:p>
      </dgm:t>
    </dgm:pt>
    <dgm:pt modelId="{043264A4-0FF6-400A-9AFD-C10CEF79EB63}" type="sibTrans" cxnId="{F401B903-ED84-4A31-AB5F-384F5063BA42}">
      <dgm:prSet/>
      <dgm:spPr/>
      <dgm:t>
        <a:bodyPr/>
        <a:lstStyle/>
        <a:p>
          <a:endParaRPr lang="en-US"/>
        </a:p>
      </dgm:t>
    </dgm:pt>
    <dgm:pt modelId="{0F9CFBDC-B285-4B7E-89BF-5495BA32EEF4}">
      <dgm:prSet custT="1"/>
      <dgm:spPr/>
      <dgm:t>
        <a:bodyPr/>
        <a:lstStyle/>
        <a:p>
          <a:pPr rtl="0"/>
          <a:r>
            <a:rPr lang="en-US" sz="1600" i="1" dirty="0" smtClean="0"/>
            <a:t>Probate Code</a:t>
          </a:r>
          <a:r>
            <a:rPr lang="en-US" sz="1600" dirty="0" smtClean="0"/>
            <a:t> §2920 (a) (1).</a:t>
          </a:r>
          <a:endParaRPr lang="en-US" sz="1600" dirty="0"/>
        </a:p>
      </dgm:t>
    </dgm:pt>
    <dgm:pt modelId="{658D77FB-E343-4BF7-AF72-533B15C0D010}" type="parTrans" cxnId="{27A70D76-FA46-4789-9EA7-9786EE8F6C29}">
      <dgm:prSet/>
      <dgm:spPr/>
      <dgm:t>
        <a:bodyPr/>
        <a:lstStyle/>
        <a:p>
          <a:endParaRPr lang="en-US"/>
        </a:p>
      </dgm:t>
    </dgm:pt>
    <dgm:pt modelId="{E79A4F42-4E75-4C83-819F-D9428BE8421B}" type="sibTrans" cxnId="{27A70D76-FA46-4789-9EA7-9786EE8F6C29}">
      <dgm:prSet/>
      <dgm:spPr/>
      <dgm:t>
        <a:bodyPr/>
        <a:lstStyle/>
        <a:p>
          <a:endParaRPr lang="en-US"/>
        </a:p>
      </dgm:t>
    </dgm:pt>
    <dgm:pt modelId="{0D3DB69C-E8FD-4309-B0BD-4EB1C4EB0F0D}">
      <dgm:prSet custT="1"/>
      <dgm:spPr/>
      <dgm:t>
        <a:bodyPr/>
        <a:lstStyle/>
        <a:p>
          <a:pPr rtl="0"/>
          <a:r>
            <a:rPr lang="en-US" sz="1800" dirty="0" smtClean="0"/>
            <a:t>PG/PC staff are required to be certified through the   CA PA/PG/PC Association </a:t>
          </a:r>
          <a:r>
            <a:rPr lang="en-US" sz="1200" b="1" dirty="0" smtClean="0"/>
            <a:t> </a:t>
          </a:r>
          <a:endParaRPr lang="en-US" sz="1200" dirty="0"/>
        </a:p>
      </dgm:t>
    </dgm:pt>
    <dgm:pt modelId="{99941D55-A501-4A0E-8B46-D196CB578821}" type="parTrans" cxnId="{6EC0A30A-2FC6-47BE-9C85-4AE36143A1DC}">
      <dgm:prSet/>
      <dgm:spPr/>
      <dgm:t>
        <a:bodyPr/>
        <a:lstStyle/>
        <a:p>
          <a:endParaRPr lang="en-US"/>
        </a:p>
      </dgm:t>
    </dgm:pt>
    <dgm:pt modelId="{DFFE3FD6-CF87-4111-BDB8-4656D1ACCFDC}" type="sibTrans" cxnId="{6EC0A30A-2FC6-47BE-9C85-4AE36143A1DC}">
      <dgm:prSet/>
      <dgm:spPr/>
      <dgm:t>
        <a:bodyPr/>
        <a:lstStyle/>
        <a:p>
          <a:endParaRPr lang="en-US"/>
        </a:p>
      </dgm:t>
    </dgm:pt>
    <dgm:pt modelId="{4A8A559F-9F3A-437E-BBCD-EBA3F2CD66F7}">
      <dgm:prSet/>
      <dgm:spPr/>
      <dgm:t>
        <a:bodyPr/>
        <a:lstStyle/>
        <a:p>
          <a:pPr rtl="0"/>
          <a:r>
            <a:rPr lang="en-US" dirty="0" smtClean="0"/>
            <a:t>New staff have 4 years from the date of hire to obtain 40 training credits for certification  </a:t>
          </a:r>
          <a:endParaRPr lang="en-US" dirty="0"/>
        </a:p>
      </dgm:t>
    </dgm:pt>
    <dgm:pt modelId="{E2B24C62-9532-4684-87FA-898BB8F0C33E}" type="parTrans" cxnId="{0B792C01-A698-453E-BFCE-A76FA2E9F8FD}">
      <dgm:prSet/>
      <dgm:spPr/>
      <dgm:t>
        <a:bodyPr/>
        <a:lstStyle/>
        <a:p>
          <a:endParaRPr lang="en-US"/>
        </a:p>
      </dgm:t>
    </dgm:pt>
    <dgm:pt modelId="{6E8E1BA9-3950-4B24-A74F-94B065F5ECED}" type="sibTrans" cxnId="{0B792C01-A698-453E-BFCE-A76FA2E9F8FD}">
      <dgm:prSet/>
      <dgm:spPr/>
      <dgm:t>
        <a:bodyPr/>
        <a:lstStyle/>
        <a:p>
          <a:endParaRPr lang="en-US"/>
        </a:p>
      </dgm:t>
    </dgm:pt>
    <dgm:pt modelId="{E1972537-F68B-48CF-8711-2C7126CF0DCA}">
      <dgm:prSet/>
      <dgm:spPr/>
      <dgm:t>
        <a:bodyPr/>
        <a:lstStyle/>
        <a:p>
          <a:pPr rtl="0"/>
          <a:r>
            <a:rPr lang="en-US" dirty="0" smtClean="0"/>
            <a:t>Then every two years must have 20 credits of continuing education credits</a:t>
          </a:r>
          <a:endParaRPr lang="en-US" dirty="0"/>
        </a:p>
      </dgm:t>
    </dgm:pt>
    <dgm:pt modelId="{97B5375A-4941-4DB9-9CE4-15404BB310C5}" type="parTrans" cxnId="{12A2F567-F3BB-49F0-9B8B-4D8F7CE68CE3}">
      <dgm:prSet/>
      <dgm:spPr/>
      <dgm:t>
        <a:bodyPr/>
        <a:lstStyle/>
        <a:p>
          <a:endParaRPr lang="en-US"/>
        </a:p>
      </dgm:t>
    </dgm:pt>
    <dgm:pt modelId="{F1A8A9FB-FA4F-4BDD-B372-DCB3275FEA1D}" type="sibTrans" cxnId="{12A2F567-F3BB-49F0-9B8B-4D8F7CE68CE3}">
      <dgm:prSet/>
      <dgm:spPr/>
      <dgm:t>
        <a:bodyPr/>
        <a:lstStyle/>
        <a:p>
          <a:endParaRPr lang="en-US"/>
        </a:p>
      </dgm:t>
    </dgm:pt>
    <dgm:pt modelId="{437C5435-824F-4D10-A800-D01A5B00FF70}">
      <dgm:prSet/>
      <dgm:spPr/>
      <dgm:t>
        <a:bodyPr/>
        <a:lstStyle/>
        <a:p>
          <a:pPr rtl="0"/>
          <a:r>
            <a:rPr lang="en-US" dirty="0" smtClean="0"/>
            <a:t>PG/PC employee must be a member of the CA PA/PC/PG Association in good standing to achieve and maintain certification.</a:t>
          </a:r>
          <a:endParaRPr lang="en-US" dirty="0"/>
        </a:p>
      </dgm:t>
    </dgm:pt>
    <dgm:pt modelId="{44B0204A-1904-44D8-B39C-A7ACCFC8A3F6}" type="parTrans" cxnId="{A3B0FEFC-6E98-404B-BCA5-79DC78EDB3D4}">
      <dgm:prSet/>
      <dgm:spPr/>
      <dgm:t>
        <a:bodyPr/>
        <a:lstStyle/>
        <a:p>
          <a:endParaRPr lang="en-US"/>
        </a:p>
      </dgm:t>
    </dgm:pt>
    <dgm:pt modelId="{6AAC7488-7931-4CB7-90F2-85432557773C}" type="sibTrans" cxnId="{A3B0FEFC-6E98-404B-BCA5-79DC78EDB3D4}">
      <dgm:prSet/>
      <dgm:spPr/>
      <dgm:t>
        <a:bodyPr/>
        <a:lstStyle/>
        <a:p>
          <a:endParaRPr lang="en-US"/>
        </a:p>
      </dgm:t>
    </dgm:pt>
    <dgm:pt modelId="{AE5F94AA-2EA0-4581-BE2E-A1F7B6FC7EFF}">
      <dgm:prSet/>
      <dgm:spPr/>
      <dgm:t>
        <a:bodyPr/>
        <a:lstStyle/>
        <a:p>
          <a:pPr rtl="0"/>
          <a:r>
            <a:rPr lang="en-US" dirty="0" smtClean="0"/>
            <a:t>Probate Code Sections 1456.2 (PC) and 2923 (PG)</a:t>
          </a:r>
          <a:endParaRPr lang="en-US" dirty="0"/>
        </a:p>
      </dgm:t>
    </dgm:pt>
    <dgm:pt modelId="{FCC157B4-EA74-46DE-8743-DA265341A901}" type="parTrans" cxnId="{C250090C-C964-4373-9A62-BE3055D03C42}">
      <dgm:prSet/>
      <dgm:spPr/>
    </dgm:pt>
    <dgm:pt modelId="{89C819F1-63AF-4043-A018-D7265CDF1526}" type="sibTrans" cxnId="{C250090C-C964-4373-9A62-BE3055D03C42}">
      <dgm:prSet/>
      <dgm:spPr/>
    </dgm:pt>
    <dgm:pt modelId="{493436F0-6585-42C1-8D1D-D1EAE9580D9F}" type="pres">
      <dgm:prSet presAssocID="{4C018C68-D30D-4008-A874-676C903BF270}" presName="linear" presStyleCnt="0">
        <dgm:presLayoutVars>
          <dgm:dir/>
          <dgm:animLvl val="lvl"/>
          <dgm:resizeHandles val="exact"/>
        </dgm:presLayoutVars>
      </dgm:prSet>
      <dgm:spPr/>
      <dgm:t>
        <a:bodyPr/>
        <a:lstStyle/>
        <a:p>
          <a:endParaRPr lang="en-US"/>
        </a:p>
      </dgm:t>
    </dgm:pt>
    <dgm:pt modelId="{DA26DD65-C71C-44D3-BCB9-A37F99AB0831}" type="pres">
      <dgm:prSet presAssocID="{D9085077-FD71-4FE6-A110-55CD6393A48C}" presName="parentLin" presStyleCnt="0"/>
      <dgm:spPr/>
    </dgm:pt>
    <dgm:pt modelId="{20DB6324-F01E-491F-B3C4-4885BF748271}" type="pres">
      <dgm:prSet presAssocID="{D9085077-FD71-4FE6-A110-55CD6393A48C}" presName="parentLeftMargin" presStyleLbl="node1" presStyleIdx="0" presStyleCnt="2"/>
      <dgm:spPr/>
      <dgm:t>
        <a:bodyPr/>
        <a:lstStyle/>
        <a:p>
          <a:endParaRPr lang="en-US"/>
        </a:p>
      </dgm:t>
    </dgm:pt>
    <dgm:pt modelId="{6DF9F895-57A7-4C9B-BB0E-A6CD68FB9C63}" type="pres">
      <dgm:prSet presAssocID="{D9085077-FD71-4FE6-A110-55CD6393A48C}" presName="parentText" presStyleLbl="node1" presStyleIdx="0" presStyleCnt="2">
        <dgm:presLayoutVars>
          <dgm:chMax val="0"/>
          <dgm:bulletEnabled val="1"/>
        </dgm:presLayoutVars>
      </dgm:prSet>
      <dgm:spPr/>
      <dgm:t>
        <a:bodyPr/>
        <a:lstStyle/>
        <a:p>
          <a:endParaRPr lang="en-US"/>
        </a:p>
      </dgm:t>
    </dgm:pt>
    <dgm:pt modelId="{624328A7-A40D-4BD2-8A7E-E35D60BE6B0D}" type="pres">
      <dgm:prSet presAssocID="{D9085077-FD71-4FE6-A110-55CD6393A48C}" presName="negativeSpace" presStyleCnt="0"/>
      <dgm:spPr/>
    </dgm:pt>
    <dgm:pt modelId="{C79AAB9B-982F-4877-8EBC-8C65FA92130E}" type="pres">
      <dgm:prSet presAssocID="{D9085077-FD71-4FE6-A110-55CD6393A48C}" presName="childText" presStyleLbl="conFgAcc1" presStyleIdx="0" presStyleCnt="2">
        <dgm:presLayoutVars>
          <dgm:bulletEnabled val="1"/>
        </dgm:presLayoutVars>
      </dgm:prSet>
      <dgm:spPr/>
      <dgm:t>
        <a:bodyPr/>
        <a:lstStyle/>
        <a:p>
          <a:endParaRPr lang="en-US"/>
        </a:p>
      </dgm:t>
    </dgm:pt>
    <dgm:pt modelId="{815AE99A-6392-4E53-95F1-DE2EC4422EEF}" type="pres">
      <dgm:prSet presAssocID="{F324C4E7-351C-49CB-8E24-13C5E7E97BCC}" presName="spaceBetweenRectangles" presStyleCnt="0"/>
      <dgm:spPr/>
    </dgm:pt>
    <dgm:pt modelId="{AA5AC737-9514-4253-B4F6-8CF78C67404D}" type="pres">
      <dgm:prSet presAssocID="{0D3DB69C-E8FD-4309-B0BD-4EB1C4EB0F0D}" presName="parentLin" presStyleCnt="0"/>
      <dgm:spPr/>
    </dgm:pt>
    <dgm:pt modelId="{BD2C77D0-E198-4A9E-9EAB-A89D7CB95D7F}" type="pres">
      <dgm:prSet presAssocID="{0D3DB69C-E8FD-4309-B0BD-4EB1C4EB0F0D}" presName="parentLeftMargin" presStyleLbl="node1" presStyleIdx="0" presStyleCnt="2"/>
      <dgm:spPr/>
      <dgm:t>
        <a:bodyPr/>
        <a:lstStyle/>
        <a:p>
          <a:endParaRPr lang="en-US"/>
        </a:p>
      </dgm:t>
    </dgm:pt>
    <dgm:pt modelId="{6F24CA68-57BF-40D7-86E9-C77F475DFCB8}" type="pres">
      <dgm:prSet presAssocID="{0D3DB69C-E8FD-4309-B0BD-4EB1C4EB0F0D}" presName="parentText" presStyleLbl="node1" presStyleIdx="1" presStyleCnt="2">
        <dgm:presLayoutVars>
          <dgm:chMax val="0"/>
          <dgm:bulletEnabled val="1"/>
        </dgm:presLayoutVars>
      </dgm:prSet>
      <dgm:spPr/>
      <dgm:t>
        <a:bodyPr/>
        <a:lstStyle/>
        <a:p>
          <a:endParaRPr lang="en-US"/>
        </a:p>
      </dgm:t>
    </dgm:pt>
    <dgm:pt modelId="{6EE1467C-D4DF-4163-821A-8B722B9BDECD}" type="pres">
      <dgm:prSet presAssocID="{0D3DB69C-E8FD-4309-B0BD-4EB1C4EB0F0D}" presName="negativeSpace" presStyleCnt="0"/>
      <dgm:spPr/>
    </dgm:pt>
    <dgm:pt modelId="{33333821-3BC3-4834-87E7-145CC1E97B28}" type="pres">
      <dgm:prSet presAssocID="{0D3DB69C-E8FD-4309-B0BD-4EB1C4EB0F0D}" presName="childText" presStyleLbl="conFgAcc1" presStyleIdx="1" presStyleCnt="2">
        <dgm:presLayoutVars>
          <dgm:bulletEnabled val="1"/>
        </dgm:presLayoutVars>
      </dgm:prSet>
      <dgm:spPr/>
      <dgm:t>
        <a:bodyPr/>
        <a:lstStyle/>
        <a:p>
          <a:endParaRPr lang="en-US"/>
        </a:p>
      </dgm:t>
    </dgm:pt>
  </dgm:ptLst>
  <dgm:cxnLst>
    <dgm:cxn modelId="{96A9AA2A-CF0A-4362-A026-78F4198E33E4}" srcId="{4C018C68-D30D-4008-A874-676C903BF270}" destId="{D9085077-FD71-4FE6-A110-55CD6393A48C}" srcOrd="0" destOrd="0" parTransId="{18724EB3-C31B-4B4B-AD61-24E2F573BCAE}" sibTransId="{F324C4E7-351C-49CB-8E24-13C5E7E97BCC}"/>
    <dgm:cxn modelId="{F401B903-ED84-4A31-AB5F-384F5063BA42}" srcId="{D9085077-FD71-4FE6-A110-55CD6393A48C}" destId="{130693A8-AFAE-4868-ABAF-5C28D8C12CBF}" srcOrd="0" destOrd="0" parTransId="{4B7BC44C-C4AF-40AE-87D7-A8FDA1DE9884}" sibTransId="{043264A4-0FF6-400A-9AFD-C10CEF79EB63}"/>
    <dgm:cxn modelId="{8664842B-CF78-4763-9E09-647F557E4B6B}" type="presOf" srcId="{0D3DB69C-E8FD-4309-B0BD-4EB1C4EB0F0D}" destId="{BD2C77D0-E198-4A9E-9EAB-A89D7CB95D7F}" srcOrd="0" destOrd="0" presId="urn:microsoft.com/office/officeart/2005/8/layout/list1"/>
    <dgm:cxn modelId="{44549CF1-9239-435C-82DC-813B8F2BE550}" type="presOf" srcId="{4A8A559F-9F3A-437E-BBCD-EBA3F2CD66F7}" destId="{33333821-3BC3-4834-87E7-145CC1E97B28}" srcOrd="0" destOrd="1" presId="urn:microsoft.com/office/officeart/2005/8/layout/list1"/>
    <dgm:cxn modelId="{0B792C01-A698-453E-BFCE-A76FA2E9F8FD}" srcId="{0D3DB69C-E8FD-4309-B0BD-4EB1C4EB0F0D}" destId="{4A8A559F-9F3A-437E-BBCD-EBA3F2CD66F7}" srcOrd="1" destOrd="0" parTransId="{E2B24C62-9532-4684-87FA-898BB8F0C33E}" sibTransId="{6E8E1BA9-3950-4B24-A74F-94B065F5ECED}"/>
    <dgm:cxn modelId="{2EFBD162-E2B1-4FEB-AEF7-D206CC3BAE12}" type="presOf" srcId="{AE5F94AA-2EA0-4581-BE2E-A1F7B6FC7EFF}" destId="{33333821-3BC3-4834-87E7-145CC1E97B28}" srcOrd="0" destOrd="0" presId="urn:microsoft.com/office/officeart/2005/8/layout/list1"/>
    <dgm:cxn modelId="{12A2F567-F3BB-49F0-9B8B-4D8F7CE68CE3}" srcId="{0D3DB69C-E8FD-4309-B0BD-4EB1C4EB0F0D}" destId="{E1972537-F68B-48CF-8711-2C7126CF0DCA}" srcOrd="2" destOrd="0" parTransId="{97B5375A-4941-4DB9-9CE4-15404BB310C5}" sibTransId="{F1A8A9FB-FA4F-4BDD-B372-DCB3275FEA1D}"/>
    <dgm:cxn modelId="{B8C4B33B-FF89-44A7-AE01-FE3317D7C19F}" type="presOf" srcId="{4C018C68-D30D-4008-A874-676C903BF270}" destId="{493436F0-6585-42C1-8D1D-D1EAE9580D9F}" srcOrd="0" destOrd="0" presId="urn:microsoft.com/office/officeart/2005/8/layout/list1"/>
    <dgm:cxn modelId="{E7CB3373-3B3C-4B2F-B30B-5615667C649D}" type="presOf" srcId="{D9085077-FD71-4FE6-A110-55CD6393A48C}" destId="{6DF9F895-57A7-4C9B-BB0E-A6CD68FB9C63}" srcOrd="1" destOrd="0" presId="urn:microsoft.com/office/officeart/2005/8/layout/list1"/>
    <dgm:cxn modelId="{14BE6FA2-6648-4F27-A98A-DC1115EBF0BD}" type="presOf" srcId="{D9085077-FD71-4FE6-A110-55CD6393A48C}" destId="{20DB6324-F01E-491F-B3C4-4885BF748271}" srcOrd="0" destOrd="0" presId="urn:microsoft.com/office/officeart/2005/8/layout/list1"/>
    <dgm:cxn modelId="{C250090C-C964-4373-9A62-BE3055D03C42}" srcId="{0D3DB69C-E8FD-4309-B0BD-4EB1C4EB0F0D}" destId="{AE5F94AA-2EA0-4581-BE2E-A1F7B6FC7EFF}" srcOrd="0" destOrd="0" parTransId="{FCC157B4-EA74-46DE-8743-DA265341A901}" sibTransId="{89C819F1-63AF-4043-A018-D7265CDF1526}"/>
    <dgm:cxn modelId="{C88964DA-8427-4027-806D-7F00EF95810E}" type="presOf" srcId="{E1972537-F68B-48CF-8711-2C7126CF0DCA}" destId="{33333821-3BC3-4834-87E7-145CC1E97B28}" srcOrd="0" destOrd="2" presId="urn:microsoft.com/office/officeart/2005/8/layout/list1"/>
    <dgm:cxn modelId="{A3B0FEFC-6E98-404B-BCA5-79DC78EDB3D4}" srcId="{0D3DB69C-E8FD-4309-B0BD-4EB1C4EB0F0D}" destId="{437C5435-824F-4D10-A800-D01A5B00FF70}" srcOrd="3" destOrd="0" parTransId="{44B0204A-1904-44D8-B39C-A7ACCFC8A3F6}" sibTransId="{6AAC7488-7931-4CB7-90F2-85432557773C}"/>
    <dgm:cxn modelId="{F7EAE545-2BDE-4DD7-A652-36230CC4B523}" type="presOf" srcId="{0D3DB69C-E8FD-4309-B0BD-4EB1C4EB0F0D}" destId="{6F24CA68-57BF-40D7-86E9-C77F475DFCB8}" srcOrd="1" destOrd="0" presId="urn:microsoft.com/office/officeart/2005/8/layout/list1"/>
    <dgm:cxn modelId="{3117AEDA-B3A3-49F9-8EE3-598907CD8E3B}" type="presOf" srcId="{130693A8-AFAE-4868-ABAF-5C28D8C12CBF}" destId="{C79AAB9B-982F-4877-8EBC-8C65FA92130E}" srcOrd="0" destOrd="0" presId="urn:microsoft.com/office/officeart/2005/8/layout/list1"/>
    <dgm:cxn modelId="{27A70D76-FA46-4789-9EA7-9786EE8F6C29}" srcId="{D9085077-FD71-4FE6-A110-55CD6393A48C}" destId="{0F9CFBDC-B285-4B7E-89BF-5495BA32EEF4}" srcOrd="1" destOrd="0" parTransId="{658D77FB-E343-4BF7-AF72-533B15C0D010}" sibTransId="{E79A4F42-4E75-4C83-819F-D9428BE8421B}"/>
    <dgm:cxn modelId="{E87784F1-D69E-4204-9942-73E88A1BDB4C}" type="presOf" srcId="{0F9CFBDC-B285-4B7E-89BF-5495BA32EEF4}" destId="{C79AAB9B-982F-4877-8EBC-8C65FA92130E}" srcOrd="0" destOrd="1" presId="urn:microsoft.com/office/officeart/2005/8/layout/list1"/>
    <dgm:cxn modelId="{B61E8673-38A3-4235-9525-8063A4E456A7}" type="presOf" srcId="{437C5435-824F-4D10-A800-D01A5B00FF70}" destId="{33333821-3BC3-4834-87E7-145CC1E97B28}" srcOrd="0" destOrd="3" presId="urn:microsoft.com/office/officeart/2005/8/layout/list1"/>
    <dgm:cxn modelId="{6EC0A30A-2FC6-47BE-9C85-4AE36143A1DC}" srcId="{4C018C68-D30D-4008-A874-676C903BF270}" destId="{0D3DB69C-E8FD-4309-B0BD-4EB1C4EB0F0D}" srcOrd="1" destOrd="0" parTransId="{99941D55-A501-4A0E-8B46-D196CB578821}" sibTransId="{DFFE3FD6-CF87-4111-BDB8-4656D1ACCFDC}"/>
    <dgm:cxn modelId="{93725AA0-222A-4CB4-A329-9B5B1277AC81}" type="presParOf" srcId="{493436F0-6585-42C1-8D1D-D1EAE9580D9F}" destId="{DA26DD65-C71C-44D3-BCB9-A37F99AB0831}" srcOrd="0" destOrd="0" presId="urn:microsoft.com/office/officeart/2005/8/layout/list1"/>
    <dgm:cxn modelId="{2A07D35E-5916-4627-8ABF-445FE181B3E9}" type="presParOf" srcId="{DA26DD65-C71C-44D3-BCB9-A37F99AB0831}" destId="{20DB6324-F01E-491F-B3C4-4885BF748271}" srcOrd="0" destOrd="0" presId="urn:microsoft.com/office/officeart/2005/8/layout/list1"/>
    <dgm:cxn modelId="{402228E1-509E-4027-BB7B-AA2E7B8F8BD6}" type="presParOf" srcId="{DA26DD65-C71C-44D3-BCB9-A37F99AB0831}" destId="{6DF9F895-57A7-4C9B-BB0E-A6CD68FB9C63}" srcOrd="1" destOrd="0" presId="urn:microsoft.com/office/officeart/2005/8/layout/list1"/>
    <dgm:cxn modelId="{B5E9CE2B-CFC7-40E5-8E57-AA9952195EC7}" type="presParOf" srcId="{493436F0-6585-42C1-8D1D-D1EAE9580D9F}" destId="{624328A7-A40D-4BD2-8A7E-E35D60BE6B0D}" srcOrd="1" destOrd="0" presId="urn:microsoft.com/office/officeart/2005/8/layout/list1"/>
    <dgm:cxn modelId="{2249F291-E4AF-440B-918D-42A3A5579C51}" type="presParOf" srcId="{493436F0-6585-42C1-8D1D-D1EAE9580D9F}" destId="{C79AAB9B-982F-4877-8EBC-8C65FA92130E}" srcOrd="2" destOrd="0" presId="urn:microsoft.com/office/officeart/2005/8/layout/list1"/>
    <dgm:cxn modelId="{ADCA6F55-4C22-4462-A848-3E1E89DC3D72}" type="presParOf" srcId="{493436F0-6585-42C1-8D1D-D1EAE9580D9F}" destId="{815AE99A-6392-4E53-95F1-DE2EC4422EEF}" srcOrd="3" destOrd="0" presId="urn:microsoft.com/office/officeart/2005/8/layout/list1"/>
    <dgm:cxn modelId="{396971FC-3949-4B9F-8D45-F35DDA7C2734}" type="presParOf" srcId="{493436F0-6585-42C1-8D1D-D1EAE9580D9F}" destId="{AA5AC737-9514-4253-B4F6-8CF78C67404D}" srcOrd="4" destOrd="0" presId="urn:microsoft.com/office/officeart/2005/8/layout/list1"/>
    <dgm:cxn modelId="{DBAF4CE2-57AF-4658-BEF4-C3AFDAEA1349}" type="presParOf" srcId="{AA5AC737-9514-4253-B4F6-8CF78C67404D}" destId="{BD2C77D0-E198-4A9E-9EAB-A89D7CB95D7F}" srcOrd="0" destOrd="0" presId="urn:microsoft.com/office/officeart/2005/8/layout/list1"/>
    <dgm:cxn modelId="{31613058-6FBB-4539-B047-19F80A5A693F}" type="presParOf" srcId="{AA5AC737-9514-4253-B4F6-8CF78C67404D}" destId="{6F24CA68-57BF-40D7-86E9-C77F475DFCB8}" srcOrd="1" destOrd="0" presId="urn:microsoft.com/office/officeart/2005/8/layout/list1"/>
    <dgm:cxn modelId="{DE256B8B-CF41-4E78-A3BC-8AC628DFA8C4}" type="presParOf" srcId="{493436F0-6585-42C1-8D1D-D1EAE9580D9F}" destId="{6EE1467C-D4DF-4163-821A-8B722B9BDECD}" srcOrd="5" destOrd="0" presId="urn:microsoft.com/office/officeart/2005/8/layout/list1"/>
    <dgm:cxn modelId="{070873CD-981F-4245-ACAF-2E6A16E4F22B}" type="presParOf" srcId="{493436F0-6585-42C1-8D1D-D1EAE9580D9F}" destId="{33333821-3BC3-4834-87E7-145CC1E97B28}" srcOrd="6" destOrd="0" presId="urn:microsoft.com/office/officeart/2005/8/layout/list1"/>
  </dgm:cxnLst>
  <dgm:bg/>
  <dgm:whole/>
  <dgm:extLst>
    <a:ext uri="http://schemas.microsoft.com/office/drawing/2008/diagram">
      <dsp:dataModelExt xmlns:dsp="http://schemas.microsoft.com/office/drawing/2008/diagram" relId="rId6" minVer="http://schemas.openxmlformats.org/drawingml/2006/diagram"/>
    </a:ext>
  </dgm:extLst>
</dgm:dataModel>
</file>

<file path=ppt/diagrams/drawing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3276D214-E693-4C81-BD1A-D1671603C08E}">
      <dsp:nvSpPr>
        <dsp:cNvPr id="0" name=""/>
        <dsp:cNvSpPr/>
      </dsp:nvSpPr>
      <dsp:spPr>
        <a:xfrm rot="5400000">
          <a:off x="4713034" y="-1529550"/>
          <a:ext cx="1766186" cy="526694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36195" rIns="72390" bIns="36195" numCol="1" spcCol="1270" anchor="ctr" anchorCtr="0">
          <a:noAutofit/>
        </a:bodyPr>
        <a:lstStyle/>
        <a:p>
          <a:pPr marL="171450" lvl="1" indent="-171450" algn="l" defTabSz="844550" rtl="0">
            <a:lnSpc>
              <a:spcPct val="90000"/>
            </a:lnSpc>
            <a:spcBef>
              <a:spcPct val="0"/>
            </a:spcBef>
            <a:spcAft>
              <a:spcPct val="15000"/>
            </a:spcAft>
            <a:buChar char="••"/>
          </a:pPr>
          <a:r>
            <a:rPr lang="en-US" sz="1900" kern="1200" smtClean="0"/>
            <a:t>Major Difference between LPS &amp; Probate</a:t>
          </a:r>
          <a:endParaRPr lang="en-US" sz="1900" kern="1200"/>
        </a:p>
        <a:p>
          <a:pPr marL="171450" lvl="1" indent="-171450" algn="l" defTabSz="844550" rtl="0">
            <a:lnSpc>
              <a:spcPct val="90000"/>
            </a:lnSpc>
            <a:spcBef>
              <a:spcPct val="0"/>
            </a:spcBef>
            <a:spcAft>
              <a:spcPct val="15000"/>
            </a:spcAft>
            <a:buChar char="••"/>
          </a:pPr>
          <a:r>
            <a:rPr lang="en-US" sz="1900" kern="1200" smtClean="0"/>
            <a:t>Good To Know Basics</a:t>
          </a:r>
          <a:endParaRPr lang="en-US" sz="1900" kern="1200"/>
        </a:p>
      </dsp:txBody>
      <dsp:txXfrm rot="-5400000">
        <a:off x="2962655" y="307047"/>
        <a:ext cx="5180726" cy="1593750"/>
      </dsp:txXfrm>
    </dsp:sp>
    <dsp:sp modelId="{46A84CAC-875F-4A56-886E-0042077305CE}">
      <dsp:nvSpPr>
        <dsp:cNvPr id="0" name=""/>
        <dsp:cNvSpPr/>
      </dsp:nvSpPr>
      <dsp:spPr>
        <a:xfrm>
          <a:off x="0" y="55"/>
          <a:ext cx="2962656" cy="220773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49530" rIns="99060" bIns="49530" numCol="1" spcCol="1270" anchor="ctr" anchorCtr="0">
          <a:noAutofit/>
        </a:bodyPr>
        <a:lstStyle/>
        <a:p>
          <a:pPr lvl="0" algn="ctr" defTabSz="1155700" rtl="0">
            <a:lnSpc>
              <a:spcPct val="90000"/>
            </a:lnSpc>
            <a:spcBef>
              <a:spcPct val="0"/>
            </a:spcBef>
            <a:spcAft>
              <a:spcPct val="35000"/>
            </a:spcAft>
          </a:pPr>
          <a:r>
            <a:rPr lang="en-US" sz="2600" kern="1200" smtClean="0"/>
            <a:t>Basics of LPS &amp; Probate Conservatorships</a:t>
          </a:r>
          <a:endParaRPr lang="en-US" sz="2600" kern="1200"/>
        </a:p>
      </dsp:txBody>
      <dsp:txXfrm>
        <a:off x="107773" y="107828"/>
        <a:ext cx="2747110" cy="1992186"/>
      </dsp:txXfrm>
    </dsp:sp>
    <dsp:sp modelId="{A7446059-793B-43AD-9FEC-D1036CB1F26F}">
      <dsp:nvSpPr>
        <dsp:cNvPr id="0" name=""/>
        <dsp:cNvSpPr/>
      </dsp:nvSpPr>
      <dsp:spPr>
        <a:xfrm rot="5400000">
          <a:off x="4713034" y="788569"/>
          <a:ext cx="1766186" cy="526694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72390" tIns="36195" rIns="72390" bIns="36195" numCol="1" spcCol="1270" anchor="ctr" anchorCtr="0">
          <a:noAutofit/>
        </a:bodyPr>
        <a:lstStyle/>
        <a:p>
          <a:pPr marL="171450" lvl="1" indent="-171450" algn="l" defTabSz="844550" rtl="0">
            <a:lnSpc>
              <a:spcPct val="90000"/>
            </a:lnSpc>
            <a:spcBef>
              <a:spcPct val="0"/>
            </a:spcBef>
            <a:spcAft>
              <a:spcPct val="15000"/>
            </a:spcAft>
            <a:buChar char="••"/>
          </a:pPr>
          <a:r>
            <a:rPr lang="en-US" sz="1900" kern="1200" smtClean="0"/>
            <a:t>Value of Standards &amp; Certification</a:t>
          </a:r>
          <a:endParaRPr lang="en-US" sz="1900" kern="1200"/>
        </a:p>
        <a:p>
          <a:pPr marL="171450" lvl="1" indent="-171450" algn="l" defTabSz="844550" rtl="0">
            <a:lnSpc>
              <a:spcPct val="90000"/>
            </a:lnSpc>
            <a:spcBef>
              <a:spcPct val="0"/>
            </a:spcBef>
            <a:spcAft>
              <a:spcPct val="15000"/>
            </a:spcAft>
            <a:buChar char="••"/>
          </a:pPr>
          <a:r>
            <a:rPr lang="en-US" sz="1900" kern="1200" smtClean="0"/>
            <a:t>Cons. of Person Best Practices (deputy level)</a:t>
          </a:r>
          <a:endParaRPr lang="en-US" sz="1900" kern="1200"/>
        </a:p>
        <a:p>
          <a:pPr marL="171450" lvl="1" indent="-171450" algn="l" defTabSz="844550" rtl="0">
            <a:lnSpc>
              <a:spcPct val="90000"/>
            </a:lnSpc>
            <a:spcBef>
              <a:spcPct val="0"/>
            </a:spcBef>
            <a:spcAft>
              <a:spcPct val="15000"/>
            </a:spcAft>
            <a:buChar char="••"/>
          </a:pPr>
          <a:r>
            <a:rPr lang="en-US" sz="1900" kern="1200" smtClean="0"/>
            <a:t>Cons. of Estate Best Practices (deputy level)</a:t>
          </a:r>
          <a:endParaRPr lang="en-US" sz="1900" kern="1200"/>
        </a:p>
        <a:p>
          <a:pPr marL="171450" lvl="1" indent="-171450" algn="l" defTabSz="844550" rtl="0">
            <a:lnSpc>
              <a:spcPct val="90000"/>
            </a:lnSpc>
            <a:spcBef>
              <a:spcPct val="0"/>
            </a:spcBef>
            <a:spcAft>
              <a:spcPct val="15000"/>
            </a:spcAft>
            <a:buChar char="••"/>
          </a:pPr>
          <a:r>
            <a:rPr lang="en-US" sz="1900" kern="1200" dirty="0" smtClean="0"/>
            <a:t>Management Best Practices – Critical Oversight Recommendations</a:t>
          </a:r>
          <a:endParaRPr lang="en-US" sz="1900" kern="1200" dirty="0"/>
        </a:p>
      </dsp:txBody>
      <dsp:txXfrm rot="-5400000">
        <a:off x="2962655" y="2625166"/>
        <a:ext cx="5180726" cy="1593750"/>
      </dsp:txXfrm>
    </dsp:sp>
    <dsp:sp modelId="{D53D3351-DD9E-44D1-9D52-F7664D72E2C1}">
      <dsp:nvSpPr>
        <dsp:cNvPr id="0" name=""/>
        <dsp:cNvSpPr/>
      </dsp:nvSpPr>
      <dsp:spPr>
        <a:xfrm>
          <a:off x="0" y="2318174"/>
          <a:ext cx="2962656" cy="2207732"/>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99060" tIns="49530" rIns="99060" bIns="49530" numCol="1" spcCol="1270" anchor="ctr" anchorCtr="0">
          <a:noAutofit/>
        </a:bodyPr>
        <a:lstStyle/>
        <a:p>
          <a:pPr lvl="0" algn="ctr" defTabSz="1155700" rtl="0">
            <a:lnSpc>
              <a:spcPct val="90000"/>
            </a:lnSpc>
            <a:spcBef>
              <a:spcPct val="0"/>
            </a:spcBef>
            <a:spcAft>
              <a:spcPct val="35000"/>
            </a:spcAft>
          </a:pPr>
          <a:r>
            <a:rPr lang="en-US" sz="2600" kern="1200" smtClean="0"/>
            <a:t>Best Practices</a:t>
          </a:r>
          <a:endParaRPr lang="en-US" sz="2600" kern="1200"/>
        </a:p>
      </dsp:txBody>
      <dsp:txXfrm>
        <a:off x="107773" y="2425947"/>
        <a:ext cx="2747110" cy="1992186"/>
      </dsp:txXfrm>
    </dsp:sp>
  </dsp:spTree>
</dsp:drawing>
</file>

<file path=ppt/diagrams/drawing1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1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61B10AFC-473A-403A-A50B-72E7191D9B99}">
      <dsp:nvSpPr>
        <dsp:cNvPr id="0" name=""/>
        <dsp:cNvSpPr/>
      </dsp:nvSpPr>
      <dsp:spPr>
        <a:xfrm rot="5400000">
          <a:off x="3785742" y="-370490"/>
          <a:ext cx="3620770" cy="5266944"/>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87630" tIns="43815" rIns="87630" bIns="43815" numCol="1" spcCol="1270" anchor="ctr" anchorCtr="0">
          <a:noAutofit/>
        </a:bodyPr>
        <a:lstStyle/>
        <a:p>
          <a:pPr marL="228600" lvl="1" indent="-228600" algn="l" defTabSz="1022350" rtl="0">
            <a:lnSpc>
              <a:spcPct val="90000"/>
            </a:lnSpc>
            <a:spcBef>
              <a:spcPct val="0"/>
            </a:spcBef>
            <a:spcAft>
              <a:spcPct val="15000"/>
            </a:spcAft>
            <a:buChar char="••"/>
          </a:pPr>
          <a:endParaRPr lang="en-US" sz="2300" kern="1200" dirty="0"/>
        </a:p>
        <a:p>
          <a:pPr marL="228600" lvl="1" indent="-228600" algn="l" defTabSz="1022350" rtl="0">
            <a:lnSpc>
              <a:spcPct val="90000"/>
            </a:lnSpc>
            <a:spcBef>
              <a:spcPct val="0"/>
            </a:spcBef>
            <a:spcAft>
              <a:spcPct val="15000"/>
            </a:spcAft>
            <a:buChar char="••"/>
          </a:pPr>
          <a:r>
            <a:rPr lang="en-US" sz="2300" kern="1200" dirty="0" smtClean="0"/>
            <a:t>Forensic/Criminal Court Referrals</a:t>
          </a:r>
          <a:endParaRPr lang="en-US" sz="2300" kern="1200" dirty="0"/>
        </a:p>
        <a:p>
          <a:pPr marL="228600" lvl="1" indent="-228600" algn="l" defTabSz="1022350" rtl="0">
            <a:lnSpc>
              <a:spcPct val="90000"/>
            </a:lnSpc>
            <a:spcBef>
              <a:spcPct val="0"/>
            </a:spcBef>
            <a:spcAft>
              <a:spcPct val="15000"/>
            </a:spcAft>
            <a:buChar char="••"/>
          </a:pPr>
          <a:r>
            <a:rPr lang="en-US" sz="2300" kern="1200" smtClean="0"/>
            <a:t>Incompetent to Stand Trial (IST)</a:t>
          </a:r>
          <a:endParaRPr lang="en-US" sz="2300" kern="1200"/>
        </a:p>
        <a:p>
          <a:pPr marL="228600" lvl="1" indent="-228600" algn="l" defTabSz="1022350" rtl="0">
            <a:lnSpc>
              <a:spcPct val="90000"/>
            </a:lnSpc>
            <a:spcBef>
              <a:spcPct val="0"/>
            </a:spcBef>
            <a:spcAft>
              <a:spcPct val="15000"/>
            </a:spcAft>
            <a:buChar char="••"/>
          </a:pPr>
          <a:r>
            <a:rPr lang="en-US" sz="2300" kern="1200" smtClean="0"/>
            <a:t>Mentally Disordered Offender (MDO)</a:t>
          </a:r>
          <a:endParaRPr lang="en-US" sz="2300" kern="1200"/>
        </a:p>
        <a:p>
          <a:pPr marL="228600" lvl="1" indent="-228600" algn="l" defTabSz="1022350" rtl="0">
            <a:lnSpc>
              <a:spcPct val="90000"/>
            </a:lnSpc>
            <a:spcBef>
              <a:spcPct val="0"/>
            </a:spcBef>
            <a:spcAft>
              <a:spcPct val="15000"/>
            </a:spcAft>
            <a:buChar char="••"/>
          </a:pPr>
          <a:r>
            <a:rPr lang="en-US" sz="2300" kern="1200" smtClean="0"/>
            <a:t>Not Guilty by Reason of Insanity (NGI)</a:t>
          </a:r>
          <a:endParaRPr lang="en-US" sz="2300" kern="1200"/>
        </a:p>
        <a:p>
          <a:pPr marL="228600" lvl="1" indent="-228600" algn="l" defTabSz="1022350" rtl="0">
            <a:lnSpc>
              <a:spcPct val="90000"/>
            </a:lnSpc>
            <a:spcBef>
              <a:spcPct val="0"/>
            </a:spcBef>
            <a:spcAft>
              <a:spcPct val="15000"/>
            </a:spcAft>
            <a:buChar char="••"/>
          </a:pPr>
          <a:r>
            <a:rPr lang="en-US" sz="2300" kern="1200" smtClean="0"/>
            <a:t>Sexually Violent Predators (SVP)</a:t>
          </a:r>
          <a:endParaRPr lang="en-US" sz="2300" kern="1200"/>
        </a:p>
        <a:p>
          <a:pPr marL="228600" lvl="1" indent="-228600" algn="l" defTabSz="1022350" rtl="0">
            <a:lnSpc>
              <a:spcPct val="90000"/>
            </a:lnSpc>
            <a:spcBef>
              <a:spcPct val="0"/>
            </a:spcBef>
            <a:spcAft>
              <a:spcPct val="15000"/>
            </a:spcAft>
            <a:buChar char="••"/>
          </a:pPr>
          <a:r>
            <a:rPr lang="en-US" sz="2300" kern="1200" smtClean="0"/>
            <a:t>AB 109</a:t>
          </a:r>
          <a:endParaRPr lang="en-US" sz="2300" kern="1200"/>
        </a:p>
      </dsp:txBody>
      <dsp:txXfrm rot="-5400000">
        <a:off x="2962656" y="629347"/>
        <a:ext cx="5090193" cy="3267268"/>
      </dsp:txXfrm>
    </dsp:sp>
    <dsp:sp modelId="{A7739DDD-CC08-4026-9354-85F3970D4ADB}">
      <dsp:nvSpPr>
        <dsp:cNvPr id="0" name=""/>
        <dsp:cNvSpPr/>
      </dsp:nvSpPr>
      <dsp:spPr>
        <a:xfrm>
          <a:off x="0" y="0"/>
          <a:ext cx="2962656" cy="4525963"/>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232410" tIns="116205" rIns="232410" bIns="116205" numCol="1" spcCol="1270" anchor="ctr" anchorCtr="0">
          <a:noAutofit/>
        </a:bodyPr>
        <a:lstStyle/>
        <a:p>
          <a:pPr lvl="0" algn="ctr" defTabSz="2711450" rtl="0">
            <a:lnSpc>
              <a:spcPct val="90000"/>
            </a:lnSpc>
            <a:spcBef>
              <a:spcPct val="0"/>
            </a:spcBef>
            <a:spcAft>
              <a:spcPct val="35000"/>
            </a:spcAft>
          </a:pPr>
          <a:r>
            <a:rPr lang="en-US" sz="6100" kern="1200" dirty="0" smtClean="0"/>
            <a:t>Trends</a:t>
          </a:r>
          <a:endParaRPr lang="en-US" sz="6100" kern="1200" dirty="0"/>
        </a:p>
      </dsp:txBody>
      <dsp:txXfrm>
        <a:off x="144625" y="144625"/>
        <a:ext cx="2673406" cy="4236713"/>
      </dsp:txXfrm>
    </dsp:sp>
  </dsp:spTree>
</dsp:drawing>
</file>

<file path=ppt/diagrams/drawing2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2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56EB1406-174A-4ED4-8012-4620FE0FFB80}">
      <dsp:nvSpPr>
        <dsp:cNvPr id="0" name=""/>
        <dsp:cNvSpPr/>
      </dsp:nvSpPr>
      <dsp:spPr>
        <a:xfrm rot="5400000">
          <a:off x="3333579" y="-367918"/>
          <a:ext cx="4522204" cy="5261800"/>
        </a:xfrm>
        <a:prstGeom prst="round2SameRect">
          <a:avLst/>
        </a:prstGeom>
        <a:solidFill>
          <a:schemeClr val="accent1">
            <a:alpha val="90000"/>
            <a:tint val="40000"/>
            <a:hueOff val="0"/>
            <a:satOff val="0"/>
            <a:lumOff val="0"/>
            <a:alphaOff val="0"/>
          </a:schemeClr>
        </a:solidFill>
        <a:ln w="25400" cap="flat" cmpd="sng" algn="ctr">
          <a:solidFill>
            <a:schemeClr val="accent1">
              <a:alpha val="90000"/>
              <a:tint val="40000"/>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0" tIns="123825" rIns="247650" bIns="123825" numCol="1" spcCol="1270" anchor="ctr" anchorCtr="0">
          <a:noAutofit/>
        </a:bodyPr>
        <a:lstStyle/>
        <a:p>
          <a:pPr marL="228600" lvl="1" indent="-228600" algn="l" defTabSz="889000" rtl="0">
            <a:lnSpc>
              <a:spcPct val="90000"/>
            </a:lnSpc>
            <a:spcBef>
              <a:spcPct val="0"/>
            </a:spcBef>
            <a:spcAft>
              <a:spcPct val="15000"/>
            </a:spcAft>
            <a:buChar char="••"/>
          </a:pPr>
          <a:r>
            <a:rPr lang="en-US" sz="2000" kern="1200" dirty="0" smtClean="0"/>
            <a:t>Ideas &amp; Solutions-Criminal Case Referrals</a:t>
          </a:r>
          <a:endParaRPr lang="en-US" sz="2000" kern="1200" dirty="0"/>
        </a:p>
        <a:p>
          <a:pPr marL="228600" lvl="1" indent="-228600" algn="l" defTabSz="889000" rtl="0">
            <a:lnSpc>
              <a:spcPct val="90000"/>
            </a:lnSpc>
            <a:spcBef>
              <a:spcPct val="0"/>
            </a:spcBef>
            <a:spcAft>
              <a:spcPct val="15000"/>
            </a:spcAft>
            <a:buChar char="••"/>
          </a:pPr>
          <a:r>
            <a:rPr lang="en-US" sz="2000" kern="1200" dirty="0" smtClean="0"/>
            <a:t>Kennebrew Fallout</a:t>
          </a:r>
          <a:endParaRPr lang="en-US" sz="2000" kern="1200" dirty="0"/>
        </a:p>
        <a:p>
          <a:pPr marL="228600" lvl="1" indent="-228600" algn="l" defTabSz="889000" rtl="0">
            <a:lnSpc>
              <a:spcPct val="90000"/>
            </a:lnSpc>
            <a:spcBef>
              <a:spcPct val="0"/>
            </a:spcBef>
            <a:spcAft>
              <a:spcPct val="15000"/>
            </a:spcAft>
            <a:buChar char="••"/>
          </a:pPr>
          <a:r>
            <a:rPr lang="en-US" sz="2000" kern="1200" dirty="0" smtClean="0"/>
            <a:t>Kennebrew Ideas &amp; Solutions</a:t>
          </a:r>
          <a:endParaRPr lang="en-US" sz="2000" kern="1200" dirty="0"/>
        </a:p>
        <a:p>
          <a:pPr marL="228600" lvl="1" indent="-228600" algn="l" defTabSz="889000" rtl="0">
            <a:lnSpc>
              <a:spcPct val="90000"/>
            </a:lnSpc>
            <a:spcBef>
              <a:spcPct val="0"/>
            </a:spcBef>
            <a:spcAft>
              <a:spcPct val="15000"/>
            </a:spcAft>
            <a:buChar char="••"/>
          </a:pPr>
          <a:r>
            <a:rPr lang="en-US" sz="2000" kern="1200" dirty="0" smtClean="0"/>
            <a:t>Parolees &amp; Post Release Community Supervision</a:t>
          </a:r>
          <a:endParaRPr lang="en-US" sz="2000" kern="1200" dirty="0"/>
        </a:p>
        <a:p>
          <a:pPr marL="228600" lvl="1" indent="-228600" algn="l" defTabSz="889000" rtl="0">
            <a:lnSpc>
              <a:spcPct val="90000"/>
            </a:lnSpc>
            <a:spcBef>
              <a:spcPct val="0"/>
            </a:spcBef>
            <a:spcAft>
              <a:spcPct val="15000"/>
            </a:spcAft>
            <a:buChar char="••"/>
          </a:pPr>
          <a:r>
            <a:rPr lang="en-US" sz="2000" kern="1200" dirty="0" smtClean="0"/>
            <a:t>AB 193</a:t>
          </a:r>
          <a:endParaRPr lang="en-US" sz="2000" kern="1200" dirty="0"/>
        </a:p>
        <a:p>
          <a:pPr marL="228600" lvl="1" indent="-228600" algn="l" defTabSz="889000" rtl="0">
            <a:lnSpc>
              <a:spcPct val="90000"/>
            </a:lnSpc>
            <a:spcBef>
              <a:spcPct val="0"/>
            </a:spcBef>
            <a:spcAft>
              <a:spcPct val="15000"/>
            </a:spcAft>
            <a:buChar char="••"/>
          </a:pPr>
          <a:r>
            <a:rPr lang="en-US" sz="2000" kern="1200" dirty="0" smtClean="0"/>
            <a:t>Ideas and Solutions – The Long View</a:t>
          </a:r>
          <a:endParaRPr lang="en-US" sz="2000" kern="1200" dirty="0"/>
        </a:p>
      </dsp:txBody>
      <dsp:txXfrm rot="-5400000">
        <a:off x="2963781" y="222636"/>
        <a:ext cx="5041044" cy="4080692"/>
      </dsp:txXfrm>
    </dsp:sp>
    <dsp:sp modelId="{12D27865-29BE-40D2-8BA6-B952FE9A200A}">
      <dsp:nvSpPr>
        <dsp:cNvPr id="0" name=""/>
        <dsp:cNvSpPr/>
      </dsp:nvSpPr>
      <dsp:spPr>
        <a:xfrm>
          <a:off x="4018" y="267403"/>
          <a:ext cx="2959762" cy="3991156"/>
        </a:xfrm>
        <a:prstGeom prst="roundRect">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6680" tIns="53340" rIns="106680" bIns="53340" numCol="1" spcCol="1270" anchor="ctr" anchorCtr="0">
          <a:noAutofit/>
        </a:bodyPr>
        <a:lstStyle/>
        <a:p>
          <a:pPr lvl="0" algn="ctr" defTabSz="1244600" rtl="0">
            <a:lnSpc>
              <a:spcPct val="90000"/>
            </a:lnSpc>
            <a:spcBef>
              <a:spcPct val="0"/>
            </a:spcBef>
            <a:spcAft>
              <a:spcPct val="35000"/>
            </a:spcAft>
          </a:pPr>
          <a:r>
            <a:rPr lang="en-US" sz="2800" kern="1200" dirty="0" smtClean="0"/>
            <a:t>Trends Continued</a:t>
          </a:r>
          <a:endParaRPr lang="en-US" sz="1800" kern="1200" dirty="0"/>
        </a:p>
      </dsp:txBody>
      <dsp:txXfrm>
        <a:off x="148502" y="411887"/>
        <a:ext cx="2670794" cy="3702188"/>
      </dsp:txXfrm>
    </dsp:sp>
  </dsp:spTree>
</dsp:drawing>
</file>

<file path=ppt/diagrams/drawing3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3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6FDBCC-BDA9-4E01-B9E5-DF7BDBA4E53A}">
      <dsp:nvSpPr>
        <dsp:cNvPr id="0" name=""/>
        <dsp:cNvSpPr/>
      </dsp:nvSpPr>
      <dsp:spPr>
        <a:xfrm>
          <a:off x="1972009" y="1147"/>
          <a:ext cx="1904702" cy="95235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50800" rIns="76200" bIns="50800" numCol="1" spcCol="1270" anchor="ctr" anchorCtr="0">
          <a:noAutofit/>
        </a:bodyPr>
        <a:lstStyle/>
        <a:p>
          <a:pPr lvl="0" algn="ctr" defTabSz="1778000">
            <a:lnSpc>
              <a:spcPct val="90000"/>
            </a:lnSpc>
            <a:spcBef>
              <a:spcPct val="0"/>
            </a:spcBef>
            <a:spcAft>
              <a:spcPct val="35000"/>
            </a:spcAft>
          </a:pPr>
          <a:r>
            <a:rPr lang="en-US" sz="4000" kern="1200" dirty="0" smtClean="0"/>
            <a:t>Probate</a:t>
          </a:r>
          <a:endParaRPr lang="en-US" sz="4000" kern="1200" dirty="0"/>
        </a:p>
      </dsp:txBody>
      <dsp:txXfrm>
        <a:off x="1999902" y="29040"/>
        <a:ext cx="1848916" cy="896565"/>
      </dsp:txXfrm>
    </dsp:sp>
    <dsp:sp modelId="{1ADE9E16-3E51-4D59-82B7-E57C94D8A84C}">
      <dsp:nvSpPr>
        <dsp:cNvPr id="0" name=""/>
        <dsp:cNvSpPr/>
      </dsp:nvSpPr>
      <dsp:spPr>
        <a:xfrm>
          <a:off x="2162480" y="953498"/>
          <a:ext cx="190470" cy="714263"/>
        </a:xfrm>
        <a:custGeom>
          <a:avLst/>
          <a:gdLst/>
          <a:ahLst/>
          <a:cxnLst/>
          <a:rect l="0" t="0" r="0" b="0"/>
          <a:pathLst>
            <a:path>
              <a:moveTo>
                <a:pt x="0" y="0"/>
              </a:moveTo>
              <a:lnTo>
                <a:pt x="0" y="714263"/>
              </a:lnTo>
              <a:lnTo>
                <a:pt x="190470" y="71426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3D338B4-7C15-476F-897C-1F43762709DE}">
      <dsp:nvSpPr>
        <dsp:cNvPr id="0" name=""/>
        <dsp:cNvSpPr/>
      </dsp:nvSpPr>
      <dsp:spPr>
        <a:xfrm>
          <a:off x="2352950" y="1191586"/>
          <a:ext cx="1523761" cy="95235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lvl="0" algn="ctr" defTabSz="444500">
            <a:lnSpc>
              <a:spcPct val="90000"/>
            </a:lnSpc>
            <a:spcBef>
              <a:spcPct val="0"/>
            </a:spcBef>
            <a:spcAft>
              <a:spcPct val="35000"/>
            </a:spcAft>
          </a:pPr>
          <a:r>
            <a:rPr lang="en-US" sz="1000" kern="1200" dirty="0" smtClean="0"/>
            <a:t>Petition filed after investigation completed but, PG must begin investigation within 2  business days</a:t>
          </a:r>
          <a:endParaRPr lang="en-US" sz="1000" kern="1200" dirty="0"/>
        </a:p>
      </dsp:txBody>
      <dsp:txXfrm>
        <a:off x="2380843" y="1219479"/>
        <a:ext cx="1467975" cy="896565"/>
      </dsp:txXfrm>
    </dsp:sp>
    <dsp:sp modelId="{29ECF243-F9BD-4863-A167-E31E3A1F990B}">
      <dsp:nvSpPr>
        <dsp:cNvPr id="0" name=""/>
        <dsp:cNvSpPr/>
      </dsp:nvSpPr>
      <dsp:spPr>
        <a:xfrm>
          <a:off x="2162480" y="953498"/>
          <a:ext cx="190470" cy="1904702"/>
        </a:xfrm>
        <a:custGeom>
          <a:avLst/>
          <a:gdLst/>
          <a:ahLst/>
          <a:cxnLst/>
          <a:rect l="0" t="0" r="0" b="0"/>
          <a:pathLst>
            <a:path>
              <a:moveTo>
                <a:pt x="0" y="0"/>
              </a:moveTo>
              <a:lnTo>
                <a:pt x="0" y="1904702"/>
              </a:lnTo>
              <a:lnTo>
                <a:pt x="190470" y="190470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90004D9-C9E1-4EFB-9351-7FD3C9C83911}">
      <dsp:nvSpPr>
        <dsp:cNvPr id="0" name=""/>
        <dsp:cNvSpPr/>
      </dsp:nvSpPr>
      <dsp:spPr>
        <a:xfrm>
          <a:off x="2352950" y="2382025"/>
          <a:ext cx="1523761" cy="95235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lvl="0" algn="ctr" defTabSz="444500">
            <a:lnSpc>
              <a:spcPct val="90000"/>
            </a:lnSpc>
            <a:spcBef>
              <a:spcPct val="0"/>
            </a:spcBef>
            <a:spcAft>
              <a:spcPct val="35000"/>
            </a:spcAft>
          </a:pPr>
          <a:r>
            <a:rPr lang="en-US" sz="1000" kern="1200" dirty="0" smtClean="0"/>
            <a:t>PG </a:t>
          </a:r>
          <a:r>
            <a:rPr lang="en-US" sz="1000" kern="1200" dirty="0" smtClean="0">
              <a:solidFill>
                <a:schemeClr val="tx1"/>
              </a:solidFill>
            </a:rPr>
            <a:t>investigates </a:t>
          </a:r>
          <a:r>
            <a:rPr lang="en-US" sz="1000" kern="1200" dirty="0" smtClean="0"/>
            <a:t> only those cases PG is to be appointed on</a:t>
          </a:r>
          <a:endParaRPr lang="en-US" sz="1000" kern="1200" dirty="0"/>
        </a:p>
      </dsp:txBody>
      <dsp:txXfrm>
        <a:off x="2380843" y="2409918"/>
        <a:ext cx="1467975" cy="896565"/>
      </dsp:txXfrm>
    </dsp:sp>
    <dsp:sp modelId="{C7A505EF-F475-4383-ACD5-9F464FA11728}">
      <dsp:nvSpPr>
        <dsp:cNvPr id="0" name=""/>
        <dsp:cNvSpPr/>
      </dsp:nvSpPr>
      <dsp:spPr>
        <a:xfrm>
          <a:off x="2162480" y="953498"/>
          <a:ext cx="190470" cy="3095141"/>
        </a:xfrm>
        <a:custGeom>
          <a:avLst/>
          <a:gdLst/>
          <a:ahLst/>
          <a:cxnLst/>
          <a:rect l="0" t="0" r="0" b="0"/>
          <a:pathLst>
            <a:path>
              <a:moveTo>
                <a:pt x="0" y="0"/>
              </a:moveTo>
              <a:lnTo>
                <a:pt x="0" y="3095141"/>
              </a:lnTo>
              <a:lnTo>
                <a:pt x="190470" y="309514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DF2EF0AC-9F74-48B4-A2C8-AEF076815640}">
      <dsp:nvSpPr>
        <dsp:cNvPr id="0" name=""/>
        <dsp:cNvSpPr/>
      </dsp:nvSpPr>
      <dsp:spPr>
        <a:xfrm>
          <a:off x="2352950" y="3572464"/>
          <a:ext cx="1523761" cy="95235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lvl="0" algn="ctr" defTabSz="444500">
            <a:lnSpc>
              <a:spcPct val="90000"/>
            </a:lnSpc>
            <a:spcBef>
              <a:spcPct val="0"/>
            </a:spcBef>
            <a:spcAft>
              <a:spcPct val="35000"/>
            </a:spcAft>
          </a:pPr>
          <a:r>
            <a:rPr lang="en-US" sz="1000" kern="1200" dirty="0" smtClean="0"/>
            <a:t>Family interested in being Probate Cons., must file own petition</a:t>
          </a:r>
          <a:endParaRPr lang="en-US" sz="1000" kern="1200" dirty="0"/>
        </a:p>
      </dsp:txBody>
      <dsp:txXfrm>
        <a:off x="2380843" y="3600357"/>
        <a:ext cx="1467975" cy="896565"/>
      </dsp:txXfrm>
    </dsp:sp>
    <dsp:sp modelId="{96CBF36D-B347-4A89-9B2D-5087D3B8B792}">
      <dsp:nvSpPr>
        <dsp:cNvPr id="0" name=""/>
        <dsp:cNvSpPr/>
      </dsp:nvSpPr>
      <dsp:spPr>
        <a:xfrm>
          <a:off x="4352887" y="1147"/>
          <a:ext cx="1904702" cy="95235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50800" rIns="76200" bIns="50800" numCol="1" spcCol="1270" anchor="ctr" anchorCtr="0">
          <a:noAutofit/>
        </a:bodyPr>
        <a:lstStyle/>
        <a:p>
          <a:pPr lvl="0" algn="ctr" defTabSz="1778000">
            <a:lnSpc>
              <a:spcPct val="90000"/>
            </a:lnSpc>
            <a:spcBef>
              <a:spcPct val="0"/>
            </a:spcBef>
            <a:spcAft>
              <a:spcPct val="35000"/>
            </a:spcAft>
          </a:pPr>
          <a:r>
            <a:rPr lang="en-US" sz="4000" kern="1200" dirty="0" smtClean="0"/>
            <a:t>LPS</a:t>
          </a:r>
          <a:endParaRPr lang="en-US" sz="4000" kern="1200" dirty="0"/>
        </a:p>
      </dsp:txBody>
      <dsp:txXfrm>
        <a:off x="4380780" y="29040"/>
        <a:ext cx="1848916" cy="896565"/>
      </dsp:txXfrm>
    </dsp:sp>
    <dsp:sp modelId="{569833FD-BE75-4CFB-9A95-E9A7F61CCA50}">
      <dsp:nvSpPr>
        <dsp:cNvPr id="0" name=""/>
        <dsp:cNvSpPr/>
      </dsp:nvSpPr>
      <dsp:spPr>
        <a:xfrm>
          <a:off x="4543358" y="953498"/>
          <a:ext cx="190470" cy="714263"/>
        </a:xfrm>
        <a:custGeom>
          <a:avLst/>
          <a:gdLst/>
          <a:ahLst/>
          <a:cxnLst/>
          <a:rect l="0" t="0" r="0" b="0"/>
          <a:pathLst>
            <a:path>
              <a:moveTo>
                <a:pt x="0" y="0"/>
              </a:moveTo>
              <a:lnTo>
                <a:pt x="0" y="714263"/>
              </a:lnTo>
              <a:lnTo>
                <a:pt x="190470" y="71426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B4E1540-0420-463B-894E-0908A7202650}">
      <dsp:nvSpPr>
        <dsp:cNvPr id="0" name=""/>
        <dsp:cNvSpPr/>
      </dsp:nvSpPr>
      <dsp:spPr>
        <a:xfrm>
          <a:off x="4733828" y="1191586"/>
          <a:ext cx="1523761" cy="95235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lvl="0" algn="ctr" defTabSz="444500">
            <a:lnSpc>
              <a:spcPct val="90000"/>
            </a:lnSpc>
            <a:spcBef>
              <a:spcPct val="0"/>
            </a:spcBef>
            <a:spcAft>
              <a:spcPct val="35000"/>
            </a:spcAft>
          </a:pPr>
          <a:r>
            <a:rPr lang="en-US" sz="1000" kern="1200" dirty="0" smtClean="0"/>
            <a:t>By the 14</a:t>
          </a:r>
          <a:r>
            <a:rPr lang="en-US" sz="1000" kern="1200" baseline="30000" dirty="0" smtClean="0"/>
            <a:t>th</a:t>
          </a:r>
          <a:r>
            <a:rPr lang="en-US" sz="1000" kern="1200" dirty="0" smtClean="0"/>
            <a:t> day of 5250 hold, PC must receive a referral-Temps filed, then investigation begins</a:t>
          </a:r>
          <a:endParaRPr lang="en-US" sz="1000" kern="1200" dirty="0"/>
        </a:p>
      </dsp:txBody>
      <dsp:txXfrm>
        <a:off x="4761721" y="1219479"/>
        <a:ext cx="1467975" cy="896565"/>
      </dsp:txXfrm>
    </dsp:sp>
    <dsp:sp modelId="{123BF07A-547B-468F-9EFF-366B4C321BBA}">
      <dsp:nvSpPr>
        <dsp:cNvPr id="0" name=""/>
        <dsp:cNvSpPr/>
      </dsp:nvSpPr>
      <dsp:spPr>
        <a:xfrm>
          <a:off x="4543358" y="953498"/>
          <a:ext cx="190470" cy="1904702"/>
        </a:xfrm>
        <a:custGeom>
          <a:avLst/>
          <a:gdLst/>
          <a:ahLst/>
          <a:cxnLst/>
          <a:rect l="0" t="0" r="0" b="0"/>
          <a:pathLst>
            <a:path>
              <a:moveTo>
                <a:pt x="0" y="0"/>
              </a:moveTo>
              <a:lnTo>
                <a:pt x="0" y="1904702"/>
              </a:lnTo>
              <a:lnTo>
                <a:pt x="190470" y="190470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E416C8D9-9CB6-4326-B759-1C0686AAFA53}">
      <dsp:nvSpPr>
        <dsp:cNvPr id="0" name=""/>
        <dsp:cNvSpPr/>
      </dsp:nvSpPr>
      <dsp:spPr>
        <a:xfrm>
          <a:off x="4733828" y="2382025"/>
          <a:ext cx="1523761" cy="95235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lvl="0" algn="ctr" defTabSz="444500">
            <a:lnSpc>
              <a:spcPct val="90000"/>
            </a:lnSpc>
            <a:spcBef>
              <a:spcPct val="0"/>
            </a:spcBef>
            <a:spcAft>
              <a:spcPct val="35000"/>
            </a:spcAft>
          </a:pPr>
          <a:r>
            <a:rPr lang="en-US" sz="1000" kern="1200" dirty="0" smtClean="0"/>
            <a:t>PC conducts all investigations for LPS appointment</a:t>
          </a:r>
          <a:endParaRPr lang="en-US" sz="1000" kern="1200" dirty="0"/>
        </a:p>
      </dsp:txBody>
      <dsp:txXfrm>
        <a:off x="4761721" y="2409918"/>
        <a:ext cx="1467975" cy="896565"/>
      </dsp:txXfrm>
    </dsp:sp>
    <dsp:sp modelId="{052CEC83-5A81-4DDB-A0B7-A0F7EAD74426}">
      <dsp:nvSpPr>
        <dsp:cNvPr id="0" name=""/>
        <dsp:cNvSpPr/>
      </dsp:nvSpPr>
      <dsp:spPr>
        <a:xfrm>
          <a:off x="4543358" y="953498"/>
          <a:ext cx="190470" cy="3095141"/>
        </a:xfrm>
        <a:custGeom>
          <a:avLst/>
          <a:gdLst/>
          <a:ahLst/>
          <a:cxnLst/>
          <a:rect l="0" t="0" r="0" b="0"/>
          <a:pathLst>
            <a:path>
              <a:moveTo>
                <a:pt x="0" y="0"/>
              </a:moveTo>
              <a:lnTo>
                <a:pt x="0" y="3095141"/>
              </a:lnTo>
              <a:lnTo>
                <a:pt x="190470" y="309514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D43B619-D299-4653-8189-C5D508091494}">
      <dsp:nvSpPr>
        <dsp:cNvPr id="0" name=""/>
        <dsp:cNvSpPr/>
      </dsp:nvSpPr>
      <dsp:spPr>
        <a:xfrm>
          <a:off x="4733828" y="3572464"/>
          <a:ext cx="1523761" cy="95235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19050" tIns="12700" rIns="19050" bIns="12700" numCol="1" spcCol="1270" anchor="ctr" anchorCtr="0">
          <a:noAutofit/>
        </a:bodyPr>
        <a:lstStyle/>
        <a:p>
          <a:pPr lvl="0" algn="ctr" defTabSz="444500">
            <a:lnSpc>
              <a:spcPct val="90000"/>
            </a:lnSpc>
            <a:spcBef>
              <a:spcPct val="0"/>
            </a:spcBef>
            <a:spcAft>
              <a:spcPct val="35000"/>
            </a:spcAft>
          </a:pPr>
          <a:r>
            <a:rPr lang="en-US" sz="1000" kern="1200" dirty="0" smtClean="0"/>
            <a:t>PC frequently requests family be appointed off PC’s petition</a:t>
          </a:r>
          <a:endParaRPr lang="en-US" sz="1000" kern="1200" dirty="0"/>
        </a:p>
      </dsp:txBody>
      <dsp:txXfrm>
        <a:off x="4761721" y="3600357"/>
        <a:ext cx="1467975" cy="896565"/>
      </dsp:txXfrm>
    </dsp:sp>
  </dsp:spTree>
</dsp:drawing>
</file>

<file path=ppt/diagrams/drawing40.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1.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2.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43.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5.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6FDBCC-BDA9-4E01-B9E5-DF7BDBA4E53A}">
      <dsp:nvSpPr>
        <dsp:cNvPr id="0" name=""/>
        <dsp:cNvSpPr/>
      </dsp:nvSpPr>
      <dsp:spPr>
        <a:xfrm>
          <a:off x="1972009" y="1147"/>
          <a:ext cx="1904702" cy="95235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50800" rIns="76200" bIns="50800" numCol="1" spcCol="1270" anchor="ctr" anchorCtr="0">
          <a:noAutofit/>
        </a:bodyPr>
        <a:lstStyle/>
        <a:p>
          <a:pPr lvl="0" algn="ctr" defTabSz="1778000">
            <a:lnSpc>
              <a:spcPct val="90000"/>
            </a:lnSpc>
            <a:spcBef>
              <a:spcPct val="0"/>
            </a:spcBef>
            <a:spcAft>
              <a:spcPct val="35000"/>
            </a:spcAft>
          </a:pPr>
          <a:r>
            <a:rPr lang="en-US" sz="4000" kern="1200" dirty="0" smtClean="0"/>
            <a:t>Probate</a:t>
          </a:r>
          <a:endParaRPr lang="en-US" sz="4000" kern="1200" dirty="0"/>
        </a:p>
      </dsp:txBody>
      <dsp:txXfrm>
        <a:off x="1999902" y="29040"/>
        <a:ext cx="1848916" cy="896565"/>
      </dsp:txXfrm>
    </dsp:sp>
    <dsp:sp modelId="{1ADE9E16-3E51-4D59-82B7-E57C94D8A84C}">
      <dsp:nvSpPr>
        <dsp:cNvPr id="0" name=""/>
        <dsp:cNvSpPr/>
      </dsp:nvSpPr>
      <dsp:spPr>
        <a:xfrm>
          <a:off x="2162480" y="953498"/>
          <a:ext cx="190470" cy="714263"/>
        </a:xfrm>
        <a:custGeom>
          <a:avLst/>
          <a:gdLst/>
          <a:ahLst/>
          <a:cxnLst/>
          <a:rect l="0" t="0" r="0" b="0"/>
          <a:pathLst>
            <a:path>
              <a:moveTo>
                <a:pt x="0" y="0"/>
              </a:moveTo>
              <a:lnTo>
                <a:pt x="0" y="714263"/>
              </a:lnTo>
              <a:lnTo>
                <a:pt x="190470" y="71426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3D338B4-7C15-476F-897C-1F43762709DE}">
      <dsp:nvSpPr>
        <dsp:cNvPr id="0" name=""/>
        <dsp:cNvSpPr/>
      </dsp:nvSpPr>
      <dsp:spPr>
        <a:xfrm>
          <a:off x="2352950" y="1191586"/>
          <a:ext cx="1523761" cy="95235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 tIns="16510" rIns="24765" bIns="16510" numCol="1" spcCol="1270" anchor="ctr" anchorCtr="0">
          <a:noAutofit/>
        </a:bodyPr>
        <a:lstStyle/>
        <a:p>
          <a:pPr lvl="0" algn="ctr" defTabSz="577850">
            <a:lnSpc>
              <a:spcPct val="90000"/>
            </a:lnSpc>
            <a:spcBef>
              <a:spcPct val="0"/>
            </a:spcBef>
            <a:spcAft>
              <a:spcPct val="35000"/>
            </a:spcAft>
          </a:pPr>
          <a:r>
            <a:rPr lang="en-US" sz="1300" kern="1200" dirty="0" smtClean="0"/>
            <a:t>Criteria is cognitive &amp; physical disabilities</a:t>
          </a:r>
          <a:endParaRPr lang="en-US" sz="1300" kern="1200" dirty="0"/>
        </a:p>
      </dsp:txBody>
      <dsp:txXfrm>
        <a:off x="2380843" y="1219479"/>
        <a:ext cx="1467975" cy="896565"/>
      </dsp:txXfrm>
    </dsp:sp>
    <dsp:sp modelId="{AEA57936-6FDD-4499-A14D-763F7FCF529D}">
      <dsp:nvSpPr>
        <dsp:cNvPr id="0" name=""/>
        <dsp:cNvSpPr/>
      </dsp:nvSpPr>
      <dsp:spPr>
        <a:xfrm>
          <a:off x="2162480" y="953498"/>
          <a:ext cx="190470" cy="1904702"/>
        </a:xfrm>
        <a:custGeom>
          <a:avLst/>
          <a:gdLst/>
          <a:ahLst/>
          <a:cxnLst/>
          <a:rect l="0" t="0" r="0" b="0"/>
          <a:pathLst>
            <a:path>
              <a:moveTo>
                <a:pt x="0" y="0"/>
              </a:moveTo>
              <a:lnTo>
                <a:pt x="0" y="1904702"/>
              </a:lnTo>
              <a:lnTo>
                <a:pt x="190470" y="190470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403AC6EC-0166-4FA9-8C78-F84A7C6970DF}">
      <dsp:nvSpPr>
        <dsp:cNvPr id="0" name=""/>
        <dsp:cNvSpPr/>
      </dsp:nvSpPr>
      <dsp:spPr>
        <a:xfrm>
          <a:off x="2352950" y="2382025"/>
          <a:ext cx="1523761" cy="95235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 tIns="16510" rIns="24765" bIns="16510" numCol="1" spcCol="1270" anchor="ctr" anchorCtr="0">
          <a:noAutofit/>
        </a:bodyPr>
        <a:lstStyle/>
        <a:p>
          <a:pPr lvl="0" algn="ctr" defTabSz="577850">
            <a:lnSpc>
              <a:spcPct val="90000"/>
            </a:lnSpc>
            <a:spcBef>
              <a:spcPct val="0"/>
            </a:spcBef>
            <a:spcAft>
              <a:spcPct val="35000"/>
            </a:spcAft>
          </a:pPr>
          <a:r>
            <a:rPr lang="en-US" sz="1300" kern="1200" dirty="0" smtClean="0"/>
            <a:t>Diagnostically, disorders associated w/aging process or head trauma</a:t>
          </a:r>
          <a:endParaRPr lang="en-US" sz="1300" kern="1200" dirty="0"/>
        </a:p>
      </dsp:txBody>
      <dsp:txXfrm>
        <a:off x="2380843" y="2409918"/>
        <a:ext cx="1467975" cy="896565"/>
      </dsp:txXfrm>
    </dsp:sp>
    <dsp:sp modelId="{29ECF243-F9BD-4863-A167-E31E3A1F990B}">
      <dsp:nvSpPr>
        <dsp:cNvPr id="0" name=""/>
        <dsp:cNvSpPr/>
      </dsp:nvSpPr>
      <dsp:spPr>
        <a:xfrm>
          <a:off x="2162480" y="953498"/>
          <a:ext cx="190470" cy="3095141"/>
        </a:xfrm>
        <a:custGeom>
          <a:avLst/>
          <a:gdLst/>
          <a:ahLst/>
          <a:cxnLst/>
          <a:rect l="0" t="0" r="0" b="0"/>
          <a:pathLst>
            <a:path>
              <a:moveTo>
                <a:pt x="0" y="0"/>
              </a:moveTo>
              <a:lnTo>
                <a:pt x="0" y="3095141"/>
              </a:lnTo>
              <a:lnTo>
                <a:pt x="190470" y="309514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90004D9-C9E1-4EFB-9351-7FD3C9C83911}">
      <dsp:nvSpPr>
        <dsp:cNvPr id="0" name=""/>
        <dsp:cNvSpPr/>
      </dsp:nvSpPr>
      <dsp:spPr>
        <a:xfrm>
          <a:off x="2352950" y="3572464"/>
          <a:ext cx="1523761" cy="95235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 tIns="16510" rIns="24765" bIns="16510" numCol="1" spcCol="1270" anchor="ctr" anchorCtr="0">
          <a:noAutofit/>
        </a:bodyPr>
        <a:lstStyle/>
        <a:p>
          <a:pPr lvl="0" algn="ctr" defTabSz="577850">
            <a:lnSpc>
              <a:spcPct val="90000"/>
            </a:lnSpc>
            <a:spcBef>
              <a:spcPct val="0"/>
            </a:spcBef>
            <a:spcAft>
              <a:spcPct val="35000"/>
            </a:spcAft>
          </a:pPr>
          <a:r>
            <a:rPr lang="en-US" sz="1300" kern="1200" dirty="0" smtClean="0"/>
            <a:t>No renewal process</a:t>
          </a:r>
          <a:endParaRPr lang="en-US" sz="1300" kern="1200" dirty="0"/>
        </a:p>
      </dsp:txBody>
      <dsp:txXfrm>
        <a:off x="2380843" y="3600357"/>
        <a:ext cx="1467975" cy="896565"/>
      </dsp:txXfrm>
    </dsp:sp>
    <dsp:sp modelId="{96CBF36D-B347-4A89-9B2D-5087D3B8B792}">
      <dsp:nvSpPr>
        <dsp:cNvPr id="0" name=""/>
        <dsp:cNvSpPr/>
      </dsp:nvSpPr>
      <dsp:spPr>
        <a:xfrm>
          <a:off x="4352887" y="1147"/>
          <a:ext cx="1904702" cy="952351"/>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76200" tIns="50800" rIns="76200" bIns="50800" numCol="1" spcCol="1270" anchor="ctr" anchorCtr="0">
          <a:noAutofit/>
        </a:bodyPr>
        <a:lstStyle/>
        <a:p>
          <a:pPr lvl="0" algn="ctr" defTabSz="1778000">
            <a:lnSpc>
              <a:spcPct val="90000"/>
            </a:lnSpc>
            <a:spcBef>
              <a:spcPct val="0"/>
            </a:spcBef>
            <a:spcAft>
              <a:spcPct val="35000"/>
            </a:spcAft>
          </a:pPr>
          <a:r>
            <a:rPr lang="en-US" sz="4000" kern="1200" dirty="0" smtClean="0"/>
            <a:t>LPS</a:t>
          </a:r>
          <a:endParaRPr lang="en-US" sz="4000" kern="1200" dirty="0"/>
        </a:p>
      </dsp:txBody>
      <dsp:txXfrm>
        <a:off x="4380780" y="29040"/>
        <a:ext cx="1848916" cy="896565"/>
      </dsp:txXfrm>
    </dsp:sp>
    <dsp:sp modelId="{569833FD-BE75-4CFB-9A95-E9A7F61CCA50}">
      <dsp:nvSpPr>
        <dsp:cNvPr id="0" name=""/>
        <dsp:cNvSpPr/>
      </dsp:nvSpPr>
      <dsp:spPr>
        <a:xfrm>
          <a:off x="4543358" y="953498"/>
          <a:ext cx="190470" cy="714263"/>
        </a:xfrm>
        <a:custGeom>
          <a:avLst/>
          <a:gdLst/>
          <a:ahLst/>
          <a:cxnLst/>
          <a:rect l="0" t="0" r="0" b="0"/>
          <a:pathLst>
            <a:path>
              <a:moveTo>
                <a:pt x="0" y="0"/>
              </a:moveTo>
              <a:lnTo>
                <a:pt x="0" y="714263"/>
              </a:lnTo>
              <a:lnTo>
                <a:pt x="190470" y="714263"/>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B4E1540-0420-463B-894E-0908A7202650}">
      <dsp:nvSpPr>
        <dsp:cNvPr id="0" name=""/>
        <dsp:cNvSpPr/>
      </dsp:nvSpPr>
      <dsp:spPr>
        <a:xfrm>
          <a:off x="4733828" y="1191586"/>
          <a:ext cx="1523761" cy="95235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 tIns="16510" rIns="24765" bIns="16510" numCol="1" spcCol="1270" anchor="ctr" anchorCtr="0">
          <a:noAutofit/>
        </a:bodyPr>
        <a:lstStyle/>
        <a:p>
          <a:pPr lvl="0" algn="ctr" defTabSz="577850">
            <a:lnSpc>
              <a:spcPct val="90000"/>
            </a:lnSpc>
            <a:spcBef>
              <a:spcPct val="0"/>
            </a:spcBef>
            <a:spcAft>
              <a:spcPct val="35000"/>
            </a:spcAft>
          </a:pPr>
          <a:r>
            <a:rPr lang="en-US" sz="1300" kern="1200" dirty="0" smtClean="0"/>
            <a:t>Criteria is mental illness-grave disability</a:t>
          </a:r>
          <a:endParaRPr lang="en-US" sz="1300" kern="1200" dirty="0"/>
        </a:p>
      </dsp:txBody>
      <dsp:txXfrm>
        <a:off x="4761721" y="1219479"/>
        <a:ext cx="1467975" cy="896565"/>
      </dsp:txXfrm>
    </dsp:sp>
    <dsp:sp modelId="{569EADEA-F361-4D13-9B99-E3BE80B1E4A2}">
      <dsp:nvSpPr>
        <dsp:cNvPr id="0" name=""/>
        <dsp:cNvSpPr/>
      </dsp:nvSpPr>
      <dsp:spPr>
        <a:xfrm>
          <a:off x="4543358" y="953498"/>
          <a:ext cx="190470" cy="1904702"/>
        </a:xfrm>
        <a:custGeom>
          <a:avLst/>
          <a:gdLst/>
          <a:ahLst/>
          <a:cxnLst/>
          <a:rect l="0" t="0" r="0" b="0"/>
          <a:pathLst>
            <a:path>
              <a:moveTo>
                <a:pt x="0" y="0"/>
              </a:moveTo>
              <a:lnTo>
                <a:pt x="0" y="1904702"/>
              </a:lnTo>
              <a:lnTo>
                <a:pt x="190470" y="1904702"/>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00D7BC0-98EB-48D0-A885-7325260ABB5B}">
      <dsp:nvSpPr>
        <dsp:cNvPr id="0" name=""/>
        <dsp:cNvSpPr/>
      </dsp:nvSpPr>
      <dsp:spPr>
        <a:xfrm>
          <a:off x="4733828" y="2382025"/>
          <a:ext cx="1523761" cy="95235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 tIns="16510" rIns="24765" bIns="16510" numCol="1" spcCol="1270" anchor="ctr" anchorCtr="0">
          <a:noAutofit/>
        </a:bodyPr>
        <a:lstStyle/>
        <a:p>
          <a:pPr lvl="0" algn="ctr" defTabSz="577850">
            <a:lnSpc>
              <a:spcPct val="90000"/>
            </a:lnSpc>
            <a:spcBef>
              <a:spcPct val="0"/>
            </a:spcBef>
            <a:spcAft>
              <a:spcPct val="35000"/>
            </a:spcAft>
          </a:pPr>
          <a:r>
            <a:rPr lang="en-US" sz="1300" kern="1200" dirty="0" smtClean="0"/>
            <a:t>Psychiatric diagnosis, usually a psychosis</a:t>
          </a:r>
        </a:p>
      </dsp:txBody>
      <dsp:txXfrm>
        <a:off x="4761721" y="2409918"/>
        <a:ext cx="1467975" cy="896565"/>
      </dsp:txXfrm>
    </dsp:sp>
    <dsp:sp modelId="{052CEC83-5A81-4DDB-A0B7-A0F7EAD74426}">
      <dsp:nvSpPr>
        <dsp:cNvPr id="0" name=""/>
        <dsp:cNvSpPr/>
      </dsp:nvSpPr>
      <dsp:spPr>
        <a:xfrm>
          <a:off x="4543358" y="953498"/>
          <a:ext cx="190470" cy="3095141"/>
        </a:xfrm>
        <a:custGeom>
          <a:avLst/>
          <a:gdLst/>
          <a:ahLst/>
          <a:cxnLst/>
          <a:rect l="0" t="0" r="0" b="0"/>
          <a:pathLst>
            <a:path>
              <a:moveTo>
                <a:pt x="0" y="0"/>
              </a:moveTo>
              <a:lnTo>
                <a:pt x="0" y="3095141"/>
              </a:lnTo>
              <a:lnTo>
                <a:pt x="190470" y="3095141"/>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D43B619-D299-4653-8189-C5D508091494}">
      <dsp:nvSpPr>
        <dsp:cNvPr id="0" name=""/>
        <dsp:cNvSpPr/>
      </dsp:nvSpPr>
      <dsp:spPr>
        <a:xfrm>
          <a:off x="4733828" y="3572464"/>
          <a:ext cx="1523761" cy="952351"/>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24765" tIns="16510" rIns="24765" bIns="16510" numCol="1" spcCol="1270" anchor="ctr" anchorCtr="0">
          <a:noAutofit/>
        </a:bodyPr>
        <a:lstStyle/>
        <a:p>
          <a:pPr lvl="0" algn="ctr" defTabSz="577850">
            <a:lnSpc>
              <a:spcPct val="90000"/>
            </a:lnSpc>
            <a:spcBef>
              <a:spcPct val="0"/>
            </a:spcBef>
            <a:spcAft>
              <a:spcPct val="35000"/>
            </a:spcAft>
          </a:pPr>
          <a:r>
            <a:rPr lang="en-US" sz="1300" kern="1200" dirty="0" smtClean="0"/>
            <a:t>Must be renewed every year</a:t>
          </a:r>
          <a:endParaRPr lang="en-US" sz="1300" kern="1200" dirty="0"/>
        </a:p>
      </dsp:txBody>
      <dsp:txXfrm>
        <a:off x="4761721" y="3600357"/>
        <a:ext cx="1467975" cy="896565"/>
      </dsp:txXfrm>
    </dsp:sp>
  </dsp:spTree>
</dsp:drawing>
</file>

<file path=ppt/diagrams/drawing6.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 modelId="{E36FDBCC-BDA9-4E01-B9E5-DF7BDBA4E53A}">
      <dsp:nvSpPr>
        <dsp:cNvPr id="0" name=""/>
        <dsp:cNvSpPr/>
      </dsp:nvSpPr>
      <dsp:spPr>
        <a:xfrm>
          <a:off x="1219207" y="152400"/>
          <a:ext cx="2583805" cy="129190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68580" rIns="102870" bIns="68580" numCol="1" spcCol="1270" anchor="ctr" anchorCtr="0">
          <a:noAutofit/>
        </a:bodyPr>
        <a:lstStyle/>
        <a:p>
          <a:pPr lvl="0" algn="ctr" defTabSz="2400300">
            <a:lnSpc>
              <a:spcPct val="90000"/>
            </a:lnSpc>
            <a:spcBef>
              <a:spcPct val="0"/>
            </a:spcBef>
            <a:spcAft>
              <a:spcPct val="35000"/>
            </a:spcAft>
          </a:pPr>
          <a:r>
            <a:rPr lang="en-US" sz="5400" kern="1200" dirty="0" smtClean="0"/>
            <a:t>Probate</a:t>
          </a:r>
          <a:endParaRPr lang="en-US" sz="5400" kern="1200" dirty="0"/>
        </a:p>
      </dsp:txBody>
      <dsp:txXfrm>
        <a:off x="1257046" y="190239"/>
        <a:ext cx="2508127" cy="1216224"/>
      </dsp:txXfrm>
    </dsp:sp>
    <dsp:sp modelId="{1ADE9E16-3E51-4D59-82B7-E57C94D8A84C}">
      <dsp:nvSpPr>
        <dsp:cNvPr id="0" name=""/>
        <dsp:cNvSpPr/>
      </dsp:nvSpPr>
      <dsp:spPr>
        <a:xfrm>
          <a:off x="1477587" y="1444302"/>
          <a:ext cx="247192" cy="818678"/>
        </a:xfrm>
        <a:custGeom>
          <a:avLst/>
          <a:gdLst/>
          <a:ahLst/>
          <a:cxnLst/>
          <a:rect l="0" t="0" r="0" b="0"/>
          <a:pathLst>
            <a:path>
              <a:moveTo>
                <a:pt x="0" y="0"/>
              </a:moveTo>
              <a:lnTo>
                <a:pt x="0" y="818678"/>
              </a:lnTo>
              <a:lnTo>
                <a:pt x="247192" y="81867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93D338B4-7C15-476F-897C-1F43762709DE}">
      <dsp:nvSpPr>
        <dsp:cNvPr id="0" name=""/>
        <dsp:cNvSpPr/>
      </dsp:nvSpPr>
      <dsp:spPr>
        <a:xfrm>
          <a:off x="1724780" y="1617030"/>
          <a:ext cx="2067044" cy="129190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2385" tIns="21590" rIns="32385" bIns="21590" numCol="1" spcCol="1270" anchor="ctr" anchorCtr="0">
          <a:noAutofit/>
        </a:bodyPr>
        <a:lstStyle/>
        <a:p>
          <a:pPr lvl="0" algn="ctr" defTabSz="755650">
            <a:lnSpc>
              <a:spcPct val="90000"/>
            </a:lnSpc>
            <a:spcBef>
              <a:spcPct val="0"/>
            </a:spcBef>
            <a:spcAft>
              <a:spcPct val="35000"/>
            </a:spcAft>
          </a:pPr>
          <a:r>
            <a:rPr lang="en-US" sz="1700" kern="1200" dirty="0" smtClean="0"/>
            <a:t>Cannot place in locked facility (only secure perimeter w/dementia powers)</a:t>
          </a:r>
          <a:endParaRPr lang="en-US" sz="1700" kern="1200" dirty="0"/>
        </a:p>
      </dsp:txBody>
      <dsp:txXfrm>
        <a:off x="1762619" y="1654869"/>
        <a:ext cx="1991366" cy="1216224"/>
      </dsp:txXfrm>
    </dsp:sp>
    <dsp:sp modelId="{29ECF243-F9BD-4863-A167-E31E3A1F990B}">
      <dsp:nvSpPr>
        <dsp:cNvPr id="0" name=""/>
        <dsp:cNvSpPr/>
      </dsp:nvSpPr>
      <dsp:spPr>
        <a:xfrm>
          <a:off x="1477587" y="1444302"/>
          <a:ext cx="247192" cy="2433556"/>
        </a:xfrm>
        <a:custGeom>
          <a:avLst/>
          <a:gdLst/>
          <a:ahLst/>
          <a:cxnLst/>
          <a:rect l="0" t="0" r="0" b="0"/>
          <a:pathLst>
            <a:path>
              <a:moveTo>
                <a:pt x="0" y="0"/>
              </a:moveTo>
              <a:lnTo>
                <a:pt x="0" y="2433556"/>
              </a:lnTo>
              <a:lnTo>
                <a:pt x="247192" y="243355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690004D9-C9E1-4EFB-9351-7FD3C9C83911}">
      <dsp:nvSpPr>
        <dsp:cNvPr id="0" name=""/>
        <dsp:cNvSpPr/>
      </dsp:nvSpPr>
      <dsp:spPr>
        <a:xfrm>
          <a:off x="1724780" y="3231908"/>
          <a:ext cx="2067044" cy="129190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2385" tIns="21590" rIns="32385" bIns="21590" numCol="1" spcCol="1270" anchor="ctr" anchorCtr="0">
          <a:noAutofit/>
        </a:bodyPr>
        <a:lstStyle/>
        <a:p>
          <a:pPr lvl="0" algn="ctr" defTabSz="755650">
            <a:lnSpc>
              <a:spcPct val="90000"/>
            </a:lnSpc>
            <a:spcBef>
              <a:spcPct val="0"/>
            </a:spcBef>
            <a:spcAft>
              <a:spcPct val="35000"/>
            </a:spcAft>
          </a:pPr>
          <a:r>
            <a:rPr lang="en-US" sz="1700" kern="1200" dirty="0" smtClean="0"/>
            <a:t>Psy meds-must obtain special dementia powers</a:t>
          </a:r>
          <a:endParaRPr lang="en-US" sz="1700" kern="1200" dirty="0"/>
        </a:p>
      </dsp:txBody>
      <dsp:txXfrm>
        <a:off x="1762619" y="3269747"/>
        <a:ext cx="1991366" cy="1216224"/>
      </dsp:txXfrm>
    </dsp:sp>
    <dsp:sp modelId="{96CBF36D-B347-4A89-9B2D-5087D3B8B792}">
      <dsp:nvSpPr>
        <dsp:cNvPr id="0" name=""/>
        <dsp:cNvSpPr/>
      </dsp:nvSpPr>
      <dsp:spPr>
        <a:xfrm>
          <a:off x="4419611" y="152400"/>
          <a:ext cx="2583805" cy="1291902"/>
        </a:xfrm>
        <a:prstGeom prst="roundRect">
          <a:avLst>
            <a:gd name="adj" fmla="val 10000"/>
          </a:avLst>
        </a:prstGeom>
        <a:solidFill>
          <a:schemeClr val="accent1">
            <a:hueOff val="0"/>
            <a:satOff val="0"/>
            <a:lumOff val="0"/>
            <a:alphaOff val="0"/>
          </a:schemeClr>
        </a:solidFill>
        <a:ln w="25400" cap="flat" cmpd="sng" algn="ctr">
          <a:solidFill>
            <a:schemeClr val="lt1">
              <a:hueOff val="0"/>
              <a:satOff val="0"/>
              <a:lumOff val="0"/>
              <a:alphaOff val="0"/>
            </a:schemeClr>
          </a:solidFill>
          <a:prstDash val="solid"/>
        </a:ln>
        <a:effectLst/>
      </dsp:spPr>
      <dsp:style>
        <a:lnRef idx="2">
          <a:scrgbClr r="0" g="0" b="0"/>
        </a:lnRef>
        <a:fillRef idx="1">
          <a:scrgbClr r="0" g="0" b="0"/>
        </a:fillRef>
        <a:effectRef idx="0">
          <a:scrgbClr r="0" g="0" b="0"/>
        </a:effectRef>
        <a:fontRef idx="minor">
          <a:schemeClr val="lt1"/>
        </a:fontRef>
      </dsp:style>
      <dsp:txBody>
        <a:bodyPr spcFirstLastPara="0" vert="horz" wrap="square" lIns="102870" tIns="68580" rIns="102870" bIns="68580" numCol="1" spcCol="1270" anchor="ctr" anchorCtr="0">
          <a:noAutofit/>
        </a:bodyPr>
        <a:lstStyle/>
        <a:p>
          <a:pPr lvl="0" algn="ctr" defTabSz="2400300">
            <a:lnSpc>
              <a:spcPct val="90000"/>
            </a:lnSpc>
            <a:spcBef>
              <a:spcPct val="0"/>
            </a:spcBef>
            <a:spcAft>
              <a:spcPct val="35000"/>
            </a:spcAft>
          </a:pPr>
          <a:r>
            <a:rPr lang="en-US" sz="5400" kern="1200" dirty="0" smtClean="0"/>
            <a:t>LPS</a:t>
          </a:r>
          <a:endParaRPr lang="en-US" sz="5400" kern="1200" dirty="0"/>
        </a:p>
      </dsp:txBody>
      <dsp:txXfrm>
        <a:off x="4457450" y="190239"/>
        <a:ext cx="2508127" cy="1216224"/>
      </dsp:txXfrm>
    </dsp:sp>
    <dsp:sp modelId="{569833FD-BE75-4CFB-9A95-E9A7F61CCA50}">
      <dsp:nvSpPr>
        <dsp:cNvPr id="0" name=""/>
        <dsp:cNvSpPr/>
      </dsp:nvSpPr>
      <dsp:spPr>
        <a:xfrm>
          <a:off x="4677991" y="1444302"/>
          <a:ext cx="276544" cy="818678"/>
        </a:xfrm>
        <a:custGeom>
          <a:avLst/>
          <a:gdLst/>
          <a:ahLst/>
          <a:cxnLst/>
          <a:rect l="0" t="0" r="0" b="0"/>
          <a:pathLst>
            <a:path>
              <a:moveTo>
                <a:pt x="0" y="0"/>
              </a:moveTo>
              <a:lnTo>
                <a:pt x="0" y="818678"/>
              </a:lnTo>
              <a:lnTo>
                <a:pt x="276544" y="818678"/>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1B4E1540-0420-463B-894E-0908A7202650}">
      <dsp:nvSpPr>
        <dsp:cNvPr id="0" name=""/>
        <dsp:cNvSpPr/>
      </dsp:nvSpPr>
      <dsp:spPr>
        <a:xfrm>
          <a:off x="4954536" y="1617030"/>
          <a:ext cx="2067044" cy="129190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2385" tIns="21590" rIns="32385" bIns="21590" numCol="1" spcCol="1270" anchor="ctr" anchorCtr="0">
          <a:noAutofit/>
        </a:bodyPr>
        <a:lstStyle/>
        <a:p>
          <a:pPr lvl="0" algn="ctr" defTabSz="755650">
            <a:lnSpc>
              <a:spcPct val="90000"/>
            </a:lnSpc>
            <a:spcBef>
              <a:spcPct val="0"/>
            </a:spcBef>
            <a:spcAft>
              <a:spcPct val="35000"/>
            </a:spcAft>
          </a:pPr>
          <a:r>
            <a:rPr lang="en-US" sz="1700" kern="1200" dirty="0" smtClean="0"/>
            <a:t>Can place in any type of locked facility</a:t>
          </a:r>
          <a:endParaRPr lang="en-US" sz="1700" kern="1200" dirty="0"/>
        </a:p>
      </dsp:txBody>
      <dsp:txXfrm>
        <a:off x="4992375" y="1654869"/>
        <a:ext cx="1991366" cy="1216224"/>
      </dsp:txXfrm>
    </dsp:sp>
    <dsp:sp modelId="{052CEC83-5A81-4DDB-A0B7-A0F7EAD74426}">
      <dsp:nvSpPr>
        <dsp:cNvPr id="0" name=""/>
        <dsp:cNvSpPr/>
      </dsp:nvSpPr>
      <dsp:spPr>
        <a:xfrm>
          <a:off x="4677991" y="1444302"/>
          <a:ext cx="276544" cy="2433556"/>
        </a:xfrm>
        <a:custGeom>
          <a:avLst/>
          <a:gdLst/>
          <a:ahLst/>
          <a:cxnLst/>
          <a:rect l="0" t="0" r="0" b="0"/>
          <a:pathLst>
            <a:path>
              <a:moveTo>
                <a:pt x="0" y="0"/>
              </a:moveTo>
              <a:lnTo>
                <a:pt x="0" y="2433556"/>
              </a:lnTo>
              <a:lnTo>
                <a:pt x="276544" y="2433556"/>
              </a:lnTo>
            </a:path>
          </a:pathLst>
        </a:custGeom>
        <a:noFill/>
        <a:ln w="25400" cap="flat" cmpd="sng" algn="ctr">
          <a:solidFill>
            <a:schemeClr val="accent1">
              <a:shade val="60000"/>
              <a:hueOff val="0"/>
              <a:satOff val="0"/>
              <a:lumOff val="0"/>
              <a:alphaOff val="0"/>
            </a:schemeClr>
          </a:solidFill>
          <a:prstDash val="solid"/>
        </a:ln>
        <a:effectLst/>
      </dsp:spPr>
      <dsp:style>
        <a:lnRef idx="2">
          <a:scrgbClr r="0" g="0" b="0"/>
        </a:lnRef>
        <a:fillRef idx="0">
          <a:scrgbClr r="0" g="0" b="0"/>
        </a:fillRef>
        <a:effectRef idx="0">
          <a:scrgbClr r="0" g="0" b="0"/>
        </a:effectRef>
        <a:fontRef idx="minor"/>
      </dsp:style>
    </dsp:sp>
    <dsp:sp modelId="{2D43B619-D299-4653-8189-C5D508091494}">
      <dsp:nvSpPr>
        <dsp:cNvPr id="0" name=""/>
        <dsp:cNvSpPr/>
      </dsp:nvSpPr>
      <dsp:spPr>
        <a:xfrm>
          <a:off x="4954536" y="3231908"/>
          <a:ext cx="2067044" cy="1291902"/>
        </a:xfrm>
        <a:prstGeom prst="roundRect">
          <a:avLst>
            <a:gd name="adj" fmla="val 10000"/>
          </a:avLst>
        </a:prstGeom>
        <a:solidFill>
          <a:schemeClr val="lt1">
            <a:alpha val="90000"/>
            <a:hueOff val="0"/>
            <a:satOff val="0"/>
            <a:lumOff val="0"/>
            <a:alphaOff val="0"/>
          </a:schemeClr>
        </a:solidFill>
        <a:ln w="25400" cap="flat" cmpd="sng" algn="ctr">
          <a:solidFill>
            <a:schemeClr val="accent1">
              <a:hueOff val="0"/>
              <a:satOff val="0"/>
              <a:lumOff val="0"/>
              <a:alphaOff val="0"/>
            </a:schemeClr>
          </a:solidFill>
          <a:prstDash val="solid"/>
        </a:ln>
        <a:effectLst/>
      </dsp:spPr>
      <dsp:style>
        <a:lnRef idx="2">
          <a:scrgbClr r="0" g="0" b="0"/>
        </a:lnRef>
        <a:fillRef idx="1">
          <a:scrgbClr r="0" g="0" b="0"/>
        </a:fillRef>
        <a:effectRef idx="0">
          <a:scrgbClr r="0" g="0" b="0"/>
        </a:effectRef>
        <a:fontRef idx="minor"/>
      </dsp:style>
      <dsp:txBody>
        <a:bodyPr spcFirstLastPara="0" vert="horz" wrap="square" lIns="32385" tIns="21590" rIns="32385" bIns="21590" numCol="1" spcCol="1270" anchor="ctr" anchorCtr="0">
          <a:noAutofit/>
        </a:bodyPr>
        <a:lstStyle/>
        <a:p>
          <a:pPr lvl="0" algn="ctr" defTabSz="755650">
            <a:lnSpc>
              <a:spcPct val="90000"/>
            </a:lnSpc>
            <a:spcBef>
              <a:spcPct val="0"/>
            </a:spcBef>
            <a:spcAft>
              <a:spcPct val="35000"/>
            </a:spcAft>
          </a:pPr>
          <a:r>
            <a:rPr lang="en-US" sz="1700" kern="1200" dirty="0" smtClean="0"/>
            <a:t>Can authorize          any psy meds</a:t>
          </a:r>
          <a:endParaRPr lang="en-US" sz="1700" kern="1200" dirty="0"/>
        </a:p>
      </dsp:txBody>
      <dsp:txXfrm>
        <a:off x="4992375" y="3269747"/>
        <a:ext cx="1991366" cy="1216224"/>
      </dsp:txXfrm>
    </dsp:sp>
  </dsp:spTree>
</dsp:drawing>
</file>

<file path=ppt/diagrams/drawing7.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8.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drawing9.xml><?xml version="1.0" encoding="utf-8"?>
<dsp:drawing xmlns:dgm="http://schemas.openxmlformats.org/drawingml/2006/diagram" xmlns:dsp="http://schemas.microsoft.com/office/drawing/2008/diagram" xmlns:a="http://schemas.openxmlformats.org/drawingml/2006/main">
  <dsp:spTree>
    <dsp:nvGrpSpPr>
      <dsp:cNvPr id="0" name=""/>
      <dsp:cNvGrpSpPr/>
    </dsp:nvGrpSpPr>
    <dsp:grpSpPr/>
  </dsp:spTree>
</dsp:drawing>
</file>

<file path=ppt/diagrams/layout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0.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1.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2.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3.xml><?xml version="1.0" encoding="utf-8"?>
<dgm:layoutDef xmlns:dgm="http://schemas.openxmlformats.org/drawingml/2006/diagram" xmlns:a="http://schemas.openxmlformats.org/drawingml/2006/main" uniqueId="urn:microsoft.com/office/officeart/2005/8/layout/vList2">
  <dgm:title val=""/>
  <dgm:desc val=""/>
  <dgm:catLst>
    <dgm:cat type="list" pri="3000"/>
    <dgm:cat type="convert" pri="1000"/>
  </dgm:catLst>
  <dgm:sampData>
    <dgm:dataModel>
      <dgm:ptLst>
        <dgm:pt modelId="0" type="doc"/>
        <dgm:pt modelId="1">
          <dgm:prSet phldr="1"/>
        </dgm:pt>
        <dgm:pt modelId="11">
          <dgm:prSet phldr="1"/>
        </dgm:pt>
        <dgm:pt modelId="2">
          <dgm:prSet phldr="1"/>
        </dgm:pt>
        <dgm:pt modelId="21">
          <dgm:prSet phldr="1"/>
        </dgm:pt>
      </dgm:ptLst>
      <dgm:cxnLst>
        <dgm:cxn modelId="4" srcId="0" destId="1" srcOrd="0" destOrd="0"/>
        <dgm:cxn modelId="5" srcId="0" destId="2" srcOrd="1" destOrd="0"/>
        <dgm:cxn modelId="12" srcId="1" destId="11" srcOrd="0" destOrd="0"/>
        <dgm:cxn modelId="23" srcId="2" destId="21"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animLvl val="lvl"/>
      <dgm:resizeHandles val="exact"/>
    </dgm:varLst>
    <dgm:alg type="lin">
      <dgm:param type="linDir" val="fromT"/>
      <dgm:param type="vertAlign" val="mid"/>
    </dgm:alg>
    <dgm:shape xmlns:r="http://schemas.openxmlformats.org/officeDocument/2006/relationships" r:blip="">
      <dgm:adjLst/>
    </dgm:shape>
    <dgm:presOf/>
    <dgm:constrLst>
      <dgm:constr type="w" for="ch" forName="parentText" refType="w"/>
      <dgm:constr type="h" for="ch" forName="parentText" refType="primFontSz" refFor="ch" refForName="parentText" fact="0.52"/>
      <dgm:constr type="w" for="ch" forName="childText" refType="w"/>
      <dgm:constr type="h" for="ch" forName="childText" refType="primFontSz" refFor="ch" refForName="parentText" fact="0.46"/>
      <dgm:constr type="h" for="ch" forName="parentText" op="equ"/>
      <dgm:constr type="primFontSz" for="ch" forName="parentText" op="equ" val="65"/>
      <dgm:constr type="primFontSz" for="ch" forName="childText" refType="primFontSz" refFor="ch" refForName="parentText" op="equ"/>
      <dgm:constr type="h" for="ch" forName="spacer" refType="primFontSz" refFor="ch" refForName="parentText" fact="0.08"/>
    </dgm:constrLst>
    <dgm:ruleLst>
      <dgm:rule type="primFontSz" for="ch" forName="parentText" val="5" fact="NaN" max="NaN"/>
    </dgm:ruleLst>
    <dgm:forEach name="Name0" axis="ch" ptType="node">
      <dgm:layoutNode name="parentText" styleLbl="node1">
        <dgm:varLst>
          <dgm:chMax val="0"/>
          <dgm:bulletEnabled val="1"/>
        </dgm:varLst>
        <dgm:alg type="tx">
          <dgm:param type="parTxLTRAlign" val="l"/>
          <dgm:param type="parTxRTLAlign" val="r"/>
        </dgm:alg>
        <dgm:shape xmlns:r="http://schemas.openxmlformats.org/officeDocument/2006/relationships" type="roundRect" r:blip="">
          <dgm:adjLst/>
        </dgm:shape>
        <dgm:presOf axis="self"/>
        <dgm:constrLst>
          <dgm:constr type="tMarg" refType="primFontSz" fact="0.3"/>
          <dgm:constr type="bMarg" refType="primFontSz" fact="0.3"/>
          <dgm:constr type="lMarg" refType="primFontSz" fact="0.3"/>
          <dgm:constr type="rMarg" refType="primFontSz" fact="0.3"/>
        </dgm:constrLst>
        <dgm:ruleLst>
          <dgm:rule type="h" val="INF" fact="NaN" max="NaN"/>
        </dgm:ruleLst>
      </dgm:layoutNode>
      <dgm:choose name="Name1">
        <dgm:if name="Name2" axis="ch" ptType="node" func="cnt" op="gte" val="1">
          <dgm:layoutNode name="childText" styleLbl="revTx">
            <dgm:varLst>
              <dgm:bulletEnabled val="1"/>
            </dgm:varLst>
            <dgm:alg type="tx">
              <dgm:param type="stBulletLvl" val="1"/>
              <dgm:param type="lnSpAfChP" val="20"/>
            </dgm:alg>
            <dgm:shape xmlns:r="http://schemas.openxmlformats.org/officeDocument/2006/relationships" type="rect" r:blip="">
              <dgm:adjLst/>
            </dgm:shape>
            <dgm:presOf axis="des" ptType="node"/>
            <dgm:constrLst>
              <dgm:constr type="tMarg" refType="primFontSz" fact="0.1"/>
              <dgm:constr type="bMarg" refType="primFontSz" fact="0.1"/>
              <dgm:constr type="lMarg" refType="w" fact="0.09"/>
            </dgm:constrLst>
            <dgm:ruleLst>
              <dgm:rule type="h" val="INF" fact="NaN" max="NaN"/>
            </dgm:ruleLst>
          </dgm:layoutNode>
        </dgm:if>
        <dgm:else name="Name3">
          <dgm:choose name="Name4">
            <dgm:if name="Name5" axis="par ch" ptType="doc node" func="cnt" op="gte" val="2">
              <dgm:forEach name="Name6" axis="followSib" ptType="sibTrans" cnt="1">
                <dgm:layoutNode name="spacer">
                  <dgm:alg type="sp"/>
                  <dgm:shape xmlns:r="http://schemas.openxmlformats.org/officeDocument/2006/relationships" r:blip="">
                    <dgm:adjLst/>
                  </dgm:shape>
                  <dgm:presOf/>
                  <dgm:constrLst/>
                  <dgm:ruleLst/>
                </dgm:layoutNode>
              </dgm:forEach>
            </dgm:if>
            <dgm:else name="Name7"/>
          </dgm:choose>
        </dgm:else>
      </dgm:choose>
    </dgm:forEach>
  </dgm:layoutNode>
</dgm:layoutDef>
</file>

<file path=ppt/diagrams/layout14.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5.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6.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7.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18.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19.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0.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1.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2.xml><?xml version="1.0" encoding="utf-8"?>
<dgm:layoutDef xmlns:dgm="http://schemas.openxmlformats.org/drawingml/2006/diagram" xmlns:a="http://schemas.openxmlformats.org/drawingml/2006/main" uniqueId="urn:microsoft.com/office/officeart/2005/8/layout/chevron2">
  <dgm:title val=""/>
  <dgm:desc val=""/>
  <dgm:catLst>
    <dgm:cat type="process" pri="12000"/>
    <dgm:cat type="list" pri="16000"/>
    <dgm:cat type="convert" pri="11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Lst>
      <dgm:cxnLst>
        <dgm:cxn modelId="4" srcId="0" destId="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linearFlow">
    <dgm:varLst>
      <dgm:dir/>
      <dgm:animLvl val="lvl"/>
      <dgm:resizeHandles val="exact"/>
    </dgm:varLst>
    <dgm:alg type="lin">
      <dgm:param type="linDir" val="fromT"/>
      <dgm:param type="nodeHorzAlign" val="l"/>
    </dgm:alg>
    <dgm:shape xmlns:r="http://schemas.openxmlformats.org/officeDocument/2006/relationships" r:blip="">
      <dgm:adjLst/>
    </dgm:shape>
    <dgm:presOf/>
    <dgm:constrLst>
      <dgm:constr type="h" for="ch" forName="composite" refType="h"/>
      <dgm:constr type="w" for="ch" forName="composite" refType="w"/>
      <dgm:constr type="h" for="des" forName="parentText" op="equ"/>
      <dgm:constr type="h" for="ch" forName="sp" val="-14.88"/>
      <dgm:constr type="h" for="ch" forName="sp" refType="w" refFor="des" refForName="parentText" op="gte" fact="-0.3"/>
      <dgm:constr type="primFontSz" for="des" forName="parentText" op="equ" val="65"/>
      <dgm:constr type="primFontSz" for="des" forName="descendantText" op="equ" val="65"/>
    </dgm:constrLst>
    <dgm:ruleLst/>
    <dgm:forEach name="Name0" axis="ch" ptType="node">
      <dgm:layoutNode name="composite">
        <dgm:alg type="composite"/>
        <dgm:shape xmlns:r="http://schemas.openxmlformats.org/officeDocument/2006/relationships" r:blip="">
          <dgm:adjLst/>
        </dgm:shape>
        <dgm:presOf/>
        <dgm:choose name="Name1">
          <dgm:if name="Name2" func="var" arg="dir" op="equ" val="norm">
            <dgm:constrLst>
              <dgm:constr type="t" for="ch" forName="parentText"/>
              <dgm:constr type="l" for="ch" forName="parentText"/>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refType="w" refFor="ch" refForName="pare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if>
          <dgm:else name="Name3">
            <dgm:constrLst>
              <dgm:constr type="t" for="ch" forName="parentText"/>
              <dgm:constr type="r" for="ch" forName="parentText" refType="w"/>
              <dgm:constr type="w" for="ch" forName="parentText" refType="w" fact="0.4"/>
              <dgm:constr type="h" for="ch" forName="parentText" refType="h"/>
              <dgm:constr type="w" for="ch" forName="parentText" refType="w" op="lte" fact="0.5"/>
              <dgm:constr type="w" for="ch" forName="parentText" refType="h" refFor="ch" refForName="parentText" op="lte" fact="0.7"/>
              <dgm:constr type="h" for="ch" forName="parentText" refType="w" refFor="ch" refForName="parentText" op="lte" fact="3"/>
              <dgm:constr type="l" for="ch" forName="descendantText"/>
              <dgm:constr type="w" for="ch" forName="descendantText" refType="w"/>
              <dgm:constr type="wOff" for="ch" forName="descendantText" refType="w" refFor="ch" refForName="parentText" fact="-1"/>
              <dgm:constr type="t" for="ch" forName="descendantText"/>
              <dgm:constr type="b" for="ch" forName="descendantText" refType="h" refFor="ch" refForName="parentText"/>
              <dgm:constr type="bOff" for="ch" forName="descendantText" refType="w" refFor="ch" refForName="parentText" fact="-0.5"/>
            </dgm:constrLst>
          </dgm:else>
        </dgm:choose>
        <dgm:ruleLst/>
        <dgm:layoutNode name="parentText" styleLbl="alignNode1">
          <dgm:varLst>
            <dgm:chMax val="1"/>
            <dgm:bulletEnabled val="1"/>
          </dgm:varLst>
          <dgm:alg type="tx"/>
          <dgm:shape xmlns:r="http://schemas.openxmlformats.org/officeDocument/2006/relationships" rot="90" type="chevron" r:blip="">
            <dgm:adjLst/>
          </dgm:shape>
          <dgm:presOf axis="self" ptType="node"/>
          <dgm:constrLst>
            <dgm:constr type="lMarg" refType="primFontSz" fact="0.05"/>
            <dgm:constr type="rMarg" refType="primFontSz" fact="0.05"/>
            <dgm:constr type="tMarg" refType="primFontSz" fact="0.05"/>
            <dgm:constr type="bMarg" refType="primFontSz" fact="0.05"/>
          </dgm:constrLst>
          <dgm:ruleLst>
            <dgm:rule type="h" val="100" fact="NaN" max="NaN"/>
            <dgm:rule type="primFontSz" val="24" fact="NaN" max="NaN"/>
            <dgm:rule type="h" val="110" fact="NaN" max="NaN"/>
            <dgm:rule type="primFontSz" val="18" fact="NaN" max="NaN"/>
            <dgm:rule type="h" val="INF" fact="NaN" max="NaN"/>
            <dgm:rule type="primFontSz" val="5" fact="NaN" max="NaN"/>
          </dgm:ruleLst>
        </dgm:layoutNode>
        <dgm:layoutNode name="descendantText" styleLbl="alignAcc1">
          <dgm:varLst>
            <dgm:bulletEnabled val="1"/>
          </dgm:varLst>
          <dgm:choose name="Name4">
            <dgm:if name="Name5" func="var" arg="dir" op="equ" val="norm">
              <dgm:alg type="tx">
                <dgm:param type="stBulletLvl" val="1"/>
                <dgm:param type="txAnchorVertCh" val="mid"/>
              </dgm:alg>
              <dgm:shape xmlns:r="http://schemas.openxmlformats.org/officeDocument/2006/relationships" rot="90" type="round2SameRect" r:blip="">
                <dgm:adjLst/>
              </dgm:shape>
            </dgm:if>
            <dgm:else name="Name6">
              <dgm:alg type="tx">
                <dgm:param type="stBulletLvl" val="1"/>
                <dgm:param type="txAnchorVertCh" val="mid"/>
              </dgm:alg>
              <dgm:shape xmlns:r="http://schemas.openxmlformats.org/officeDocument/2006/relationships" rot="-90" type="round2SameRect" r:blip="">
                <dgm:adjLst/>
              </dgm:shape>
            </dgm:else>
          </dgm:choose>
          <dgm:presOf axis="des" ptType="node"/>
          <dgm:choose name="Name7">
            <dgm:if name="Name8" func="var" arg="dir" op="equ" val="norm">
              <dgm:constrLst>
                <dgm:constr type="secFontSz" refType="primFontSz"/>
                <dgm:constr type="tMarg" refType="primFontSz" fact="0.05"/>
                <dgm:constr type="bMarg" refType="primFontSz" fact="0.05"/>
                <dgm:constr type="rMarg" refType="primFontSz" fact="0.05"/>
              </dgm:constrLst>
            </dgm:if>
            <dgm:else name="Name9">
              <dgm:constrLst>
                <dgm:constr type="secFontSz" refType="primFontSz"/>
                <dgm:constr type="tMarg" refType="primFontSz" fact="0.05"/>
                <dgm:constr type="bMarg" refType="primFontSz" fact="0.05"/>
                <dgm:constr type="lMarg" refType="primFontSz" fact="0.05"/>
              </dgm:constrLst>
            </dgm:else>
          </dgm:choose>
          <dgm:ruleLst>
            <dgm:rule type="primFontSz" val="5" fact="NaN" max="NaN"/>
          </dgm:ruleLst>
        </dgm:layoutNode>
      </dgm:layoutNode>
      <dgm:forEach name="Name10" axis="followSib" ptType="sibTrans" cnt="1">
        <dgm:layoutNode name="sp">
          <dgm:alg type="sp"/>
          <dgm:shape xmlns:r="http://schemas.openxmlformats.org/officeDocument/2006/relationships" r:blip="">
            <dgm:adjLst/>
          </dgm:shape>
          <dgm:presOf axis="self"/>
          <dgm:constrLst>
            <dgm:constr type="w" val="1"/>
            <dgm:constr type="h" val="37.5"/>
          </dgm:constrLst>
          <dgm:ruleLst/>
        </dgm:layoutNode>
      </dgm:forEach>
    </dgm:forEach>
  </dgm:layoutNode>
</dgm:layoutDef>
</file>

<file path=ppt/diagrams/layout2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4.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25.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26.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27.xml><?xml version="1.0" encoding="utf-8"?>
<dgm:layoutDef xmlns:dgm="http://schemas.openxmlformats.org/drawingml/2006/diagram" xmlns:a="http://schemas.openxmlformats.org/drawingml/2006/main" uniqueId="urn:microsoft.com/office/officeart/2005/8/layout/target3">
  <dgm:title val=""/>
  <dgm:desc val=""/>
  <dgm:catLst>
    <dgm:cat type="relationship" pri="11000"/>
    <dgm:cat type="list" pri="22000"/>
    <dgm:cat type="convert" pri="4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tyleData>
  <dgm:clrData>
    <dgm:dataModel>
      <dgm:ptLst>
        <dgm:pt modelId="0" type="doc"/>
        <dgm:pt modelId="1"/>
        <dgm:pt modelId="11"/>
        <dgm:pt modelId="12"/>
        <dgm:pt modelId="2"/>
        <dgm:pt modelId="21"/>
        <dgm:pt modelId="22"/>
        <dgm:pt modelId="3"/>
        <dgm:pt modelId="31"/>
        <dgm:pt modelId="32"/>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clrData>
  <dgm:layoutNode name="Name0">
    <dgm:varLst>
      <dgm:chMax val="7"/>
      <dgm:dir/>
      <dgm:animLvl val="lvl"/>
      <dgm:resizeHandles val="exact"/>
    </dgm:varLst>
    <dgm:alg type="composite"/>
    <dgm:shape xmlns:r="http://schemas.openxmlformats.org/officeDocument/2006/relationships" r:blip="">
      <dgm:adjLst/>
    </dgm:shape>
    <dgm:presOf/>
    <dgm:choose name="Name1">
      <dgm:if name="Name2" func="var" arg="dir" op="equ" val="norm">
        <dgm:choose name="Name3">
          <dgm:if name="Name4" axis="ch" ptType="node" func="cnt" op="equ" val="1">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rect1ParTx" refType="r" refFor="ch" refForName="space"/>
              <dgm:constr type="w" for="ch" forName="rect1ParTx" refType="w" refFor="ch" refForName="rect1" fact="0.5"/>
              <dgm:constr type="t" for="ch" forName="rect1ParTx" refType="t" refFor="ch" refForName="rect1"/>
              <dgm:constr type="b" for="ch" forName="rect1ParTx" refType="b" refFor="ch" refForName="rect1"/>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5" axis="ch" ptType="node" func="cnt" op="equ" val="2">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rect2ParTx" refType="r" refFor="ch" refForName="space"/>
              <dgm:constr type="w" for="ch" forName="rect2ParTx" refType="w" refFor="ch" refForName="rect2" fact="0.5"/>
              <dgm:constr type="t" for="ch" forName="rect2ParTx" refType="t" refFor="ch" refForName="rect2"/>
              <dgm:constr type="b" for="ch" forName="rect2ParTx" refType="b" refFor="ch" refForName="rect2"/>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b" refFor="ch" refForName="rect2"/>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6" axis="ch" ptType="node" func="cnt" op="equ" val="3">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rect3ParTx" refType="r" refFor="ch" refForName="space"/>
              <dgm:constr type="w" for="ch" forName="rect3ParTx" refType="w" refFor="ch" refForName="rect3" fact="0.5"/>
              <dgm:constr type="t" for="ch" forName="rect3ParTx" refType="t" refFor="ch" refForName="rect3"/>
              <dgm:constr type="b" for="ch" forName="rect3ParTx" refType="b" refFor="ch" refForName="rect3"/>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b" refFor="ch" refForName="rect3"/>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7" axis="ch" ptType="node" func="cnt" op="equ" val="4">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rect4ParTx" refType="r" refFor="ch" refForName="space"/>
              <dgm:constr type="w" for="ch" forName="rect4ParTx" refType="w" refFor="ch" refForName="rect4" fact="0.5"/>
              <dgm:constr type="t" for="ch" forName="rect4ParTx" refType="t" refFor="ch" refForName="rect4"/>
              <dgm:constr type="b" for="ch" forName="rect4ParTx" refType="b" refFor="ch" refForName="rect4"/>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b" refFor="ch" refForName="rect4"/>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8" axis="ch" ptType="node" func="cnt" op="equ" val="5">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rect5ParTx" refType="r" refFor="ch" refForName="space"/>
              <dgm:constr type="w" for="ch" forName="rect5ParTx" refType="w" refFor="ch" refForName="rect5" fact="0.5"/>
              <dgm:constr type="t" for="ch" forName="rect5ParTx" refType="t" refFor="ch" refForName="rect5"/>
              <dgm:constr type="b" for="ch" forName="rect5ParTx" refType="b" refFor="ch" refForName="rect5"/>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b" refFor="ch" refForName="rect5"/>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9" axis="ch" ptType="node" func="cnt" op="equ" val="6">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rect6ParTx" refType="r" refFor="ch" refForName="space"/>
              <dgm:constr type="w" for="ch" forName="rect6ParTx" refType="w" refFor="ch" refForName="rect6" fact="0.5"/>
              <dgm:constr type="t" for="ch" forName="rect6ParTx" refType="t" refFor="ch" refForName="rect6"/>
              <dgm:constr type="b" for="ch" forName="rect6ParTx" refType="b" refFor="ch" refForName="rect6"/>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b" refFor="ch" refForName="rect6"/>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10" axis="ch" ptType="node" func="cnt" op="gte" val="7">
            <dgm:constrLst>
              <dgm:constr type="userA" refType="w" fact="0.3"/>
              <dgm:constr type="w" for="ch" forName="circle1" refType="userA" fact="2"/>
              <dgm:constr type="h" for="ch" forName="circle1" refType="w" refFor="ch" refForName="circle1" op="equ"/>
              <dgm:constr type="l" for="ch" forName="circle1"/>
              <dgm:constr type="ctrY" for="ch" forName="circle1" refType="h" fact="0.5"/>
              <dgm:constr type="l" for="ch" forName="space" refType="ctrX" refFor="ch" refForName="circle1"/>
              <dgm:constr type="w" for="ch" forName="space"/>
              <dgm:constr type="h" for="ch" forName="space" refType="h" refFor="ch" refForName="circle1"/>
              <dgm:constr type="b" for="ch" forName="space" refType="b" refFor="ch" refForName="circle1"/>
              <dgm:constr type="l" for="ch" forName="rect1" refType="r" refFor="ch" refForName="space"/>
              <dgm:constr type="r" for="ch" forName="rect1" refType="w"/>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l"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l" for="ch" forName="rect2" refType="r" refFor="ch" refForName="space"/>
              <dgm:constr type="r" for="ch" forName="rect2" refType="w"/>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l"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l" for="ch" forName="rect3" refType="r" refFor="ch" refForName="space"/>
              <dgm:constr type="r" for="ch" forName="rect3" refType="w"/>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l"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l" for="ch" forName="rect4" refType="r" refFor="ch" refForName="space"/>
              <dgm:constr type="r" for="ch" forName="rect4" refType="w"/>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l"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l" for="ch" forName="rect5" refType="r" refFor="ch" refForName="space"/>
              <dgm:constr type="r" for="ch" forName="rect5" refType="w"/>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l"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l" for="ch" forName="rect6" refType="r" refFor="ch" refForName="space"/>
              <dgm:constr type="r" for="ch" forName="rect6" refType="w"/>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l"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l" for="ch" forName="rect7" refType="r" refFor="ch" refForName="space"/>
              <dgm:constr type="r" for="ch" forName="rect7" refType="w"/>
              <dgm:constr type="h" for="ch" forName="rect7" refType="h" refFor="ch" refForName="circle7"/>
              <dgm:constr type="hOff" for="ch" forName="rect7" refType="hOff" refFor="ch" refForName="circle7"/>
              <dgm:constr type="b" for="ch" forName="rect7" refType="b" refFor="ch" refForName="circle7"/>
              <dgm:constr type="l" for="ch" forName="rect7ParTx" refType="r" refFor="ch" refForName="space"/>
              <dgm:constr type="w" for="ch" forName="rect7ParTx" refType="w" refFor="ch" refForName="rect7" fact="0.5"/>
              <dgm:constr type="t" for="ch" forName="rect7ParTx" refType="t" refFor="ch" refForName="rect7"/>
              <dgm:constr type="b" for="ch" forName="rect7ParTx" refType="b" refFor="ch" refForName="rect7"/>
              <dgm:constr type="l" for="ch" forName="rect7ChTx" refType="r" refFor="ch" refForName="rect7ParTx"/>
              <dgm:constr type="w" for="ch" forName="rect7ChTx" refType="w" refFor="ch" refForName="rect7ParTx"/>
              <dgm:constr type="t" for="ch" forName="rect7ChTx" refType="t" refFor="ch" refForName="rect7ParTx"/>
              <dgm:constr type="b" for="ch" forName="rect7ChTx" refType="b" refFor="ch" refForName="rect7ParTx"/>
              <dgm:constr type="l" for="ch" forName="rect7ParTxNoCh" refType="r" refFor="ch" refForName="space"/>
              <dgm:constr type="w" for="ch" forName="rect7ParTxNoCh" refType="w" refFor="ch" refForName="rect7"/>
              <dgm:constr type="t" for="ch" forName="rect7ParTxNoCh" refType="t" refFor="ch" refForName="rect7"/>
              <dgm:constr type="b" for="ch" forName="rect7ParTxNoCh" refType="b" refFor="ch" refForName="rect7"/>
              <dgm:constr type="l" for="ch" forName="rect1ParTx" refType="r" refFor="ch" refForName="space"/>
              <dgm:constr type="w" for="ch" forName="rect1ParTx" refType="w" refFor="ch" refForName="rect1" fact="0.5"/>
              <dgm:constr type="t" for="ch" forName="rect1ParTx" refType="t" refFor="ch" refForName="rect1"/>
              <dgm:constr type="b" for="ch" forName="rect1ParTx" refType="t" refFor="ch" refForName="rect2"/>
              <dgm:constr type="l" for="ch" forName="rect1ChTx" refType="r" refFor="ch" refForName="rect1ParTx"/>
              <dgm:constr type="w" for="ch" forName="rect1ChTx" refType="w" refFor="ch" refForName="rect1ParTx"/>
              <dgm:constr type="t" for="ch" forName="rect1ChTx" refType="t" refFor="ch" refForName="rect1ParTx"/>
              <dgm:constr type="b" for="ch" forName="rect1ChTx" refType="b" refFor="ch" refForName="rect1ParTx"/>
              <dgm:constr type="l" for="ch" forName="rect1ParTxNoCh" refType="r" refFor="ch" refForName="space"/>
              <dgm:constr type="w" for="ch" forName="rect1ParTxNoCh" refType="w" refFor="ch" refForName="rect1"/>
              <dgm:constr type="t" for="ch" forName="rect1ParTxNoCh" refType="t" refFor="ch" refForName="rect1"/>
              <dgm:constr type="b" for="ch" forName="rect1ParTxNoCh" refType="t" refFor="ch" refForName="rect2"/>
              <dgm:constr type="l" for="ch" forName="rect2ParTx" refType="r" refFor="ch" refForName="space"/>
              <dgm:constr type="w" for="ch" forName="rect2ParTx" refType="w" refFor="ch" refForName="rect2" fact="0.5"/>
              <dgm:constr type="t" for="ch" forName="rect2ParTx" refType="t" refFor="ch" refForName="rect2"/>
              <dgm:constr type="b" for="ch" forName="rect2ParTx" refType="t" refFor="ch" refForName="rect3"/>
              <dgm:constr type="l" for="ch" forName="rect2ChTx" refType="r" refFor="ch" refForName="rect2ParTx"/>
              <dgm:constr type="w" for="ch" forName="rect2ChTx" refType="w" refFor="ch" refForName="rect2ParTx"/>
              <dgm:constr type="t" for="ch" forName="rect2ChTx" refType="t" refFor="ch" refForName="rect2ParTx"/>
              <dgm:constr type="b" for="ch" forName="rect2ChTx" refType="b" refFor="ch" refForName="rect2ParTx"/>
              <dgm:constr type="l" for="ch" forName="rect2ParTxNoCh" refType="r" refFor="ch" refForName="space"/>
              <dgm:constr type="w" for="ch" forName="rect2ParTxNoCh" refType="w" refFor="ch" refForName="rect2"/>
              <dgm:constr type="t" for="ch" forName="rect2ParTxNoCh" refType="t" refFor="ch" refForName="rect2"/>
              <dgm:constr type="b" for="ch" forName="rect2ParTxNoCh" refType="t" refFor="ch" refForName="rect3"/>
              <dgm:constr type="l" for="ch" forName="rect3ParTx" refType="r" refFor="ch" refForName="space"/>
              <dgm:constr type="w" for="ch" forName="rect3ParTx" refType="w" refFor="ch" refForName="rect3" fact="0.5"/>
              <dgm:constr type="t" for="ch" forName="rect3ParTx" refType="t" refFor="ch" refForName="rect3"/>
              <dgm:constr type="b" for="ch" forName="rect3ParTx" refType="t" refFor="ch" refForName="rect4"/>
              <dgm:constr type="l" for="ch" forName="rect3ChTx" refType="r" refFor="ch" refForName="rect3ParTx"/>
              <dgm:constr type="w" for="ch" forName="rect3ChTx" refType="w" refFor="ch" refForName="rect3ParTx"/>
              <dgm:constr type="t" for="ch" forName="rect3ChTx" refType="t" refFor="ch" refForName="rect3ParTx"/>
              <dgm:constr type="b" for="ch" forName="rect3ChTx" refType="b" refFor="ch" refForName="rect3ParTx"/>
              <dgm:constr type="l" for="ch" forName="rect3ParTxNoCh" refType="r" refFor="ch" refForName="space"/>
              <dgm:constr type="w" for="ch" forName="rect3ParTxNoCh" refType="w" refFor="ch" refForName="rect3"/>
              <dgm:constr type="t" for="ch" forName="rect3ParTxNoCh" refType="t" refFor="ch" refForName="rect3"/>
              <dgm:constr type="b" for="ch" forName="rect3ParTxNoCh" refType="t" refFor="ch" refForName="rect4"/>
              <dgm:constr type="l" for="ch" forName="rect4ParTx" refType="r" refFor="ch" refForName="space"/>
              <dgm:constr type="w" for="ch" forName="rect4ParTx" refType="w" refFor="ch" refForName="rect4" fact="0.5"/>
              <dgm:constr type="t" for="ch" forName="rect4ParTx" refType="t" refFor="ch" refForName="rect4"/>
              <dgm:constr type="b" for="ch" forName="rect4ParTx" refType="t" refFor="ch" refForName="rect5"/>
              <dgm:constr type="l" for="ch" forName="rect4ChTx" refType="r" refFor="ch" refForName="rect4ParTx"/>
              <dgm:constr type="w" for="ch" forName="rect4ChTx" refType="w" refFor="ch" refForName="rect4ParTx"/>
              <dgm:constr type="t" for="ch" forName="rect4ChTx" refType="t" refFor="ch" refForName="rect4ParTx"/>
              <dgm:constr type="b" for="ch" forName="rect4ChTx" refType="b" refFor="ch" refForName="rect4ParTx"/>
              <dgm:constr type="l" for="ch" forName="rect4ParTxNoCh" refType="r" refFor="ch" refForName="space"/>
              <dgm:constr type="w" for="ch" forName="rect4ParTxNoCh" refType="w" refFor="ch" refForName="rect4"/>
              <dgm:constr type="t" for="ch" forName="rect4ParTxNoCh" refType="t" refFor="ch" refForName="rect4"/>
              <dgm:constr type="b" for="ch" forName="rect4ParTxNoCh" refType="t" refFor="ch" refForName="rect5"/>
              <dgm:constr type="l" for="ch" forName="rect5ParTx" refType="r" refFor="ch" refForName="space"/>
              <dgm:constr type="w" for="ch" forName="rect5ParTx" refType="w" refFor="ch" refForName="rect5" fact="0.5"/>
              <dgm:constr type="t" for="ch" forName="rect5ParTx" refType="t" refFor="ch" refForName="rect5"/>
              <dgm:constr type="b" for="ch" forName="rect5ParTx" refType="t" refFor="ch" refForName="rect6"/>
              <dgm:constr type="l" for="ch" forName="rect5ChTx" refType="r" refFor="ch" refForName="rect5ParTx"/>
              <dgm:constr type="w" for="ch" forName="rect5ChTx" refType="w" refFor="ch" refForName="rect5ParTx"/>
              <dgm:constr type="t" for="ch" forName="rect5ChTx" refType="t" refFor="ch" refForName="rect5ParTx"/>
              <dgm:constr type="b" for="ch" forName="rect5ChTx" refType="b" refFor="ch" refForName="rect5ParTx"/>
              <dgm:constr type="l" for="ch" forName="rect5ParTxNoCh" refType="r" refFor="ch" refForName="space"/>
              <dgm:constr type="w" for="ch" forName="rect5ParTxNoCh" refType="w" refFor="ch" refForName="rect5"/>
              <dgm:constr type="t" for="ch" forName="rect5ParTxNoCh" refType="t" refFor="ch" refForName="rect5"/>
              <dgm:constr type="b" for="ch" forName="rect5ParTxNoCh" refType="t" refFor="ch" refForName="rect6"/>
              <dgm:constr type="l" for="ch" forName="rect6ParTx" refType="r" refFor="ch" refForName="space"/>
              <dgm:constr type="w" for="ch" forName="rect6ParTx" refType="w" refFor="ch" refForName="rect6" fact="0.5"/>
              <dgm:constr type="t" for="ch" forName="rect6ParTx" refType="t" refFor="ch" refForName="rect6"/>
              <dgm:constr type="b" for="ch" forName="rect6ParTx" refType="t" refFor="ch" refForName="rect7"/>
              <dgm:constr type="l" for="ch" forName="rect6ChTx" refType="r" refFor="ch" refForName="rect6ParTx"/>
              <dgm:constr type="w" for="ch" forName="rect6ChTx" refType="w" refFor="ch" refForName="rect6ParTx"/>
              <dgm:constr type="t" for="ch" forName="rect6ChTx" refType="t" refFor="ch" refForName="rect6ParTx"/>
              <dgm:constr type="b" for="ch" forName="rect6ChTx" refType="b" refFor="ch" refForName="rect6ParTx"/>
              <dgm:constr type="l" for="ch" forName="rect6ParTxNoCh" refType="r"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11">
            <dgm:constrLst/>
          </dgm:else>
        </dgm:choose>
      </dgm:if>
      <dgm:else name="Name12">
        <dgm:choose name="Name13">
          <dgm:if name="Name14" axis="ch" ptType="node" func="cnt" op="equ" val="1">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r" for="ch" forName="rect1ParTx" refType="l" refFor="ch" refForName="space"/>
              <dgm:constr type="w" for="ch" forName="rect1ParTx" refType="w" refFor="ch" refForName="rect1" fact="0.5"/>
              <dgm:constr type="t" for="ch" forName="rect1ParTx" refType="t" refFor="ch" refForName="rect1"/>
              <dgm:constr type="b" for="ch" forName="rect1ParTx" refType="b" refFor="ch" refForName="rect1"/>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b" refFor="ch" refForName="rect1"/>
              <dgm:constr type="primFontSz" for="ch" op="equ" val="65"/>
              <dgm:constr type="secFontSz" for="ch" op="equ" val="65"/>
            </dgm:constrLst>
          </dgm:if>
          <dgm:if name="Name15" axis="ch" ptType="node" func="cnt" op="equ" val="2">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5"/>
              <dgm:constr type="hOff" for="ch" forName="circle2" refType="h" refFor="ch" refForName="vertSpace2" fact="-0.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r" for="ch" forName="rect2ParTx" refType="l" refFor="ch" refForName="space"/>
              <dgm:constr type="w" for="ch" forName="rect2ParTx" refType="w" refFor="ch" refForName="rect2" fact="0.5"/>
              <dgm:constr type="t" for="ch" forName="rect2ParTx" refType="t" refFor="ch" refForName="rect2"/>
              <dgm:constr type="b" for="ch" forName="rect2ParTx" refType="b" refFor="ch" refForName="rect2"/>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b" refFor="ch" refForName="rect2"/>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primFontSz" for="ch" op="equ" val="65"/>
              <dgm:constr type="secFontSz" for="ch" op="equ" val="65"/>
            </dgm:constrLst>
          </dgm:if>
          <dgm:if name="Name16" axis="ch" ptType="node" func="cnt" op="equ" val="3">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66667"/>
              <dgm:constr type="hOff" for="ch" forName="circle2" refType="h" refFor="ch" refForName="vertSpace2" fact="-0.33333"/>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33333"/>
              <dgm:constr type="hOff" for="ch" forName="circle3" refType="h" refFor="ch" refForName="vertSpace2" fact="-0.66667"/>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r" for="ch" forName="rect3ParTx" refType="l" refFor="ch" refForName="space"/>
              <dgm:constr type="w" for="ch" forName="rect3ParTx" refType="w" refFor="ch" refForName="rect3" fact="0.5"/>
              <dgm:constr type="t" for="ch" forName="rect3ParTx" refType="t" refFor="ch" refForName="rect3"/>
              <dgm:constr type="b" for="ch" forName="rect3ParTx" refType="b" refFor="ch" refForName="rect3"/>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b" refFor="ch" refForName="rect3"/>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primFontSz" for="ch" op="equ" val="65"/>
              <dgm:constr type="secFontSz" for="ch" op="equ" val="65"/>
            </dgm:constrLst>
          </dgm:if>
          <dgm:if name="Name17" axis="ch" ptType="node" func="cnt" op="equ" val="4">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75"/>
              <dgm:constr type="hOff" for="ch" forName="circle2" refType="h" refFor="ch" refForName="vertSpace2" fact="-0.25"/>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5"/>
              <dgm:constr type="hOff" for="ch" forName="circle3" refType="h" refFor="ch" refForName="vertSpace2" fact="-0.5"/>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25"/>
              <dgm:constr type="hOff" for="ch" forName="circle4" refType="h" refFor="ch" refForName="vertSpace2" fact="-0.7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r" for="ch" forName="rect4ParTx" refType="l" refFor="ch" refForName="space"/>
              <dgm:constr type="w" for="ch" forName="rect4ParTx" refType="w" refFor="ch" refForName="rect4" fact="0.5"/>
              <dgm:constr type="t" for="ch" forName="rect4ParTx" refType="t" refFor="ch" refForName="rect4"/>
              <dgm:constr type="b" for="ch" forName="rect4ParTx" refType="b" refFor="ch" refForName="rect4"/>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b" refFor="ch" refForName="rect4"/>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primFontSz" for="ch" op="equ" val="65"/>
              <dgm:constr type="secFontSz" for="ch" op="equ" val="65"/>
            </dgm:constrLst>
          </dgm:if>
          <dgm:if name="Name18" axis="ch" ptType="node" func="cnt" op="equ" val="5">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
              <dgm:constr type="hOff" for="ch" forName="circle2" refType="h" refFor="ch" refForName="vertSpace2" fact="-0.2"/>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
              <dgm:constr type="hOff" for="ch" forName="circle3" refType="h" refFor="ch" refForName="vertSpace2" fact="-0.4"/>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4"/>
              <dgm:constr type="hOff" for="ch" forName="circle4" refType="h" refFor="ch" refForName="vertSpace2" fact="-0.6"/>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2"/>
              <dgm:constr type="hOff" for="ch" forName="circle5" refType="h" refFor="ch" refForName="vertSpace2" fact="-0.8"/>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r" for="ch" forName="rect5ParTx" refType="l" refFor="ch" refForName="space"/>
              <dgm:constr type="w" for="ch" forName="rect5ParTx" refType="w" refFor="ch" refForName="rect5" fact="0.5"/>
              <dgm:constr type="t" for="ch" forName="rect5ParTx" refType="t" refFor="ch" refForName="rect5"/>
              <dgm:constr type="b" for="ch" forName="rect5ParTx" refType="b" refFor="ch" refForName="rect5"/>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b" refFor="ch" refForName="rect5"/>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primFontSz" for="ch" op="equ" val="65"/>
              <dgm:constr type="secFontSz" for="ch" op="equ" val="65"/>
            </dgm:constrLst>
          </dgm:if>
          <dgm:if name="Name19" axis="ch" ptType="node" func="cnt" op="equ" val="6">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3333"/>
              <dgm:constr type="hOff" for="ch" forName="circle2" refType="h" refFor="ch" refForName="vertSpace2" fact="-0.16667"/>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66667"/>
              <dgm:constr type="hOff" for="ch" forName="circle3" refType="h" refFor="ch" refForName="vertSpace2" fact="-0.33333"/>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
              <dgm:constr type="hOff" for="ch" forName="circle4" refType="h" refFor="ch" refForName="vertSpace2" fact="-0.5"/>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33333"/>
              <dgm:constr type="hOff" for="ch" forName="circle5" refType="h" refFor="ch" refForName="vertSpace2" fact="-0.66667"/>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16667"/>
              <dgm:constr type="hOff" for="ch" forName="circle6" refType="h" refFor="ch" refForName="vertSpace2" fact="-0.83333"/>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r" for="ch" forName="rect6ParTx" refType="l" refFor="ch" refForName="space"/>
              <dgm:constr type="w" for="ch" forName="rect6ParTx" refType="w" refFor="ch" refForName="rect6" fact="0.5"/>
              <dgm:constr type="t" for="ch" forName="rect6ParTx" refType="t" refFor="ch" refForName="rect6"/>
              <dgm:constr type="b" for="ch" forName="rect6ParTx" refType="b" refFor="ch" refForName="rect6"/>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b" refFor="ch" refForName="rect6"/>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primFontSz" for="ch" op="equ" val="65"/>
              <dgm:constr type="secFontSz" for="ch" op="equ" val="65"/>
            </dgm:constrLst>
          </dgm:if>
          <dgm:if name="Name20" axis="ch" ptType="node" func="cnt" op="gte" val="7">
            <dgm:constrLst>
              <dgm:constr type="userA" refType="w" fact="0.3"/>
              <dgm:constr type="w" for="ch" forName="circle1" refType="userA" fact="2"/>
              <dgm:constr type="h" for="ch" forName="circle1" refType="w" refFor="ch" refForName="circle1" op="equ"/>
              <dgm:constr type="r" for="ch" forName="circle1" refType="w"/>
              <dgm:constr type="ctrY" for="ch" forName="circle1" refType="h" fact="0.5"/>
              <dgm:constr type="r" for="ch" forName="space" refType="ctrX" refFor="ch" refForName="circle1"/>
              <dgm:constr type="w" for="ch" forName="space"/>
              <dgm:constr type="h" for="ch" forName="space" refType="h" refFor="ch" refForName="circle1"/>
              <dgm:constr type="b" for="ch" forName="space" refType="b" refFor="ch" refForName="circle1"/>
              <dgm:constr type="r" for="ch" forName="rect1" refType="l" refFor="ch" refForName="space"/>
              <dgm:constr type="l" for="ch" forName="rect1"/>
              <dgm:constr type="h" for="ch" forName="rect1" refType="h" refFor="ch" refForName="circle1"/>
              <dgm:constr type="b" for="ch" forName="rect1" refType="b" refFor="ch" refForName="circle1"/>
              <dgm:constr type="l" for="ch" forName="vertSpace2"/>
              <dgm:constr type="w" for="ch" forName="vertSpace2" refType="w"/>
              <dgm:constr type="h" for="ch" forName="vertSpace2" refType="h" refFor="ch" refForName="circle1" fact="0.05"/>
              <dgm:constr type="b" for="ch" forName="vertSpace2" refType="b" refFor="ch" refForName="circle1"/>
              <dgm:constr type="ctrX" for="ch" forName="circle2" refType="r" refFor="ch" refForName="space"/>
              <dgm:constr type="h" for="ch" forName="circle2" refType="h" refFor="ch" refForName="circle1" fact="0.85714"/>
              <dgm:constr type="hOff" for="ch" forName="circle2" refType="h" refFor="ch" refForName="vertSpace2" fact="-0.14286"/>
              <dgm:constr type="w" for="ch" forName="circle2" refType="h" refFor="ch" refForName="circle2" op="equ"/>
              <dgm:constr type="wOff" for="ch" forName="circle2" refType="hOff" refFor="ch" refForName="circle2" op="equ"/>
              <dgm:constr type="b" for="ch" forName="circle2" refType="t" refFor="ch" refForName="vertSpace2"/>
              <dgm:constr type="r" for="ch" forName="rect2" refType="l" refFor="ch" refForName="space"/>
              <dgm:constr type="l" for="ch" forName="rect2"/>
              <dgm:constr type="h" for="ch" forName="rect2" refType="h" refFor="ch" refForName="circle2"/>
              <dgm:constr type="hOff" for="ch" forName="rect2" refType="hOff" refFor="ch" refForName="circle2"/>
              <dgm:constr type="b" for="ch" forName="rect2" refType="b" refFor="ch" refForName="circle2"/>
              <dgm:constr type="l" for="ch" forName="vertSpace3"/>
              <dgm:constr type="w" for="ch" forName="vertSpace3" refType="w"/>
              <dgm:constr type="h" for="ch" forName="vertSpace3" refType="h" refFor="ch" refForName="vertSpace2"/>
              <dgm:constr type="b" for="ch" forName="vertSpace3" refType="t" refFor="ch" refForName="vertSpace2"/>
              <dgm:constr type="ctrX" for="ch" forName="circle3" refType="r" refFor="ch" refForName="space"/>
              <dgm:constr type="h" for="ch" forName="circle3" refType="h" refFor="ch" refForName="circle1" fact="0.71429"/>
              <dgm:constr type="hOff" for="ch" forName="circle3" refType="h" refFor="ch" refForName="vertSpace2" fact="-0.28571"/>
              <dgm:constr type="w" for="ch" forName="circle3" refType="h" refFor="ch" refForName="circle3" op="equ"/>
              <dgm:constr type="wOff" for="ch" forName="circle3" refType="hOff" refFor="ch" refForName="circle3" op="equ"/>
              <dgm:constr type="b" for="ch" forName="circle3" refType="t" refFor="ch" refForName="vertSpace3"/>
              <dgm:constr type="r" for="ch" forName="rect3" refType="l" refFor="ch" refForName="space"/>
              <dgm:constr type="l" for="ch" forName="rect3"/>
              <dgm:constr type="h" for="ch" forName="rect3" refType="h" refFor="ch" refForName="circle3"/>
              <dgm:constr type="hOff" for="ch" forName="rect3" refType="hOff" refFor="ch" refForName="circle3"/>
              <dgm:constr type="b" for="ch" forName="rect3" refType="b" refFor="ch" refForName="circle3"/>
              <dgm:constr type="l" for="ch" forName="vertSpace4"/>
              <dgm:constr type="w" for="ch" forName="vertSpace4" refType="w"/>
              <dgm:constr type="h" for="ch" forName="vertSpace4" refType="h" refFor="ch" refForName="vertSpace3"/>
              <dgm:constr type="b" for="ch" forName="vertSpace4" refType="t" refFor="ch" refForName="vertSpace3"/>
              <dgm:constr type="ctrX" for="ch" forName="circle4" refType="r" refFor="ch" refForName="space"/>
              <dgm:constr type="h" for="ch" forName="circle4" refType="h" refFor="ch" refForName="circle1" fact="0.57143"/>
              <dgm:constr type="hOff" for="ch" forName="circle4" refType="h" refFor="ch" refForName="vertSpace2" fact="-0.42857"/>
              <dgm:constr type="w" for="ch" forName="circle4" refType="h" refFor="ch" refForName="circle4" op="equ"/>
              <dgm:constr type="wOff" for="ch" forName="circle4" refType="hOff" refFor="ch" refForName="circle4" op="equ"/>
              <dgm:constr type="b" for="ch" forName="circle4" refType="t" refFor="ch" refForName="vertSpace4"/>
              <dgm:constr type="r" for="ch" forName="rect4" refType="l" refFor="ch" refForName="space"/>
              <dgm:constr type="l" for="ch" forName="rect4"/>
              <dgm:constr type="h" for="ch" forName="rect4" refType="h" refFor="ch" refForName="circle4"/>
              <dgm:constr type="hOff" for="ch" forName="rect4" refType="hOff" refFor="ch" refForName="circle4"/>
              <dgm:constr type="b" for="ch" forName="rect4" refType="b" refFor="ch" refForName="circle4"/>
              <dgm:constr type="l" for="ch" forName="vertSpace5"/>
              <dgm:constr type="w" for="ch" forName="vertSpace5" refType="w"/>
              <dgm:constr type="h" for="ch" forName="vertSpace5" refType="h" refFor="ch" refForName="vertSpace4"/>
              <dgm:constr type="b" for="ch" forName="vertSpace5" refType="t" refFor="ch" refForName="vertSpace4"/>
              <dgm:constr type="ctrX" for="ch" forName="circle5" refType="r" refFor="ch" refForName="space"/>
              <dgm:constr type="h" for="ch" forName="circle5" refType="h" refFor="ch" refForName="circle1" fact="0.42857"/>
              <dgm:constr type="hOff" for="ch" forName="circle5" refType="h" refFor="ch" refForName="vertSpace2" fact="-0.57143"/>
              <dgm:constr type="w" for="ch" forName="circle5" refType="h" refFor="ch" refForName="circle5" op="equ"/>
              <dgm:constr type="wOff" for="ch" forName="circle5" refType="hOff" refFor="ch" refForName="circle5" op="equ"/>
              <dgm:constr type="b" for="ch" forName="circle5" refType="t" refFor="ch" refForName="vertSpace5"/>
              <dgm:constr type="r" for="ch" forName="rect5" refType="l" refFor="ch" refForName="space"/>
              <dgm:constr type="l" for="ch" forName="rect5"/>
              <dgm:constr type="h" for="ch" forName="rect5" refType="h" refFor="ch" refForName="circle5"/>
              <dgm:constr type="hOff" for="ch" forName="rect5" refType="hOff" refFor="ch" refForName="circle5"/>
              <dgm:constr type="b" for="ch" forName="rect5" refType="b" refFor="ch" refForName="circle5"/>
              <dgm:constr type="l" for="ch" forName="vertSpace6"/>
              <dgm:constr type="w" for="ch" forName="vertSpace6" refType="w"/>
              <dgm:constr type="h" for="ch" forName="vertSpace6" refType="h" refFor="ch" refForName="vertSpace5"/>
              <dgm:constr type="b" for="ch" forName="vertSpace6" refType="t" refFor="ch" refForName="vertSpace5"/>
              <dgm:constr type="ctrX" for="ch" forName="circle6" refType="r" refFor="ch" refForName="space"/>
              <dgm:constr type="h" for="ch" forName="circle6" refType="h" refFor="ch" refForName="circle1" fact="0.28571"/>
              <dgm:constr type="hOff" for="ch" forName="circle6" refType="h" refFor="ch" refForName="vertSpace2" fact="-0.71429"/>
              <dgm:constr type="w" for="ch" forName="circle6" refType="h" refFor="ch" refForName="circle6" op="equ"/>
              <dgm:constr type="wOff" for="ch" forName="circle6" refType="hOff" refFor="ch" refForName="circle6" op="equ"/>
              <dgm:constr type="b" for="ch" forName="circle6" refType="t" refFor="ch" refForName="vertSpace6"/>
              <dgm:constr type="r" for="ch" forName="rect6" refType="l" refFor="ch" refForName="space"/>
              <dgm:constr type="l" for="ch" forName="rect6"/>
              <dgm:constr type="h" for="ch" forName="rect6" refType="h" refFor="ch" refForName="circle6"/>
              <dgm:constr type="hOff" for="ch" forName="rect6" refType="hOff" refFor="ch" refForName="circle6"/>
              <dgm:constr type="b" for="ch" forName="rect6" refType="b" refFor="ch" refForName="circle6"/>
              <dgm:constr type="l" for="ch" forName="vertSpace7"/>
              <dgm:constr type="w" for="ch" forName="vertSpace7" refType="w"/>
              <dgm:constr type="h" for="ch" forName="vertSpace7" refType="h" refFor="ch" refForName="vertSpace6"/>
              <dgm:constr type="b" for="ch" forName="vertSpace7" refType="t" refFor="ch" refForName="vertSpace6"/>
              <dgm:constr type="ctrX" for="ch" forName="circle7" refType="r" refFor="ch" refForName="space"/>
              <dgm:constr type="h" for="ch" forName="circle7" refType="h" refFor="ch" refForName="circle1" fact="0.14286"/>
              <dgm:constr type="hOff" for="ch" forName="circle7" refType="h" refFor="ch" refForName="vertSpace2" fact="-0.85714"/>
              <dgm:constr type="w" for="ch" forName="circle7" refType="h" refFor="ch" refForName="circle7" op="equ"/>
              <dgm:constr type="wOff" for="ch" forName="circle7" refType="hOff" refFor="ch" refForName="circle7" op="equ"/>
              <dgm:constr type="b" for="ch" forName="circle7" refType="t" refFor="ch" refForName="vertSpace7"/>
              <dgm:constr type="r" for="ch" forName="rect7" refType="l" refFor="ch" refForName="space"/>
              <dgm:constr type="l" for="ch" forName="rect7"/>
              <dgm:constr type="h" for="ch" forName="rect7" refType="h" refFor="ch" refForName="circle7"/>
              <dgm:constr type="hOff" for="ch" forName="rect7" refType="hOff" refFor="ch" refForName="circle7"/>
              <dgm:constr type="b" for="ch" forName="rect7" refType="b" refFor="ch" refForName="circle7"/>
              <dgm:constr type="r" for="ch" forName="rect7ParTx" refType="l" refFor="ch" refForName="space"/>
              <dgm:constr type="w" for="ch" forName="rect7ParTx" refType="w" refFor="ch" refForName="rect7" fact="0.5"/>
              <dgm:constr type="t" for="ch" forName="rect7ParTx" refType="t" refFor="ch" refForName="rect7"/>
              <dgm:constr type="b" for="ch" forName="rect7ParTx" refType="b" refFor="ch" refForName="rect7"/>
              <dgm:constr type="r" for="ch" forName="rect7ChTx" refType="l" refFor="ch" refForName="rect7ParTx"/>
              <dgm:constr type="w" for="ch" forName="rect7ChTx" refType="w" refFor="ch" refForName="rect7ParTx"/>
              <dgm:constr type="t" for="ch" forName="rect7ChTx" refType="t" refFor="ch" refForName="rect7ParTx"/>
              <dgm:constr type="b" for="ch" forName="rect7ChTx" refType="b" refFor="ch" refForName="rect7ParTx"/>
              <dgm:constr type="r" for="ch" forName="rect7ParTxNoCh" refType="l" refFor="ch" refForName="space"/>
              <dgm:constr type="w" for="ch" forName="rect7ParTxNoCh" refType="w" refFor="ch" refForName="rect7"/>
              <dgm:constr type="t" for="ch" forName="rect7ParTxNoCh" refType="t" refFor="ch" refForName="rect7"/>
              <dgm:constr type="b" for="ch" forName="rect7ParTxNoCh" refType="b" refFor="ch" refForName="rect7"/>
              <dgm:constr type="r" for="ch" forName="rect1ParTx" refType="l" refFor="ch" refForName="space"/>
              <dgm:constr type="w" for="ch" forName="rect1ParTx" refType="w" refFor="ch" refForName="rect1" fact="0.5"/>
              <dgm:constr type="t" for="ch" forName="rect1ParTx" refType="t" refFor="ch" refForName="rect1"/>
              <dgm:constr type="b" for="ch" forName="rect1ParTx" refType="t" refFor="ch" refForName="rect2"/>
              <dgm:constr type="r" for="ch" forName="rect1ChTx" refType="l" refFor="ch" refForName="rect1ParTx"/>
              <dgm:constr type="w" for="ch" forName="rect1ChTx" refType="w" refFor="ch" refForName="rect1ParTx"/>
              <dgm:constr type="t" for="ch" forName="rect1ChTx" refType="t" refFor="ch" refForName="rect1ParTx"/>
              <dgm:constr type="b" for="ch" forName="rect1ChTx" refType="b" refFor="ch" refForName="rect1ParTx"/>
              <dgm:constr type="r" for="ch" forName="rect1ParTxNoCh" refType="l" refFor="ch" refForName="space"/>
              <dgm:constr type="w" for="ch" forName="rect1ParTxNoCh" refType="w" refFor="ch" refForName="rect1"/>
              <dgm:constr type="t" for="ch" forName="rect1ParTxNoCh" refType="t" refFor="ch" refForName="rect1"/>
              <dgm:constr type="b" for="ch" forName="rect1ParTxNoCh" refType="t" refFor="ch" refForName="rect2"/>
              <dgm:constr type="r" for="ch" forName="rect2ParTx" refType="l" refFor="ch" refForName="space"/>
              <dgm:constr type="w" for="ch" forName="rect2ParTx" refType="w" refFor="ch" refForName="rect2" fact="0.5"/>
              <dgm:constr type="t" for="ch" forName="rect2ParTx" refType="t" refFor="ch" refForName="rect2"/>
              <dgm:constr type="b" for="ch" forName="rect2ParTx" refType="t" refFor="ch" refForName="rect3"/>
              <dgm:constr type="r" for="ch" forName="rect2ChTx" refType="l" refFor="ch" refForName="rect2ParTx"/>
              <dgm:constr type="w" for="ch" forName="rect2ChTx" refType="w" refFor="ch" refForName="rect2ParTx"/>
              <dgm:constr type="t" for="ch" forName="rect2ChTx" refType="t" refFor="ch" refForName="rect2ParTx"/>
              <dgm:constr type="b" for="ch" forName="rect2ChTx" refType="b" refFor="ch" refForName="rect2ParTx"/>
              <dgm:constr type="r" for="ch" forName="rect2ParTxNoCh" refType="l" refFor="ch" refForName="space"/>
              <dgm:constr type="w" for="ch" forName="rect2ParTxNoCh" refType="w" refFor="ch" refForName="rect2"/>
              <dgm:constr type="t" for="ch" forName="rect2ParTxNoCh" refType="t" refFor="ch" refForName="rect2"/>
              <dgm:constr type="b" for="ch" forName="rect2ParTxNoCh" refType="t" refFor="ch" refForName="rect3"/>
              <dgm:constr type="r" for="ch" forName="rect3ParTx" refType="l" refFor="ch" refForName="space"/>
              <dgm:constr type="w" for="ch" forName="rect3ParTx" refType="w" refFor="ch" refForName="rect3" fact="0.5"/>
              <dgm:constr type="t" for="ch" forName="rect3ParTx" refType="t" refFor="ch" refForName="rect3"/>
              <dgm:constr type="b" for="ch" forName="rect3ParTx" refType="t" refFor="ch" refForName="rect4"/>
              <dgm:constr type="r" for="ch" forName="rect3ChTx" refType="l" refFor="ch" refForName="rect3ParTx"/>
              <dgm:constr type="w" for="ch" forName="rect3ChTx" refType="w" refFor="ch" refForName="rect3ParTx"/>
              <dgm:constr type="t" for="ch" forName="rect3ChTx" refType="t" refFor="ch" refForName="rect3ParTx"/>
              <dgm:constr type="b" for="ch" forName="rect3ChTx" refType="b" refFor="ch" refForName="rect3ParTx"/>
              <dgm:constr type="r" for="ch" forName="rect3ParTxNoCh" refType="l" refFor="ch" refForName="space"/>
              <dgm:constr type="w" for="ch" forName="rect3ParTxNoCh" refType="w" refFor="ch" refForName="rect3"/>
              <dgm:constr type="t" for="ch" forName="rect3ParTxNoCh" refType="t" refFor="ch" refForName="rect3"/>
              <dgm:constr type="b" for="ch" forName="rect3ParTxNoCh" refType="t" refFor="ch" refForName="rect4"/>
              <dgm:constr type="r" for="ch" forName="rect4ParTx" refType="l" refFor="ch" refForName="space"/>
              <dgm:constr type="w" for="ch" forName="rect4ParTx" refType="w" refFor="ch" refForName="rect4" fact="0.5"/>
              <dgm:constr type="t" for="ch" forName="rect4ParTx" refType="t" refFor="ch" refForName="rect4"/>
              <dgm:constr type="b" for="ch" forName="rect4ParTx" refType="t" refFor="ch" refForName="rect5"/>
              <dgm:constr type="r" for="ch" forName="rect4ChTx" refType="l" refFor="ch" refForName="rect4ParTx"/>
              <dgm:constr type="w" for="ch" forName="rect4ChTx" refType="w" refFor="ch" refForName="rect4ParTx"/>
              <dgm:constr type="t" for="ch" forName="rect4ChTx" refType="t" refFor="ch" refForName="rect4ParTx"/>
              <dgm:constr type="b" for="ch" forName="rect4ChTx" refType="b" refFor="ch" refForName="rect4ParTx"/>
              <dgm:constr type="r" for="ch" forName="rect4ParTxNoCh" refType="l" refFor="ch" refForName="space"/>
              <dgm:constr type="w" for="ch" forName="rect4ParTxNoCh" refType="w" refFor="ch" refForName="rect4"/>
              <dgm:constr type="t" for="ch" forName="rect4ParTxNoCh" refType="t" refFor="ch" refForName="rect4"/>
              <dgm:constr type="b" for="ch" forName="rect4ParTxNoCh" refType="t" refFor="ch" refForName="rect5"/>
              <dgm:constr type="r" for="ch" forName="rect5ParTx" refType="l" refFor="ch" refForName="space"/>
              <dgm:constr type="w" for="ch" forName="rect5ParTx" refType="w" refFor="ch" refForName="rect5" fact="0.5"/>
              <dgm:constr type="t" for="ch" forName="rect5ParTx" refType="t" refFor="ch" refForName="rect5"/>
              <dgm:constr type="b" for="ch" forName="rect5ParTx" refType="t" refFor="ch" refForName="rect6"/>
              <dgm:constr type="r" for="ch" forName="rect5ChTx" refType="l" refFor="ch" refForName="rect5ParTx"/>
              <dgm:constr type="w" for="ch" forName="rect5ChTx" refType="w" refFor="ch" refForName="rect5ParTx"/>
              <dgm:constr type="t" for="ch" forName="rect5ChTx" refType="t" refFor="ch" refForName="rect5ParTx"/>
              <dgm:constr type="b" for="ch" forName="rect5ChTx" refType="b" refFor="ch" refForName="rect5ParTx"/>
              <dgm:constr type="r" for="ch" forName="rect5ParTxNoCh" refType="l" refFor="ch" refForName="space"/>
              <dgm:constr type="w" for="ch" forName="rect5ParTxNoCh" refType="w" refFor="ch" refForName="rect5"/>
              <dgm:constr type="t" for="ch" forName="rect5ParTxNoCh" refType="t" refFor="ch" refForName="rect5"/>
              <dgm:constr type="b" for="ch" forName="rect5ParTxNoCh" refType="t" refFor="ch" refForName="rect6"/>
              <dgm:constr type="r" for="ch" forName="rect6ParTx" refType="l" refFor="ch" refForName="space"/>
              <dgm:constr type="w" for="ch" forName="rect6ParTx" refType="w" refFor="ch" refForName="rect6" fact="0.5"/>
              <dgm:constr type="t" for="ch" forName="rect6ParTx" refType="t" refFor="ch" refForName="rect6"/>
              <dgm:constr type="b" for="ch" forName="rect6ParTx" refType="t" refFor="ch" refForName="rect7"/>
              <dgm:constr type="r" for="ch" forName="rect6ChTx" refType="l" refFor="ch" refForName="rect6ParTx"/>
              <dgm:constr type="w" for="ch" forName="rect6ChTx" refType="w" refFor="ch" refForName="rect6ParTx"/>
              <dgm:constr type="t" for="ch" forName="rect6ChTx" refType="t" refFor="ch" refForName="rect6ParTx"/>
              <dgm:constr type="b" for="ch" forName="rect6ChTx" refType="b" refFor="ch" refForName="rect6ParTx"/>
              <dgm:constr type="r" for="ch" forName="rect6ParTxNoCh" refType="l" refFor="ch" refForName="space"/>
              <dgm:constr type="w" for="ch" forName="rect6ParTxNoCh" refType="w" refFor="ch" refForName="rect6"/>
              <dgm:constr type="t" for="ch" forName="rect6ParTxNoCh" refType="t" refFor="ch" refForName="rect6"/>
              <dgm:constr type="b" for="ch" forName="rect6ParTxNoCh" refType="t" refFor="ch" refForName="rect7"/>
              <dgm:constr type="primFontSz" for="ch" op="equ" val="65"/>
              <dgm:constr type="secFontSz" for="ch" op="equ" val="65"/>
            </dgm:constrLst>
          </dgm:if>
          <dgm:else name="Name21">
            <dgm:constrLst/>
          </dgm:else>
        </dgm:choose>
      </dgm:else>
    </dgm:choose>
    <dgm:ruleLst/>
    <dgm:forEach name="Name22" axis="ch" ptType="node" cnt="1">
      <dgm:layoutNode name="circle1" styleLbl="node1">
        <dgm:alg type="sp"/>
        <dgm:choose name="Name23">
          <dgm:if name="Name24" func="var" arg="dir" op="equ" val="norm">
            <dgm:shape xmlns:r="http://schemas.openxmlformats.org/officeDocument/2006/relationships" type="pie" r:blip="">
              <dgm:adjLst>
                <dgm:adj idx="1" val="90"/>
                <dgm:adj idx="2" val="270"/>
              </dgm:adjLst>
            </dgm:shape>
          </dgm:if>
          <dgm:else name="Name25">
            <dgm:shape xmlns:r="http://schemas.openxmlformats.org/officeDocument/2006/relationships" type="pie" r:blip="">
              <dgm:adjLst>
                <dgm:adj idx="1" val="270"/>
                <dgm:adj idx="2" val="90"/>
              </dgm:adjLst>
            </dgm:shape>
          </dgm:else>
        </dgm:choose>
        <dgm:presOf/>
        <dgm:constrLst/>
        <dgm:ruleLst/>
      </dgm:layoutNode>
      <dgm:layoutNode name="space">
        <dgm:alg type="sp"/>
        <dgm:shape xmlns:r="http://schemas.openxmlformats.org/officeDocument/2006/relationships" r:blip="">
          <dgm:adjLst/>
        </dgm:shape>
        <dgm:presOf/>
        <dgm:constrLst/>
        <dgm:ruleLst/>
      </dgm:layoutNode>
      <dgm:layoutNode name="rect1" styleLbl="alignAcc1">
        <dgm:alg type="sp"/>
        <dgm:shape xmlns:r="http://schemas.openxmlformats.org/officeDocument/2006/relationships" type="rect" r:blip="">
          <dgm:adjLst/>
        </dgm:shape>
        <dgm:presOf axis="self"/>
        <dgm:constrLst/>
        <dgm:ruleLst/>
      </dgm:layoutNode>
    </dgm:forEach>
    <dgm:forEach name="Name26" axis="ch" ptType="node" st="2" cnt="1">
      <dgm:layoutNode name="vertSpace2">
        <dgm:alg type="sp"/>
        <dgm:shape xmlns:r="http://schemas.openxmlformats.org/officeDocument/2006/relationships" type="rect" r:blip="" hideGeom="1">
          <dgm:adjLst/>
        </dgm:shape>
        <dgm:presOf/>
        <dgm:constrLst/>
        <dgm:ruleLst/>
      </dgm:layoutNode>
      <dgm:layoutNode name="circle2" styleLbl="node1">
        <dgm:alg type="sp"/>
        <dgm:choose name="Name27">
          <dgm:if name="Name28" func="var" arg="dir" op="equ" val="norm">
            <dgm:shape xmlns:r="http://schemas.openxmlformats.org/officeDocument/2006/relationships" type="pie" r:blip="">
              <dgm:adjLst>
                <dgm:adj idx="1" val="90"/>
                <dgm:adj idx="2" val="270"/>
              </dgm:adjLst>
            </dgm:shape>
          </dgm:if>
          <dgm:else name="Name29">
            <dgm:shape xmlns:r="http://schemas.openxmlformats.org/officeDocument/2006/relationships" type="pie" r:blip="">
              <dgm:adjLst>
                <dgm:adj idx="1" val="270"/>
                <dgm:adj idx="2" val="90"/>
              </dgm:adjLst>
            </dgm:shape>
          </dgm:else>
        </dgm:choose>
        <dgm:presOf/>
        <dgm:constrLst/>
        <dgm:ruleLst/>
      </dgm:layoutNode>
      <dgm:layoutNode name="rect2" styleLbl="alignAcc1">
        <dgm:alg type="sp"/>
        <dgm:shape xmlns:r="http://schemas.openxmlformats.org/officeDocument/2006/relationships" type="rect" r:blip="">
          <dgm:adjLst/>
        </dgm:shape>
        <dgm:presOf axis="self"/>
        <dgm:constrLst/>
        <dgm:ruleLst/>
      </dgm:layoutNode>
    </dgm:forEach>
    <dgm:forEach name="Name30" axis="ch" ptType="node" st="3" cnt="1">
      <dgm:layoutNode name="vertSpace3">
        <dgm:alg type="sp"/>
        <dgm:shape xmlns:r="http://schemas.openxmlformats.org/officeDocument/2006/relationships" type="rect" r:blip="" hideGeom="1">
          <dgm:adjLst/>
        </dgm:shape>
        <dgm:presOf/>
        <dgm:constrLst/>
        <dgm:ruleLst/>
      </dgm:layoutNode>
      <dgm:layoutNode name="circle3" styleLbl="node1">
        <dgm:alg type="sp"/>
        <dgm:choose name="Name31">
          <dgm:if name="Name32" func="var" arg="dir" op="equ" val="norm">
            <dgm:shape xmlns:r="http://schemas.openxmlformats.org/officeDocument/2006/relationships" type="pie" r:blip="">
              <dgm:adjLst>
                <dgm:adj idx="1" val="90"/>
                <dgm:adj idx="2" val="270"/>
              </dgm:adjLst>
            </dgm:shape>
          </dgm:if>
          <dgm:else name="Name33">
            <dgm:shape xmlns:r="http://schemas.openxmlformats.org/officeDocument/2006/relationships" type="pie" r:blip="">
              <dgm:adjLst>
                <dgm:adj idx="1" val="270"/>
                <dgm:adj idx="2" val="90"/>
              </dgm:adjLst>
            </dgm:shape>
          </dgm:else>
        </dgm:choose>
        <dgm:presOf/>
        <dgm:constrLst/>
        <dgm:ruleLst/>
      </dgm:layoutNode>
      <dgm:layoutNode name="rect3" styleLbl="alignAcc1">
        <dgm:alg type="sp"/>
        <dgm:shape xmlns:r="http://schemas.openxmlformats.org/officeDocument/2006/relationships" type="rect" r:blip="">
          <dgm:adjLst/>
        </dgm:shape>
        <dgm:presOf axis="self"/>
        <dgm:constrLst/>
        <dgm:ruleLst/>
      </dgm:layoutNode>
    </dgm:forEach>
    <dgm:forEach name="Name34" axis="ch" ptType="node" st="4" cnt="1">
      <dgm:layoutNode name="vertSpace4">
        <dgm:alg type="sp"/>
        <dgm:shape xmlns:r="http://schemas.openxmlformats.org/officeDocument/2006/relationships" type="rect" r:blip="" hideGeom="1">
          <dgm:adjLst/>
        </dgm:shape>
        <dgm:presOf/>
        <dgm:constrLst/>
        <dgm:ruleLst/>
      </dgm:layoutNode>
      <dgm:layoutNode name="circle4" styleLbl="node1">
        <dgm:alg type="sp"/>
        <dgm:choose name="Name35">
          <dgm:if name="Name36" func="var" arg="dir" op="equ" val="norm">
            <dgm:shape xmlns:r="http://schemas.openxmlformats.org/officeDocument/2006/relationships" type="pie" r:blip="">
              <dgm:adjLst>
                <dgm:adj idx="1" val="90"/>
                <dgm:adj idx="2" val="270"/>
              </dgm:adjLst>
            </dgm:shape>
          </dgm:if>
          <dgm:else name="Name37">
            <dgm:shape xmlns:r="http://schemas.openxmlformats.org/officeDocument/2006/relationships" type="pie" r:blip="">
              <dgm:adjLst>
                <dgm:adj idx="1" val="270"/>
                <dgm:adj idx="2" val="90"/>
              </dgm:adjLst>
            </dgm:shape>
          </dgm:else>
        </dgm:choose>
        <dgm:presOf/>
        <dgm:constrLst/>
        <dgm:ruleLst/>
      </dgm:layoutNode>
      <dgm:layoutNode name="rect4" styleLbl="alignAcc1">
        <dgm:alg type="sp"/>
        <dgm:shape xmlns:r="http://schemas.openxmlformats.org/officeDocument/2006/relationships" type="rect" r:blip="">
          <dgm:adjLst/>
        </dgm:shape>
        <dgm:presOf axis="self"/>
        <dgm:constrLst/>
        <dgm:ruleLst/>
      </dgm:layoutNode>
    </dgm:forEach>
    <dgm:forEach name="Name38" axis="ch" ptType="node" st="5" cnt="1">
      <dgm:layoutNode name="vertSpace5">
        <dgm:alg type="sp"/>
        <dgm:shape xmlns:r="http://schemas.openxmlformats.org/officeDocument/2006/relationships" type="rect" r:blip="" hideGeom="1">
          <dgm:adjLst/>
        </dgm:shape>
        <dgm:presOf/>
        <dgm:constrLst/>
        <dgm:ruleLst/>
      </dgm:layoutNode>
      <dgm:layoutNode name="circle5" styleLbl="node1">
        <dgm:alg type="sp"/>
        <dgm:choose name="Name39">
          <dgm:if name="Name40" func="var" arg="dir" op="equ" val="norm">
            <dgm:shape xmlns:r="http://schemas.openxmlformats.org/officeDocument/2006/relationships" type="pie" r:blip="">
              <dgm:adjLst>
                <dgm:adj idx="1" val="90"/>
                <dgm:adj idx="2" val="270"/>
              </dgm:adjLst>
            </dgm:shape>
          </dgm:if>
          <dgm:else name="Name41">
            <dgm:shape xmlns:r="http://schemas.openxmlformats.org/officeDocument/2006/relationships" type="pie" r:blip="">
              <dgm:adjLst>
                <dgm:adj idx="1" val="270"/>
                <dgm:adj idx="2" val="90"/>
              </dgm:adjLst>
            </dgm:shape>
          </dgm:else>
        </dgm:choose>
        <dgm:presOf/>
        <dgm:constrLst/>
        <dgm:ruleLst/>
      </dgm:layoutNode>
      <dgm:layoutNode name="rect5" styleLbl="alignAcc1">
        <dgm:alg type="sp"/>
        <dgm:shape xmlns:r="http://schemas.openxmlformats.org/officeDocument/2006/relationships" type="rect" r:blip="">
          <dgm:adjLst/>
        </dgm:shape>
        <dgm:presOf axis="self"/>
        <dgm:constrLst/>
        <dgm:ruleLst/>
      </dgm:layoutNode>
    </dgm:forEach>
    <dgm:forEach name="Name42" axis="ch" ptType="node" st="6" cnt="1">
      <dgm:layoutNode name="vertSpace6">
        <dgm:alg type="sp"/>
        <dgm:shape xmlns:r="http://schemas.openxmlformats.org/officeDocument/2006/relationships" type="rect" r:blip="" hideGeom="1">
          <dgm:adjLst/>
        </dgm:shape>
        <dgm:presOf/>
        <dgm:constrLst/>
        <dgm:ruleLst/>
      </dgm:layoutNode>
      <dgm:layoutNode name="circle6" styleLbl="node1">
        <dgm:alg type="sp"/>
        <dgm:choose name="Name43">
          <dgm:if name="Name44" func="var" arg="dir" op="equ" val="norm">
            <dgm:shape xmlns:r="http://schemas.openxmlformats.org/officeDocument/2006/relationships" type="pie" r:blip="">
              <dgm:adjLst>
                <dgm:adj idx="1" val="90"/>
                <dgm:adj idx="2" val="270"/>
              </dgm:adjLst>
            </dgm:shape>
          </dgm:if>
          <dgm:else name="Name45">
            <dgm:shape xmlns:r="http://schemas.openxmlformats.org/officeDocument/2006/relationships" type="pie" r:blip="">
              <dgm:adjLst>
                <dgm:adj idx="1" val="270"/>
                <dgm:adj idx="2" val="90"/>
              </dgm:adjLst>
            </dgm:shape>
          </dgm:else>
        </dgm:choose>
        <dgm:presOf/>
        <dgm:constrLst/>
        <dgm:ruleLst/>
      </dgm:layoutNode>
      <dgm:layoutNode name="rect6" styleLbl="alignAcc1">
        <dgm:alg type="sp"/>
        <dgm:shape xmlns:r="http://schemas.openxmlformats.org/officeDocument/2006/relationships" type="rect" r:blip="">
          <dgm:adjLst/>
        </dgm:shape>
        <dgm:presOf axis="self"/>
        <dgm:constrLst/>
        <dgm:ruleLst/>
      </dgm:layoutNode>
    </dgm:forEach>
    <dgm:forEach name="Name46" axis="ch" ptType="node" st="7" cnt="1">
      <dgm:layoutNode name="vertSpace7">
        <dgm:alg type="sp"/>
        <dgm:shape xmlns:r="http://schemas.openxmlformats.org/officeDocument/2006/relationships" type="rect" r:blip="" hideGeom="1">
          <dgm:adjLst/>
        </dgm:shape>
        <dgm:presOf/>
        <dgm:constrLst/>
        <dgm:ruleLst/>
      </dgm:layoutNode>
      <dgm:layoutNode name="circle7" styleLbl="node1">
        <dgm:alg type="sp"/>
        <dgm:choose name="Name47">
          <dgm:if name="Name48" func="var" arg="dir" op="equ" val="norm">
            <dgm:shape xmlns:r="http://schemas.openxmlformats.org/officeDocument/2006/relationships" type="pie" r:blip="">
              <dgm:adjLst>
                <dgm:adj idx="1" val="90"/>
                <dgm:adj idx="2" val="270"/>
              </dgm:adjLst>
            </dgm:shape>
          </dgm:if>
          <dgm:else name="Name49">
            <dgm:shape xmlns:r="http://schemas.openxmlformats.org/officeDocument/2006/relationships" type="pie" r:blip="">
              <dgm:adjLst>
                <dgm:adj idx="1" val="270"/>
                <dgm:adj idx="2" val="90"/>
              </dgm:adjLst>
            </dgm:shape>
          </dgm:else>
        </dgm:choose>
        <dgm:presOf/>
        <dgm:constrLst/>
        <dgm:ruleLst/>
      </dgm:layoutNode>
      <dgm:layoutNode name="rect7" styleLbl="alignAcc1">
        <dgm:alg type="sp"/>
        <dgm:shape xmlns:r="http://schemas.openxmlformats.org/officeDocument/2006/relationships" type="rect" r:blip="">
          <dgm:adjLst/>
        </dgm:shape>
        <dgm:presOf axis="self"/>
        <dgm:constrLst/>
        <dgm:ruleLst/>
      </dgm:layoutNode>
    </dgm:forEach>
    <dgm:forEach name="Name50" axis="ch" ptType="node" cnt="1">
      <dgm:choose name="Name51">
        <dgm:if name="Name52" axis="root des" ptType="all node" func="maxDepth" op="gte" val="2">
          <dgm:layoutNode name="rect1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1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3">
          <dgm:layoutNode name="rect1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4" axis="ch" ptType="node" st="2" cnt="1">
      <dgm:choose name="Name55">
        <dgm:if name="Name56" axis="root des" ptType="all node" func="maxDepth" op="gte" val="2">
          <dgm:layoutNode name="rect2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2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57">
          <dgm:layoutNode name="rect2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58" axis="ch" ptType="node" st="3" cnt="1">
      <dgm:choose name="Name59">
        <dgm:if name="Name60" axis="root des" ptType="all node" func="maxDepth" op="gte" val="2">
          <dgm:layoutNode name="rect3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3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1">
          <dgm:layoutNode name="rect3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2" axis="ch" ptType="node" st="4" cnt="1">
      <dgm:choose name="Name63">
        <dgm:if name="Name64" axis="root des" ptType="all node" func="maxDepth" op="gte" val="2">
          <dgm:layoutNode name="rect4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4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5">
          <dgm:layoutNode name="rect4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66" axis="ch" ptType="node" st="5" cnt="1">
      <dgm:choose name="Name67">
        <dgm:if name="Name68" axis="root des" ptType="all node" func="maxDepth" op="gte" val="2">
          <dgm:layoutNode name="rect5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5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69">
          <dgm:layoutNode name="rect5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0" axis="ch" ptType="node" st="6" cnt="1">
      <dgm:choose name="Name71">
        <dgm:if name="Name72" axis="root des" ptType="all node" func="maxDepth" op="gte" val="2">
          <dgm:layoutNode name="rect6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6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3">
          <dgm:layoutNode name="rect6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forEach name="Name74" axis="ch" ptType="node" st="7" cnt="1">
      <dgm:choose name="Name75">
        <dgm:if name="Name76" axis="root des" ptType="all node" func="maxDepth" op="gte" val="2">
          <dgm:layoutNode name="rect7ParTx"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layoutNode name="rect7ChTx" styleLbl="alignAcc1">
            <dgm:varLst>
              <dgm:bulletEnabled val="1"/>
            </dgm:varLst>
            <dgm:alg type="tx">
              <dgm:param type="stBulletLvl" val="1"/>
              <dgm:param type="txAnchorVertCh" val="mid"/>
            </dgm:alg>
            <dgm:shape xmlns:r="http://schemas.openxmlformats.org/officeDocument/2006/relationships" type="rect" r:blip="" hideGeom="1">
              <dgm:adjLst/>
            </dgm:shape>
            <dgm:presOf axis="des" ptType="node"/>
            <dgm:constrLst>
              <dgm:constr type="lMarg" refType="secFontSz" fact="0.3"/>
              <dgm:constr type="rMarg" refType="secFontSz" fact="0.3"/>
              <dgm:constr type="tMarg" refType="secFontSz" fact="0.3"/>
              <dgm:constr type="bMarg" refType="secFontSz" fact="0.3"/>
            </dgm:constrLst>
            <dgm:ruleLst>
              <dgm:rule type="secFontSz" val="5" fact="NaN" max="NaN"/>
            </dgm:ruleLst>
          </dgm:layoutNode>
        </dgm:if>
        <dgm:else name="Name77">
          <dgm:layoutNode name="rect7ParTxNoCh" styleLbl="alignAcc1">
            <dgm:varLst>
              <dgm:chMax val="1"/>
              <dgm:bulletEnabled val="1"/>
            </dgm:varLst>
            <dgm:alg type="tx"/>
            <dgm:shape xmlns:r="http://schemas.openxmlformats.org/officeDocument/2006/relationships" type="rect" r:blip="" hideGeom="1">
              <dgm:adjLst/>
            </dgm:shape>
            <dgm:presOf axis="self"/>
            <dgm:constrLst>
              <dgm:constr type="lMarg" refType="primFontSz" fact="0.3"/>
              <dgm:constr type="rMarg" refType="primFontSz" fact="0.3"/>
              <dgm:constr type="tMarg" refType="primFontSz" fact="0.3"/>
              <dgm:constr type="bMarg" refType="primFontSz" fact="0.3"/>
            </dgm:constrLst>
            <dgm:ruleLst>
              <dgm:rule type="primFontSz" val="5" fact="NaN" max="NaN"/>
            </dgm:ruleLst>
          </dgm:layoutNode>
        </dgm:else>
      </dgm:choose>
    </dgm:forEach>
  </dgm:layoutNode>
</dgm:layoutDef>
</file>

<file path=ppt/diagrams/layout28.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29.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3.xml><?xml version="1.0" encoding="utf-8"?>
<dgm:layoutDef xmlns:dgm="http://schemas.openxmlformats.org/drawingml/2006/diagram" xmlns:a="http://schemas.openxmlformats.org/drawingml/2006/main" uniqueId="urn:microsoft.com/office/officeart/2005/8/layout/vList5">
  <dgm:title val=""/>
  <dgm:desc val=""/>
  <dgm:catLst>
    <dgm:cat type="list" pri="15000"/>
    <dgm:cat type="convert" pri="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animLvl val="lvl"/>
      <dgm:resizeHandles val="exact"/>
    </dgm:varLst>
    <dgm:choose name="Name1">
      <dgm:if name="Name2" func="var" arg="dir" op="equ" val="norm">
        <dgm:alg type="lin">
          <dgm:param type="linDir" val="fromT"/>
          <dgm:param type="nodeHorzAlign" val="l"/>
        </dgm:alg>
      </dgm:if>
      <dgm:else name="Name3">
        <dgm:alg type="lin">
          <dgm:param type="linDir" val="fromT"/>
          <dgm:param type="nodeHorzAlign" val="r"/>
        </dgm:alg>
      </dgm:else>
    </dgm:choose>
    <dgm:shape xmlns:r="http://schemas.openxmlformats.org/officeDocument/2006/relationships" r:blip="">
      <dgm:adjLst/>
    </dgm:shape>
    <dgm:presOf/>
    <dgm:constrLst>
      <dgm:constr type="h" for="ch" forName="linNode" refType="h"/>
      <dgm:constr type="w" for="ch" forName="linNode" refType="w"/>
      <dgm:constr type="h" for="ch" forName="sp" refType="h" fact="0.05"/>
      <dgm:constr type="primFontSz" for="des" forName="parentText" op="equ" val="65"/>
      <dgm:constr type="secFontSz" for="des" forName="descendantText" op="equ"/>
    </dgm:constrLst>
    <dgm:ruleLst/>
    <dgm:forEach name="Name4" axis="ch" ptType="node">
      <dgm:layoutNode name="linNode">
        <dgm:choose name="Name5">
          <dgm:if name="Name6" func="var" arg="dir" op="equ" val="norm">
            <dgm:alg type="lin">
              <dgm:param type="linDir" val="fromL"/>
            </dgm:alg>
          </dgm:if>
          <dgm:else name="Name7">
            <dgm:alg type="lin">
              <dgm:param type="linDir" val="fromR"/>
            </dgm:alg>
          </dgm:else>
        </dgm:choose>
        <dgm:shape xmlns:r="http://schemas.openxmlformats.org/officeDocument/2006/relationships" r:blip="">
          <dgm:adjLst/>
        </dgm:shape>
        <dgm:presOf/>
        <dgm:constrLst>
          <dgm:constr type="w" for="ch" forName="parentText" refType="w" fact="0.36"/>
          <dgm:constr type="w" for="ch" forName="descendantText" refType="w" fact="0.64"/>
          <dgm:constr type="h" for="ch" forName="parentText" refType="h"/>
          <dgm:constr type="h" for="ch" forName="descendantText" refType="h" refFor="ch" refForName="parentText" fact="0.8"/>
        </dgm:constrLst>
        <dgm:ruleLst/>
        <dgm:layoutNode name="parentText">
          <dgm:varLst>
            <dgm:chMax val="1"/>
            <dgm:bulletEnabled val="1"/>
          </dgm:varLst>
          <dgm:alg type="tx"/>
          <dgm:shape xmlns:r="http://schemas.openxmlformats.org/officeDocument/2006/relationships" type="roundRect" r:blip="" zOrderOff="3">
            <dgm:adjLst/>
          </dgm:shape>
          <dgm:presOf axis="self" ptType="node"/>
          <dgm:constrLst>
            <dgm:constr type="tMarg" refType="primFontSz" fact="0.15"/>
            <dgm:constr type="bMarg" refType="primFontSz" fact="0.15"/>
            <dgm:constr type="lMarg" refType="primFontSz" fact="0.3"/>
            <dgm:constr type="rMarg" refType="primFontSz" fact="0.3"/>
          </dgm:constrLst>
          <dgm:ruleLst>
            <dgm:rule type="primFontSz" val="5" fact="NaN" max="NaN"/>
          </dgm:ruleLst>
        </dgm:layoutNode>
        <dgm:choose name="Name8">
          <dgm:if name="Name9" axis="ch" ptType="node" func="cnt" op="gte" val="1">
            <dgm:layoutNode name="descendantText" styleLbl="alignAccFollowNode1">
              <dgm:varLst>
                <dgm:bulletEnabled val="1"/>
              </dgm:varLst>
              <dgm:alg type="tx">
                <dgm:param type="stBulletLvl" val="1"/>
                <dgm:param type="txAnchorVertCh" val="mid"/>
              </dgm:alg>
              <dgm:choose name="Name10">
                <dgm:if name="Name11" func="var" arg="dir" op="equ" val="norm">
                  <dgm:shape xmlns:r="http://schemas.openxmlformats.org/officeDocument/2006/relationships" rot="90" type="round2SameRect" r:blip="">
                    <dgm:adjLst/>
                  </dgm:shape>
                </dgm:if>
                <dgm:else name="Name12">
                  <dgm:shape xmlns:r="http://schemas.openxmlformats.org/officeDocument/2006/relationships" rot="-90" type="round2SameRect" r:blip="">
                    <dgm:adjLst/>
                  </dgm:shape>
                </dgm:else>
              </dgm:choose>
              <dgm:presOf axis="des" ptType="node"/>
              <dgm:constrLst>
                <dgm:constr type="secFontSz" val="65"/>
                <dgm:constr type="primFontSz" refType="secFontSz"/>
                <dgm:constr type="lMarg" refType="secFontSz" fact="0.3"/>
                <dgm:constr type="rMarg" refType="secFontSz" fact="0.3"/>
                <dgm:constr type="tMarg" refType="secFontSz" fact="0.15"/>
                <dgm:constr type="bMarg" refType="secFontSz" fact="0.15"/>
              </dgm:constrLst>
              <dgm:ruleLst>
                <dgm:rule type="secFontSz" val="5" fact="NaN" max="NaN"/>
              </dgm:ruleLst>
            </dgm:layoutNode>
          </dgm:if>
          <dgm:else name="Name13"/>
        </dgm:choose>
      </dgm:layoutNode>
      <dgm:forEach name="Name14" axis="followSib" ptType="sibTrans" cnt="1">
        <dgm:layoutNode name="sp">
          <dgm:alg type="sp"/>
          <dgm:shape xmlns:r="http://schemas.openxmlformats.org/officeDocument/2006/relationships" r:blip="">
            <dgm:adjLst/>
          </dgm:shape>
          <dgm:presOf/>
          <dgm:constrLst/>
          <dgm:ruleLst/>
        </dgm:layoutNode>
      </dgm:forEach>
    </dgm:forEach>
  </dgm:layoutNode>
</dgm:layoutDef>
</file>

<file path=ppt/diagrams/layout30.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1.xml><?xml version="1.0" encoding="utf-8"?>
<dgm:layoutDef xmlns:dgm="http://schemas.openxmlformats.org/drawingml/2006/diagram" xmlns:a="http://schemas.openxmlformats.org/drawingml/2006/main" uniqueId="urn:microsoft.com/office/officeart/2005/8/layout/pyramid2">
  <dgm:title val=""/>
  <dgm:desc val=""/>
  <dgm:catLst>
    <dgm:cat type="pyramid" pri="3000"/>
    <dgm:cat type="list" pri="21000"/>
    <dgm:cat type="convert" pri="17000"/>
  </dgm:catLst>
  <dgm:sampData useDef="1">
    <dgm:dataModel>
      <dgm:ptLst/>
      <dgm:bg/>
      <dgm:whole/>
    </dgm:dataModel>
  </dgm:sampData>
  <dgm:styleData useDef="1">
    <dgm:dataModel>
      <dgm:ptLst/>
      <dgm:bg/>
      <dgm:whole/>
    </dgm:dataModel>
  </dgm:styleData>
  <dgm:clrData useDef="1">
    <dgm:dataModel>
      <dgm:ptLst/>
      <dgm:bg/>
      <dgm:whole/>
    </dgm:dataModel>
  </dgm:clrData>
  <dgm:layoutNode name="compositeShape">
    <dgm:alg type="composite"/>
    <dgm:shape xmlns:r="http://schemas.openxmlformats.org/officeDocument/2006/relationships" r:blip="">
      <dgm:adjLst/>
    </dgm:shape>
    <dgm:presOf/>
    <dgm:varLst>
      <dgm:dir/>
      <dgm:resizeHandles/>
    </dgm:varLst>
    <dgm:choose name="Name0">
      <dgm:if name="Name1" func="var" arg="dir" op="equ" val="norm">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l" for="ch" forName="theList" refType="w" refFor="ch" refForName="pyramid" fact="0.5"/>
          <dgm:constr type="h" for="des" forName="aSpace" refType="h" fact="0.1"/>
        </dgm:constrLst>
      </dgm:if>
      <dgm:else name="Name2">
        <dgm:constrLst>
          <dgm:constr type="w" for="ch" forName="pyramid" refType="h"/>
          <dgm:constr type="h" for="ch" forName="pyramid" refType="h"/>
          <dgm:constr type="h" for="ch" forName="theList" refType="h" fact="0.8"/>
          <dgm:constr type="w" for="ch" forName="theList" refType="h" fact="0.65"/>
          <dgm:constr type="ctrY" for="ch" forName="theList" refType="h" refFor="ch" refForName="pyramid" fact="0.5"/>
          <dgm:constr type="r" for="ch" forName="theList" refType="w" refFor="ch" refForName="pyramid" fact="0.5"/>
          <dgm:constr type="h" for="des" forName="aSpace" refType="h" fact="0.1"/>
        </dgm:constrLst>
      </dgm:else>
    </dgm:choose>
    <dgm:ruleLst/>
    <dgm:choose name="Name3">
      <dgm:if name="Name4" axis="ch" ptType="node" func="cnt" op="gte" val="1">
        <dgm:layoutNode name="pyramid" styleLbl="node1">
          <dgm:alg type="sp"/>
          <dgm:shape xmlns:r="http://schemas.openxmlformats.org/officeDocument/2006/relationships" type="triangle" r:blip="">
            <dgm:adjLst/>
          </dgm:shape>
          <dgm:presOf/>
          <dgm:constrLst/>
          <dgm:ruleLst/>
        </dgm:layoutNode>
        <dgm:layoutNode name="theList">
          <dgm:alg type="lin">
            <dgm:param type="linDir" val="fromT"/>
          </dgm:alg>
          <dgm:shape xmlns:r="http://schemas.openxmlformats.org/officeDocument/2006/relationships" r:blip="">
            <dgm:adjLst/>
          </dgm:shape>
          <dgm:presOf/>
          <dgm:constrLst>
            <dgm:constr type="w" for="ch" forName="aNode" refType="w"/>
            <dgm:constr type="h" for="ch" forName="aNode" refType="h"/>
            <dgm:constr type="primFontSz" for="ch" ptType="node" op="equ"/>
          </dgm:constrLst>
          <dgm:ruleLst/>
          <dgm:forEach name="aNodeForEach" axis="ch" ptType="node">
            <dgm:layoutNode name="aNode" styleLbl="fgAcc1">
              <dgm:varLst>
                <dgm:bulletEnabled val="1"/>
              </dgm:varLst>
              <dgm:alg type="tx"/>
              <dgm:shape xmlns:r="http://schemas.openxmlformats.org/officeDocument/2006/relationships" type="roundRect" r:blip="">
                <dgm:adjLst/>
              </dgm:shape>
              <dgm:presOf axis="desOrSelf" ptType="node"/>
              <dgm:constrLst>
                <dgm:constr type="primFontSz" val="65"/>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name="aSpace">
              <dgm:alg type="sp"/>
              <dgm:shape xmlns:r="http://schemas.openxmlformats.org/officeDocument/2006/relationships" r:blip="">
                <dgm:adjLst/>
              </dgm:shape>
              <dgm:presOf/>
              <dgm:constrLst/>
              <dgm:ruleLst/>
            </dgm:layoutNode>
          </dgm:forEach>
        </dgm:layoutNode>
      </dgm:if>
      <dgm:else name="Name5"/>
    </dgm:choose>
  </dgm:layoutNode>
</dgm:layoutDef>
</file>

<file path=ppt/diagrams/layout32.xml><?xml version="1.0" encoding="utf-8"?>
<dgm:layoutDef xmlns:dgm="http://schemas.openxmlformats.org/drawingml/2006/diagram" xmlns:a="http://schemas.openxmlformats.org/drawingml/2006/main" uniqueId="urn:microsoft.com/office/officeart/2005/8/layout/hProcess9">
  <dgm:title val=""/>
  <dgm:desc val=""/>
  <dgm:catLst>
    <dgm:cat type="process" pri="5000"/>
    <dgm:cat type="convert" pri="13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CompostProcess">
    <dgm:varLst>
      <dgm:dir/>
      <dgm:resizeHandles val="exact"/>
    </dgm:varLst>
    <dgm:alg type="composite">
      <dgm:param type="horzAlign" val="ctr"/>
      <dgm:param type="vertAlign" val="mid"/>
    </dgm:alg>
    <dgm:shape xmlns:r="http://schemas.openxmlformats.org/officeDocument/2006/relationships" r:blip="">
      <dgm:adjLst/>
    </dgm:shape>
    <dgm:presOf/>
    <dgm:constrLst>
      <dgm:constr type="w" for="ch" forName="arrow" refType="w" fact="0.85"/>
      <dgm:constr type="h" for="ch" forName="arrow" refType="h"/>
      <dgm:constr type="ctrX" for="ch" forName="arrow" refType="w" fact="0.5"/>
      <dgm:constr type="ctrY" for="ch" forName="arrow" refType="h" fact="0.5"/>
      <dgm:constr type="w" for="ch" forName="linearProcess" refType="w"/>
      <dgm:constr type="h" for="ch" forName="linearProcess" refType="h" fact="0.4"/>
      <dgm:constr type="ctrX" for="ch" forName="linearProcess" refType="w" fact="0.5"/>
      <dgm:constr type="ctrY" for="ch" forName="linearProcess" refType="h" fact="0.5"/>
    </dgm:constrLst>
    <dgm:ruleLst/>
    <dgm:layoutNode name="arrow" styleLbl="bgShp">
      <dgm:alg type="sp"/>
      <dgm:choose name="Name0">
        <dgm:if name="Name1" func="var" arg="dir" op="equ" val="norm">
          <dgm:shape xmlns:r="http://schemas.openxmlformats.org/officeDocument/2006/relationships" type="rightArrow" r:blip="">
            <dgm:adjLst/>
          </dgm:shape>
        </dgm:if>
        <dgm:else name="Name2">
          <dgm:shape xmlns:r="http://schemas.openxmlformats.org/officeDocument/2006/relationships" type="leftArrow" r:blip="">
            <dgm:adjLst/>
          </dgm:shape>
        </dgm:else>
      </dgm:choose>
      <dgm:presOf/>
      <dgm:constrLst/>
      <dgm:ruleLst/>
    </dgm:layoutNode>
    <dgm:layoutNode name="linearProcess">
      <dgm:choose name="Name3">
        <dgm:if name="Name4" func="var" arg="dir" op="equ" val="norm">
          <dgm:alg type="lin"/>
        </dgm:if>
        <dgm:else name="Name5">
          <dgm:alg type="lin">
            <dgm:param type="linDir" val="fromR"/>
          </dgm:alg>
        </dgm:else>
      </dgm:choose>
      <dgm:shape xmlns:r="http://schemas.openxmlformats.org/officeDocument/2006/relationships" r:blip="">
        <dgm:adjLst/>
      </dgm:shape>
      <dgm:presOf/>
      <dgm:constrLst>
        <dgm:constr type="userA" for="ch" ptType="node" refType="w"/>
        <dgm:constr type="h" for="ch" ptType="node" refType="h"/>
        <dgm:constr type="w" for="ch" ptType="node" op="equ"/>
        <dgm:constr type="w" for="ch" forName="sibTrans" refType="w" fact="0.05"/>
        <dgm:constr type="primFontSz" for="ch" ptType="node" op="equ" val="65"/>
      </dgm:constrLst>
      <dgm:ruleLst/>
      <dgm:forEach name="Name6" axis="ch" ptType="node">
        <dgm:layoutNode name="textNode" styleLbl="node1">
          <dgm:varLst>
            <dgm:bulletEnabled val="1"/>
          </dgm:varLst>
          <dgm:alg type="tx"/>
          <dgm:shape xmlns:r="http://schemas.openxmlformats.org/officeDocument/2006/relationships" type="roundRect" r:blip="">
            <dgm:adjLst/>
          </dgm:shape>
          <dgm:presOf axis="desOrSelf" ptType="node"/>
          <dgm:constrLst>
            <dgm:constr type="userA"/>
            <dgm:constr type="w" refType="userA" fact="0.3"/>
            <dgm:constr type="tMarg" refType="primFontSz" fact="0.3"/>
            <dgm:constr type="bMarg" refType="primFontSz" fact="0.3"/>
            <dgm:constr type="lMarg" refType="primFontSz" fact="0.3"/>
            <dgm:constr type="rMarg" refType="primFontSz" fact="0.3"/>
          </dgm:constrLst>
          <dgm:ruleLst>
            <dgm:rule type="w" val="NaN" fact="1" max="NaN"/>
            <dgm:rule type="primFontSz" val="5" fact="NaN" max="NaN"/>
          </dgm:ruleLst>
        </dgm:layoutNode>
        <dgm:forEach name="Name7" axis="followSib" ptType="sibTrans" cnt="1">
          <dgm:layoutNode name="sibTrans">
            <dgm:alg type="sp"/>
            <dgm:shape xmlns:r="http://schemas.openxmlformats.org/officeDocument/2006/relationships" r:blip="">
              <dgm:adjLst/>
            </dgm:shape>
            <dgm:presOf/>
            <dgm:constrLst/>
            <dgm:ruleLst/>
          </dgm:layoutNode>
        </dgm:forEach>
      </dgm:forEach>
    </dgm:layoutNode>
  </dgm:layoutNode>
</dgm:layoutDef>
</file>

<file path=ppt/diagrams/layout33.xml><?xml version="1.0" encoding="utf-8"?>
<dgm:layoutDef xmlns:dgm="http://schemas.openxmlformats.org/drawingml/2006/diagram" xmlns:a="http://schemas.openxmlformats.org/drawingml/2006/main" uniqueId="urn:microsoft.com/office/officeart/2005/8/layout/lProcess3">
  <dgm:title val=""/>
  <dgm:desc val=""/>
  <dgm:catLst>
    <dgm:cat type="process" pri="11000"/>
    <dgm:cat type="convert" pri="12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41" srcId="1" destId="11" srcOrd="0" destOrd="0"/>
        <dgm:cxn modelId="42" srcId="1" destId="12" srcOrd="1" destOrd="0"/>
        <dgm:cxn modelId="51" srcId="2" destId="21" srcOrd="0" destOrd="0"/>
        <dgm:cxn modelId="52" srcId="2" destId="22" srcOrd="1" destOrd="0"/>
        <dgm:cxn modelId="61" srcId="3" destId="31" srcOrd="0" destOrd="0"/>
        <dgm:cxn modelId="62" srcId="3" destId="32" srcOrd="1" destOrd="0"/>
      </dgm:cxnLst>
      <dgm:bg/>
      <dgm:whole/>
    </dgm:dataModel>
  </dgm:sampData>
  <dgm:styleData>
    <dgm:dataModel>
      <dgm:ptLst>
        <dgm:pt modelId="0" type="doc"/>
        <dgm:pt modelId="1"/>
        <dgm:pt modelId="2"/>
      </dgm:ptLst>
      <dgm:cxnLst>
        <dgm:cxn modelId="4" srcId="0" destId="1" srcOrd="0" destOrd="0"/>
        <dgm:cxn modelId="5" srcId="1" destId="2"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51" srcId="1" destId="11" srcOrd="0" destOrd="0"/>
        <dgm:cxn modelId="61" srcId="2" destId="21" srcOrd="0" destOrd="0"/>
        <dgm:cxn modelId="71" srcId="3" destId="31" srcOrd="0" destOrd="0"/>
        <dgm:cxn modelId="81" srcId="4" destId="41" srcOrd="0" destOrd="0"/>
      </dgm:cxnLst>
      <dgm:bg/>
      <dgm:whole/>
    </dgm:dataModel>
  </dgm:clrData>
  <dgm:layoutNode name="Name0">
    <dgm:varLst>
      <dgm:chPref val="3"/>
      <dgm:dir/>
      <dgm:animLvl val="lvl"/>
      <dgm:resizeHandles/>
    </dgm:varLst>
    <dgm:choose name="Name1">
      <dgm:if name="Name2" func="var" arg="dir" op="equ" val="norm">
        <dgm:alg type="lin">
          <dgm:param type="linDir" val="fromT"/>
          <dgm:param type="vertAlign" val="mid"/>
          <dgm:param type="nodeHorzAlign" val="l"/>
          <dgm:param type="nodeVertAlign" val="t"/>
          <dgm:param type="fallback" val="2D"/>
        </dgm:alg>
      </dgm:if>
      <dgm:else name="Name3">
        <dgm:alg type="lin">
          <dgm:param type="linDir" val="fromT"/>
          <dgm:param type="vertAlign" val="mid"/>
          <dgm:param type="nodeHorzAlign" val="r"/>
          <dgm:param type="nodeVertAlign" val="t"/>
          <dgm:param type="fallback" val="2D"/>
        </dgm:alg>
      </dgm:else>
    </dgm:choose>
    <dgm:shape xmlns:r="http://schemas.openxmlformats.org/officeDocument/2006/relationships" r:blip="">
      <dgm:adjLst/>
    </dgm:shape>
    <dgm:presOf/>
    <dgm:constrLst>
      <dgm:constr type="w" for="des" forName="bigChev" refType="w"/>
      <dgm:constr type="h" for="des" forName="bigChev" refType="w" refFor="des" refForName="bigChev" op="equ" fact="0.4"/>
      <dgm:constr type="w" for="des" forName="node" refType="w" refFor="des" refForName="bigChev" fact="0.83"/>
      <dgm:constr type="h" for="des" forName="node" refType="w" refFor="des" refForName="node" op="equ" fact="0.4"/>
      <dgm:constr type="w" for="des" forName="parTrans" refType="w" refFor="des" refForName="bigChev" op="equ" fact="-0.13"/>
      <dgm:constr type="w" for="des" forName="sibTrans" refType="w" refFor="des" refForName="node" op="equ" fact="-0.14"/>
      <dgm:constr type="h" for="ch" forName="vSp" refType="h" refFor="des" refForName="bigChev" op="equ" fact="0.14"/>
      <dgm:constr type="primFontSz" for="des" forName="node" op="equ"/>
      <dgm:constr type="primFontSz" for="des" forName="bigChev" op="equ"/>
    </dgm:constrLst>
    <dgm:ruleLst/>
    <dgm:forEach name="Name4" axis="ch" ptType="node">
      <dgm:layoutNode name="horFlow">
        <dgm:choose name="Name5">
          <dgm:if name="Name6" func="var" arg="dir" op="equ" val="norm">
            <dgm:alg type="lin">
              <dgm:param type="linDir" val="fromL"/>
              <dgm:param type="nodeHorzAlign" val="l"/>
              <dgm:param type="nodeVertAlign" val="mid"/>
              <dgm:param type="fallback" val="2D"/>
            </dgm:alg>
          </dgm:if>
          <dgm:else name="Name7">
            <dgm:alg type="lin">
              <dgm:param type="linDir" val="fromR"/>
              <dgm:param type="nodeHorzAlign" val="r"/>
              <dgm:param type="nodeVertAlign" val="mid"/>
              <dgm:param type="fallback" val="2D"/>
            </dgm:alg>
          </dgm:else>
        </dgm:choose>
        <dgm:shape xmlns:r="http://schemas.openxmlformats.org/officeDocument/2006/relationships" r:blip="">
          <dgm:adjLst/>
        </dgm:shape>
        <dgm:presOf/>
        <dgm:constrLst/>
        <dgm:ruleLst/>
        <dgm:layoutNode name="bigChev" styleLbl="node1">
          <dgm:alg type="tx"/>
          <dgm:choose name="Name8">
            <dgm:if name="Name9" func="var" arg="dir" op="equ" val="norm">
              <dgm:shape xmlns:r="http://schemas.openxmlformats.org/officeDocument/2006/relationships" type="chevron" r:blip="">
                <dgm:adjLst/>
              </dgm:shape>
              <dgm:presOf axis="self"/>
              <dgm:constrLst>
                <dgm:constr type="primFontSz" val="65"/>
                <dgm:constr type="rMarg"/>
                <dgm:constr type="lMarg" refType="primFontSz" fact="0.1"/>
                <dgm:constr type="tMarg" refType="primFontSz" fact="0.05"/>
                <dgm:constr type="bMarg" refType="primFontSz" fact="0.05"/>
              </dgm:constrLst>
            </dgm:if>
            <dgm:else name="Name10">
              <dgm:shape xmlns:r="http://schemas.openxmlformats.org/officeDocument/2006/relationships" rot="180" type="chevron" r:blip="">
                <dgm:adjLst/>
              </dgm:shape>
              <dgm:presOf axis="self"/>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parTransForEach" axis="ch" ptType="parTrans" cnt="1">
          <dgm:layoutNode name="parTrans">
            <dgm:alg type="sp"/>
            <dgm:shape xmlns:r="http://schemas.openxmlformats.org/officeDocument/2006/relationships" r:blip="">
              <dgm:adjLst/>
            </dgm:shape>
            <dgm:presOf/>
            <dgm:constrLst/>
            <dgm:ruleLst/>
          </dgm:layoutNode>
        </dgm:forEach>
        <dgm:forEach name="Name11" axis="ch" ptType="node">
          <dgm:layoutNode name="node" styleLbl="alignAccFollowNode1">
            <dgm:varLst>
              <dgm:bulletEnabled val="1"/>
            </dgm:varLst>
            <dgm:alg type="tx"/>
            <dgm:choose name="Name12">
              <dgm:if name="Name13" func="var" arg="dir" op="equ" val="norm">
                <dgm:shape xmlns:r="http://schemas.openxmlformats.org/officeDocument/2006/relationships" type="chevron" r:blip="">
                  <dgm:adjLst/>
                </dgm:shape>
                <dgm:presOf axis="desOrSelf" ptType="node"/>
                <dgm:constrLst>
                  <dgm:constr type="primFontSz" val="65"/>
                  <dgm:constr type="rMarg"/>
                  <dgm:constr type="lMarg" refType="primFontSz" fact="0.1"/>
                  <dgm:constr type="tMarg" refType="primFontSz" fact="0.05"/>
                  <dgm:constr type="bMarg" refType="primFontSz" fact="0.05"/>
                </dgm:constrLst>
              </dgm:if>
              <dgm:else name="Name14">
                <dgm:shape xmlns:r="http://schemas.openxmlformats.org/officeDocument/2006/relationships" rot="180" type="chevron" r:blip="">
                  <dgm:adjLst/>
                </dgm:shape>
                <dgm:presOf axis="desOrSelf" ptType="node"/>
                <dgm:constrLst>
                  <dgm:constr type="primFontSz" val="65"/>
                  <dgm:constr type="lMarg"/>
                  <dgm:constr type="rMarg" refType="primFontSz" fact="0.1"/>
                  <dgm:constr type="tMarg" refType="primFontSz" fact="0.05"/>
                  <dgm:constr type="bMarg" refType="primFontSz" fact="0.05"/>
                </dgm:constrLst>
              </dgm:else>
            </dgm:choose>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choose name="Name15">
        <dgm:if name="Name16" axis="self" ptType="node" func="revPos" op="gte" val="2">
          <dgm:layoutNode name="vSp">
            <dgm:alg type="sp"/>
            <dgm:shape xmlns:r="http://schemas.openxmlformats.org/officeDocument/2006/relationships" r:blip="">
              <dgm:adjLst/>
            </dgm:shape>
            <dgm:presOf/>
            <dgm:constrLst/>
            <dgm:ruleLst/>
          </dgm:layoutNode>
        </dgm:if>
        <dgm:else name="Name17"/>
      </dgm:choose>
    </dgm:forEach>
  </dgm:layoutNode>
</dgm:layoutDef>
</file>

<file path=ppt/diagrams/layout34.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35.xml><?xml version="1.0" encoding="utf-8"?>
<dgm:layoutDef xmlns:dgm="http://schemas.openxmlformats.org/drawingml/2006/diagram" xmlns:a="http://schemas.openxmlformats.org/drawingml/2006/main" uniqueId="urn:microsoft.com/office/officeart/2005/8/layout/venn1">
  <dgm:title val=""/>
  <dgm:desc val=""/>
  <dgm:catLst>
    <dgm:cat type="relationship" pri="28000"/>
    <dgm:cat type="convert" pri="19000"/>
  </dgm:catLst>
  <dgm:sampData useDef="1">
    <dgm:dataModel>
      <dgm:ptLst/>
      <dgm:bg/>
      <dgm:whole/>
    </dgm:dataModel>
  </dgm:sampData>
  <dgm:styleData useDef="1">
    <dgm:dataModel>
      <dgm:ptLst/>
      <dgm:bg/>
      <dgm:whole/>
    </dgm:dataModel>
  </dgm:styleData>
  <dgm:clrData>
    <dgm:dataModel>
      <dgm:ptLst>
        <dgm:pt modelId="0" type="doc"/>
        <dgm:pt modelId="1"/>
        <dgm:pt modelId="2"/>
        <dgm:pt modelId="3"/>
        <dgm:pt modelId="4"/>
      </dgm:ptLst>
      <dgm:cxnLst>
        <dgm:cxn modelId="7" srcId="0" destId="1" srcOrd="0" destOrd="0"/>
        <dgm:cxn modelId="8" srcId="0" destId="2" srcOrd="1" destOrd="0"/>
        <dgm:cxn modelId="9" srcId="0" destId="3" srcOrd="2" destOrd="0"/>
        <dgm:cxn modelId="10" srcId="0" destId="4" srcOrd="3" destOrd="0"/>
      </dgm:cxnLst>
      <dgm:bg/>
      <dgm:whole/>
    </dgm:dataModel>
  </dgm:clrData>
  <dgm:layoutNode name="compositeShape">
    <dgm:varLst>
      <dgm:chMax val="7"/>
      <dgm:dir/>
      <dgm:resizeHandles val="exact"/>
    </dgm:varLst>
    <dgm:choose name="Name0">
      <dgm:if name="Name1" axis="ch" ptType="node" func="cnt" op="equ" val="1">
        <dgm:alg type="composite">
          <dgm:param type="ar" val="1"/>
        </dgm:alg>
      </dgm:if>
      <dgm:if name="Name2" axis="ch" ptType="node" func="cnt" op="equ" val="2">
        <dgm:alg type="composite">
          <dgm:param type="ar" val="1.792"/>
        </dgm:alg>
      </dgm:if>
      <dgm:if name="Name3" axis="ch" ptType="node" func="cnt" op="equ" val="3">
        <dgm:alg type="composite">
          <dgm:param type="ar" val="1"/>
        </dgm:alg>
      </dgm:if>
      <dgm:if name="Name4" axis="ch" ptType="node" func="cnt" op="equ" val="4">
        <dgm:alg type="composite">
          <dgm:param type="ar" val="1"/>
        </dgm:alg>
      </dgm:if>
      <dgm:if name="Name5" axis="ch" ptType="node" func="cnt" op="equ" val="5">
        <dgm:alg type="composite">
          <dgm:param type="ar" val="1.4"/>
        </dgm:alg>
      </dgm:if>
      <dgm:if name="Name6" axis="ch" ptType="node" func="cnt" op="equ" val="6">
        <dgm:alg type="composite">
          <dgm:param type="ar" val="1.285"/>
        </dgm:alg>
      </dgm:if>
      <dgm:if name="Name7" axis="ch" ptType="node" func="cnt" op="equ" val="7">
        <dgm:alg type="composite">
          <dgm:param type="ar" val="1.359"/>
        </dgm:alg>
      </dgm:if>
      <dgm:else name="Name8">
        <dgm:alg type="composite">
          <dgm:param type="ar" val="1.359"/>
        </dgm:alg>
      </dgm:else>
    </dgm:choose>
    <dgm:shape xmlns:r="http://schemas.openxmlformats.org/officeDocument/2006/relationships" r:blip="">
      <dgm:adjLst/>
    </dgm:shape>
    <dgm:presOf/>
    <dgm:choose name="Name9">
      <dgm:if name="Name10" axis="ch" ptType="node" func="cnt" op="equ" val="1">
        <dgm:constrLst>
          <dgm:constr type="ctrX" for="ch" forName="circ1TxSh" refType="w" fact="0.5"/>
          <dgm:constr type="ctrY" for="ch" forName="circ1TxSh" refType="h" fact="0.5"/>
          <dgm:constr type="w" for="ch" forName="circ1TxSh" refType="w"/>
          <dgm:constr type="h" for="ch" forName="circ1TxSh" refType="h"/>
          <dgm:constr type="primFontSz" for="ch" ptType="node" op="equ"/>
        </dgm:constrLst>
      </dgm:if>
      <dgm:if name="Name11" axis="ch" ptType="node" func="cnt" op="equ" val="2">
        <dgm:constrLst>
          <dgm:constr type="ctrX" for="ch" forName="circ1" refType="w" fact="0.3"/>
          <dgm:constr type="ctrY" for="ch" forName="circ1" refType="h" fact="0.5"/>
          <dgm:constr type="w" for="ch" forName="circ1" refType="w" fact="0.555"/>
          <dgm:constr type="h" for="ch" forName="circ1" refType="h" fact="0.99456"/>
          <dgm:constr type="l" for="ch" forName="circ1Tx" refType="w" fact="0.1"/>
          <dgm:constr type="t" for="ch" forName="circ1Tx" refType="h" fact="0.12"/>
          <dgm:constr type="w" for="ch" forName="circ1Tx" refType="w" fact="0.32"/>
          <dgm:constr type="h" for="ch" forName="circ1Tx" refType="h" fact="0.76"/>
          <dgm:constr type="ctrX" for="ch" forName="circ2" refType="w" fact="0.7"/>
          <dgm:constr type="ctrY" for="ch" forName="circ2" refType="h" fact="0.5"/>
          <dgm:constr type="w" for="ch" forName="circ2" refType="w" fact="0.555"/>
          <dgm:constr type="h" for="ch" forName="circ2" refType="h" fact="0.99456"/>
          <dgm:constr type="l" for="ch" forName="circ2Tx" refType="w" fact="0.58"/>
          <dgm:constr type="t" for="ch" forName="circ2Tx" refType="h" fact="0.12"/>
          <dgm:constr type="w" for="ch" forName="circ2Tx" refType="w" fact="0.32"/>
          <dgm:constr type="h" for="ch" forName="circ2Tx" refType="h" fact="0.76"/>
          <dgm:constr type="primFontSz" for="ch" ptType="node" op="equ"/>
        </dgm:constrLst>
      </dgm:if>
      <dgm:if name="Name12" axis="ch" ptType="node" func="cnt" op="equ" val="3">
        <dgm:constrLst>
          <dgm:constr type="ctrX" for="ch" forName="circ1" refType="w" fact="0.5"/>
          <dgm:constr type="ctrY" for="ch" forName="circ1" refType="w" fact="0.25"/>
          <dgm:constr type="w" for="ch" forName="circ1" refType="w" fact="0.6"/>
          <dgm:constr type="h" for="ch" forName="circ1" refType="h" fact="0.6"/>
          <dgm:constr type="l" for="ch" forName="circ1Tx" refType="w" fact="0.28"/>
          <dgm:constr type="t" for="ch" forName="circ1Tx" refType="h" fact="0.055"/>
          <dgm:constr type="w" for="ch" forName="circ1Tx" refType="w" fact="0.44"/>
          <dgm:constr type="h" for="ch" forName="circ1Tx" refType="h" fact="0.27"/>
          <dgm:constr type="ctrX" for="ch" forName="circ2" refType="w" fact="0.7165"/>
          <dgm:constr type="ctrY" for="ch" forName="circ2" refType="w" fact="0.625"/>
          <dgm:constr type="w" for="ch" forName="circ2" refType="w" fact="0.6"/>
          <dgm:constr type="h" for="ch" forName="circ2" refType="h" fact="0.6"/>
          <dgm:constr type="l" for="ch" forName="circ2Tx" refType="w" fact="0.6"/>
          <dgm:constr type="t" for="ch" forName="circ2Tx" refType="h" fact="0.48"/>
          <dgm:constr type="w" for="ch" forName="circ2Tx" refType="w" fact="0.36"/>
          <dgm:constr type="h" for="ch" forName="circ2Tx" refType="h" fact="0.33"/>
          <dgm:constr type="ctrX" for="ch" forName="circ3" refType="w" fact="0.2835"/>
          <dgm:constr type="ctrY" for="ch" forName="circ3" refType="w" fact="0.625"/>
          <dgm:constr type="w" for="ch" forName="circ3" refType="w" fact="0.6"/>
          <dgm:constr type="h" for="ch" forName="circ3" refType="h" fact="0.6"/>
          <dgm:constr type="l" for="ch" forName="circ3Tx" refType="w" fact="0.04"/>
          <dgm:constr type="t" for="ch" forName="circ3Tx" refType="h" fact="0.48"/>
          <dgm:constr type="w" for="ch" forName="circ3Tx" refType="w" fact="0.36"/>
          <dgm:constr type="h" for="ch" forName="circ3Tx" refType="h" fact="0.33"/>
          <dgm:constr type="primFontSz" for="ch" ptType="node" op="equ"/>
        </dgm:constrLst>
      </dgm:if>
      <dgm:if name="Name13" axis="ch" ptType="node" func="cnt" op="equ" val="4">
        <dgm:constrLst>
          <dgm:constr type="ctrX" for="ch" forName="circ1" refType="w" fact="0.5"/>
          <dgm:constr type="ctrY" for="ch" forName="circ1" refType="w" fact="0.27"/>
          <dgm:constr type="w" for="ch" forName="circ1" refType="w" fact="0.52"/>
          <dgm:constr type="h" for="ch" forName="circ1" refType="h" fact="0.52"/>
          <dgm:constr type="l" for="ch" forName="circ1Tx" refType="w" fact="0.3"/>
          <dgm:constr type="t" for="ch" forName="circ1Tx" refType="h" fact="0.08"/>
          <dgm:constr type="w" for="ch" forName="circ1Tx" refType="w" fact="0.4"/>
          <dgm:constr type="h" for="ch" forName="circ1Tx" refType="h" fact="0.165"/>
          <dgm:constr type="ctrX" for="ch" forName="circ2" refType="w" fact="0.73"/>
          <dgm:constr type="ctrY" for="ch" forName="circ2" refType="w" fact="0.5"/>
          <dgm:constr type="w" for="ch" forName="circ2" refType="w" fact="0.52"/>
          <dgm:constr type="h" for="ch" forName="circ2" refType="h" fact="0.52"/>
          <dgm:constr type="r" for="ch" forName="circ2Tx" refType="w" fact="0.95"/>
          <dgm:constr type="t" for="ch" forName="circ2Tx" refType="h" fact="0.3"/>
          <dgm:constr type="w" for="ch" forName="circ2Tx" refType="w" fact="0.2"/>
          <dgm:constr type="h" for="ch" forName="circ2Tx" refType="h" fact="0.4"/>
          <dgm:constr type="ctrX" for="ch" forName="circ3" refType="w" fact="0.5"/>
          <dgm:constr type="ctrY" for="ch" forName="circ3" refType="w" fact="0.73"/>
          <dgm:constr type="w" for="ch" forName="circ3" refType="w" fact="0.52"/>
          <dgm:constr type="h" for="ch" forName="circ3" refType="h" fact="0.52"/>
          <dgm:constr type="l" for="ch" forName="circ3Tx" refType="w" fact="0.3"/>
          <dgm:constr type="b" for="ch" forName="circ3Tx" refType="h" fact="0.92"/>
          <dgm:constr type="w" for="ch" forName="circ3Tx" refType="w" fact="0.4"/>
          <dgm:constr type="h" for="ch" forName="circ3Tx" refType="h" fact="0.165"/>
          <dgm:constr type="ctrX" for="ch" forName="circ4" refType="w" fact="0.27"/>
          <dgm:constr type="ctrY" for="ch" forName="circ4" refType="h" fact="0.5"/>
          <dgm:constr type="w" for="ch" forName="circ4" refType="w" fact="0.52"/>
          <dgm:constr type="h" for="ch" forName="circ4" refType="h" fact="0.52"/>
          <dgm:constr type="l" for="ch" forName="circ4Tx" refType="w" fact="0.05"/>
          <dgm:constr type="t" for="ch" forName="circ4Tx" refType="h" fact="0.3"/>
          <dgm:constr type="w" for="ch" forName="circ4Tx" refType="w" fact="0.2"/>
          <dgm:constr type="h" for="ch" forName="circ4Tx" refType="h" fact="0.4"/>
          <dgm:constr type="primFontSz" for="ch" ptType="node" op="equ"/>
        </dgm:constrLst>
      </dgm:if>
      <dgm:if name="Name14" axis="ch" ptType="node" func="cnt" op="equ" val="5">
        <dgm:constrLst>
          <dgm:constr type="ctrX" for="ch" forName="circ1" refType="w" fact="0.5"/>
          <dgm:constr type="ctrY" for="ch" forName="circ1" refType="h" fact="0.46"/>
          <dgm:constr type="w" for="ch" forName="circ1" refType="w" fact="0.25"/>
          <dgm:constr type="h" for="ch" forName="circ1" refType="h" fact="0.35"/>
          <dgm:constr type="l" for="ch" forName="circ1Tx" refType="w" fact="0.355"/>
          <dgm:constr type="t" for="ch" forName="circ1Tx"/>
          <dgm:constr type="w" for="ch" forName="circ1Tx" refType="w" fact="0.29"/>
          <dgm:constr type="h" for="ch" forName="circ1Tx" refType="h" fact="0.235"/>
          <dgm:constr type="ctrX" for="ch" forName="circ2" refType="w" fact="0.5951"/>
          <dgm:constr type="ctrY" for="ch" forName="circ2" refType="h" fact="0.5567"/>
          <dgm:constr type="w" for="ch" forName="circ2" refType="w" fact="0.25"/>
          <dgm:constr type="h" for="ch" forName="circ2" refType="h" fact="0.35"/>
          <dgm:constr type="l" for="ch" forName="circ2Tx" refType="w" fact="0.74"/>
          <dgm:constr type="t" for="ch" forName="circ2Tx" refType="h" fact="0.31"/>
          <dgm:constr type="w" for="ch" forName="circ2Tx" refType="w" fact="0.26"/>
          <dgm:constr type="h" for="ch" forName="circ2Tx" refType="h" fact="0.255"/>
          <dgm:constr type="ctrX" for="ch" forName="circ3" refType="w" fact="0.5588"/>
          <dgm:constr type="ctrY" for="ch" forName="circ3" refType="h" fact="0.7133"/>
          <dgm:constr type="w" for="ch" forName="circ3" refType="w" fact="0.25"/>
          <dgm:constr type="h" for="ch" forName="circ3" refType="h" fact="0.35"/>
          <dgm:constr type="l" for="ch" forName="circ3Tx" refType="w" fact="0.7"/>
          <dgm:constr type="t" for="ch" forName="circ3Tx" refType="h" fact="0.745"/>
          <dgm:constr type="w" for="ch" forName="circ3Tx" refType="w" fact="0.26"/>
          <dgm:constr type="h" for="ch" forName="circ3Tx" refType="h" fact="0.255"/>
          <dgm:constr type="ctrX" for="ch" forName="circ4" refType="w" fact="0.4412"/>
          <dgm:constr type="ctrY" for="ch" forName="circ4" refType="h" fact="0.7133"/>
          <dgm:constr type="w" for="ch" forName="circ4" refType="w" fact="0.25"/>
          <dgm:constr type="h" for="ch" forName="circ4" refType="h" fact="0.35"/>
          <dgm:constr type="l" for="ch" forName="circ4Tx" refType="w" fact="0.04"/>
          <dgm:constr type="t" for="ch" forName="circ4Tx" refType="h" fact="0.745"/>
          <dgm:constr type="w" for="ch" forName="circ4Tx" refType="w" fact="0.26"/>
          <dgm:constr type="h" for="ch" forName="circ4Tx" refType="h" fact="0.255"/>
          <dgm:constr type="ctrX" for="ch" forName="circ5" refType="w" fact="0.4049"/>
          <dgm:constr type="ctrY" for="ch" forName="circ5" refType="h" fact="0.5567"/>
          <dgm:constr type="w" for="ch" forName="circ5" refType="w" fact="0.25"/>
          <dgm:constr type="h" for="ch" forName="circ5" refType="h" fact="0.35"/>
          <dgm:constr type="l" for="ch" forName="circ5Tx"/>
          <dgm:constr type="t" for="ch" forName="circ5Tx" refType="h" fact="0.31"/>
          <dgm:constr type="w" for="ch" forName="circ5Tx" refType="w" fact="0.26"/>
          <dgm:constr type="h" for="ch" forName="circ5Tx" refType="h" fact="0.255"/>
          <dgm:constr type="primFontSz" for="ch" ptType="node" op="equ"/>
        </dgm:constrLst>
      </dgm:if>
      <dgm:if name="Name15" axis="ch" ptType="node" func="cnt" op="equ" val="6">
        <dgm:constrLst>
          <dgm:constr type="ctrX" for="ch" forName="circ1" refType="w" fact="0.5"/>
          <dgm:constr type="ctrY" for="ch" forName="circ1" refType="h" fact="0.3844"/>
          <dgm:constr type="w" for="ch" forName="circ1" refType="w" fact="0.24"/>
          <dgm:constr type="h" for="ch" forName="circ1" refType="h" fact="0.3084"/>
          <dgm:constr type="l" for="ch" forName="circ1Tx" refType="w" fact="0.35"/>
          <dgm:constr type="t" for="ch" forName="circ1Tx"/>
          <dgm:constr type="w" for="ch" forName="circ1Tx" refType="w" fact="0.3"/>
          <dgm:constr type="h" for="ch" forName="circ1Tx" refType="h" fact="0.21"/>
          <dgm:constr type="ctrX" for="ch" forName="circ2" refType="w" fact="0.5779"/>
          <dgm:constr type="ctrY" for="ch" forName="circ2" refType="h" fact="0.4422"/>
          <dgm:constr type="w" for="ch" forName="circ2" refType="w" fact="0.24"/>
          <dgm:constr type="h" for="ch" forName="circ2" refType="h" fact="0.3084"/>
          <dgm:constr type="l" for="ch" forName="circ2Tx" refType="w" fact="0.7157"/>
          <dgm:constr type="t" for="ch" forName="circ2Tx" refType="h" fact="0.2"/>
          <dgm:constr type="w" for="ch" forName="circ2Tx" refType="w" fact="0.2843"/>
          <dgm:constr type="h" for="ch" forName="circ2Tx" refType="h" fact="0.23"/>
          <dgm:constr type="ctrX" for="ch" forName="circ3" refType="w" fact="0.5779"/>
          <dgm:constr type="ctrY" for="ch" forName="circ3" refType="h" fact="0.5578"/>
          <dgm:constr type="w" for="ch" forName="circ3" refType="w" fact="0.24"/>
          <dgm:constr type="h" for="ch" forName="circ3" refType="h" fact="0.3084"/>
          <dgm:constr type="l" for="ch" forName="circ3Tx" refType="w" fact="0.7157"/>
          <dgm:constr type="t" for="ch" forName="circ3Tx" refType="h" fact="0.543"/>
          <dgm:constr type="w" for="ch" forName="circ3Tx" refType="w" fact="0.2843"/>
          <dgm:constr type="h" for="ch" forName="circ3Tx" refType="h" fact="0.257"/>
          <dgm:constr type="ctrX" for="ch" forName="circ4" refType="w" fact="0.5"/>
          <dgm:constr type="ctrY" for="ch" forName="circ4" refType="h" fact="0.6157"/>
          <dgm:constr type="w" for="ch" forName="circ4" refType="w" fact="0.24"/>
          <dgm:constr type="h" for="ch" forName="circ4" refType="h" fact="0.3084"/>
          <dgm:constr type="l" for="ch" forName="circ4Tx" refType="w" fact="0.35"/>
          <dgm:constr type="t" for="ch" forName="circ4Tx" refType="h" fact="0.79"/>
          <dgm:constr type="w" for="ch" forName="circ4Tx" refType="w" fact="0.3"/>
          <dgm:constr type="h" for="ch" forName="circ4Tx" refType="h" fact="0.21"/>
          <dgm:constr type="ctrX" for="ch" forName="circ5" refType="w" fact="0.4221"/>
          <dgm:constr type="ctrY" for="ch" forName="circ5" refType="h" fact="0.5578"/>
          <dgm:constr type="w" for="ch" forName="circ5" refType="w" fact="0.24"/>
          <dgm:constr type="h" for="ch" forName="circ5" refType="h" fact="0.3084"/>
          <dgm:constr type="l" for="ch" forName="circ5Tx" refType="w" fact="0"/>
          <dgm:constr type="t" for="ch" forName="circ5Tx" refType="h" fact="0.543"/>
          <dgm:constr type="w" for="ch" forName="circ5Tx" refType="w" fact="0.2843"/>
          <dgm:constr type="h" for="ch" forName="circ5Tx" refType="h" fact="0.257"/>
          <dgm:constr type="ctrX" for="ch" forName="circ6" refType="w" fact="0.4221"/>
          <dgm:constr type="ctrY" for="ch" forName="circ6" refType="h" fact="0.4422"/>
          <dgm:constr type="w" for="ch" forName="circ6" refType="w" fact="0.24"/>
          <dgm:constr type="h" for="ch" forName="circ6" refType="h" fact="0.3084"/>
          <dgm:constr type="l" for="ch" forName="circ6Tx" refType="w" fact="0"/>
          <dgm:constr type="t" for="ch" forName="circ6Tx" refType="h" fact="0.2"/>
          <dgm:constr type="w" for="ch" forName="circ6Tx" refType="w" fact="0.2843"/>
          <dgm:constr type="h" for="ch" forName="circ6Tx" refType="h" fact="0.257"/>
          <dgm:constr type="primFontSz" for="ch" ptType="node" op="equ"/>
        </dgm:constrLst>
      </dgm:if>
      <dgm:else name="Name16">
        <dgm:constrLst>
          <dgm:constr type="ctrX" for="ch" forName="circ1" refType="w" fact="0.5"/>
          <dgm:constr type="ctrY" for="ch" forName="circ1" refType="h" fact="0.4177"/>
          <dgm:constr type="w" for="ch" forName="circ1" refType="w" fact="0.24"/>
          <dgm:constr type="h" for="ch" forName="circ1" refType="h" fact="0.3262"/>
          <dgm:constr type="l" for="ch" forName="circ1Tx" refType="w" fact="0.3625"/>
          <dgm:constr type="t" for="ch" forName="circ1Tx"/>
          <dgm:constr type="w" for="ch" forName="circ1Tx" refType="w" fact="0.275"/>
          <dgm:constr type="h" for="ch" forName="circ1Tx" refType="h" fact="0.2"/>
          <dgm:constr type="ctrX" for="ch" forName="circ2" refType="w" fact="0.5704"/>
          <dgm:constr type="ctrY" for="ch" forName="circ2" refType="h" fact="0.4637"/>
          <dgm:constr type="w" for="ch" forName="circ2" refType="w" fact="0.24"/>
          <dgm:constr type="h" for="ch" forName="circ2" refType="h" fact="0.3262"/>
          <dgm:constr type="l" for="ch" forName="circ2Tx" refType="w" fact="0.72"/>
          <dgm:constr type="t" for="ch" forName="circ2Tx" refType="h" fact="0.19"/>
          <dgm:constr type="w" for="ch" forName="circ2Tx" refType="w" fact="0.26"/>
          <dgm:constr type="h" for="ch" forName="circ2Tx" refType="h" fact="0.22"/>
          <dgm:constr type="ctrX" for="ch" forName="circ3" refType="w" fact="0.5877"/>
          <dgm:constr type="ctrY" for="ch" forName="circ3" refType="h" fact="0.5672"/>
          <dgm:constr type="w" for="ch" forName="circ3" refType="w" fact="0.24"/>
          <dgm:constr type="h" for="ch" forName="circ3" refType="h" fact="0.3262"/>
          <dgm:constr type="l" for="ch" forName="circ3Tx" refType="w" fact="0.745"/>
          <dgm:constr type="t" for="ch" forName="circ3Tx" refType="h" fact="0.47"/>
          <dgm:constr type="w" for="ch" forName="circ3Tx" refType="w" fact="0.255"/>
          <dgm:constr type="h" for="ch" forName="circ3Tx" refType="h" fact="0.235"/>
          <dgm:constr type="ctrX" for="ch" forName="circ4" refType="w" fact="0.539"/>
          <dgm:constr type="ctrY" for="ch" forName="circ4" refType="h" fact="0.6502"/>
          <dgm:constr type="w" for="ch" forName="circ4" refType="w" fact="0.24"/>
          <dgm:constr type="h" for="ch" forName="circ4" refType="h" fact="0.3262"/>
          <dgm:constr type="l" for="ch" forName="circ4Tx" refType="w" fact="0.635"/>
          <dgm:constr type="t" for="ch" forName="circ4Tx" refType="h" fact="0.785"/>
          <dgm:constr type="w" for="ch" forName="circ4Tx" refType="w" fact="0.275"/>
          <dgm:constr type="h" for="ch" forName="circ4Tx" refType="h" fact="0.215"/>
          <dgm:constr type="ctrX" for="ch" forName="circ5" refType="w" fact="0.461"/>
          <dgm:constr type="ctrY" for="ch" forName="circ5" refType="h" fact="0.6502"/>
          <dgm:constr type="w" for="ch" forName="circ5" refType="w" fact="0.24"/>
          <dgm:constr type="h" for="ch" forName="circ5" refType="h" fact="0.3262"/>
          <dgm:constr type="l" for="ch" forName="circ5Tx" refType="w" fact="0.09"/>
          <dgm:constr type="t" for="ch" forName="circ5Tx" refType="h" fact="0.785"/>
          <dgm:constr type="w" for="ch" forName="circ5Tx" refType="w" fact="0.275"/>
          <dgm:constr type="h" for="ch" forName="circ5Tx" refType="h" fact="0.215"/>
          <dgm:constr type="ctrX" for="ch" forName="circ6" refType="w" fact="0.4123"/>
          <dgm:constr type="ctrY" for="ch" forName="circ6" refType="h" fact="0.5672"/>
          <dgm:constr type="w" for="ch" forName="circ6" refType="w" fact="0.24"/>
          <dgm:constr type="h" for="ch" forName="circ6" refType="h" fact="0.3262"/>
          <dgm:constr type="l" for="ch" forName="circ6Tx"/>
          <dgm:constr type="t" for="ch" forName="circ6Tx" refType="h" fact="0.47"/>
          <dgm:constr type="w" for="ch" forName="circ6Tx" refType="w" fact="0.255"/>
          <dgm:constr type="h" for="ch" forName="circ6Tx" refType="h" fact="0.235"/>
          <dgm:constr type="ctrX" for="ch" forName="circ7" refType="w" fact="0.4296"/>
          <dgm:constr type="ctrY" for="ch" forName="circ7" refType="h" fact="0.4637"/>
          <dgm:constr type="w" for="ch" forName="circ7" refType="w" fact="0.24"/>
          <dgm:constr type="h" for="ch" forName="circ7" refType="h" fact="0.3262"/>
          <dgm:constr type="l" for="ch" forName="circ7Tx" refType="w" fact="0.02"/>
          <dgm:constr type="t" for="ch" forName="circ7Tx" refType="h" fact="0.19"/>
          <dgm:constr type="w" for="ch" forName="circ7Tx" refType="w" fact="0.26"/>
          <dgm:constr type="h" for="ch" forName="circ7Tx" refType="h" fact="0.22"/>
          <dgm:constr type="primFontSz" for="ch" ptType="node" op="equ"/>
        </dgm:constrLst>
      </dgm:else>
    </dgm:choose>
    <dgm:ruleLst/>
    <dgm:forEach name="Name17" axis="ch" ptType="node" cnt="1">
      <dgm:choose name="Name18">
        <dgm:if name="Name19" axis="root ch" ptType="all node" func="cnt" op="equ" val="1">
          <dgm:layoutNode name="circ1TxSh" styleLbl="vennNode1">
            <dgm:alg type="tx">
              <dgm:param type="txAnchorHorzCh" val="ctr"/>
              <dgm:param type="txAnchorVertCh" val="mid"/>
            </dgm:alg>
            <dgm:shape xmlns:r="http://schemas.openxmlformats.org/officeDocument/2006/relationships" type="ellipse" r:blip="">
              <dgm:adjLst/>
            </dgm:shape>
            <dgm:choose name="Name20">
              <dgm:if name="Name21" func="var" arg="dir" op="equ" val="norm">
                <dgm:choose name="Name22">
                  <dgm:if name="Name23" axis="root ch" ptType="all node" func="cnt" op="lte" val="4">
                    <dgm:presOf axis="desOrSelf" ptType="node"/>
                  </dgm:if>
                  <dgm:else name="Name24">
                    <dgm:presOf/>
                  </dgm:else>
                </dgm:choose>
              </dgm:if>
              <dgm:else name="Name25">
                <dgm:choose name="Name26">
                  <dgm:if name="Name27" axis="root ch" ptType="all node" func="cnt" op="equ" val="2">
                    <dgm:presOf axis="root ch desOrSelf" ptType="all node node" st="1 2 1" cnt="1 1 0"/>
                  </dgm:if>
                  <dgm:else name="Name28">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if>
        <dgm:else name="Name29">
          <dgm:layoutNode name="circ1" styleLbl="vennNode1">
            <dgm:alg type="sp"/>
            <dgm:shape xmlns:r="http://schemas.openxmlformats.org/officeDocument/2006/relationships" type="ellipse" r:blip="">
              <dgm:adjLst/>
            </dgm:shape>
            <dgm:choose name="Name30">
              <dgm:if name="Name31" func="var" arg="dir" op="equ" val="norm">
                <dgm:choose name="Name32">
                  <dgm:if name="Name33" axis="root ch" ptType="all node" func="cnt" op="lte" val="4">
                    <dgm:presOf axis="desOrSelf" ptType="node"/>
                  </dgm:if>
                  <dgm:else name="Name34">
                    <dgm:presOf/>
                  </dgm:else>
                </dgm:choose>
              </dgm:if>
              <dgm:else name="Name35">
                <dgm:choose name="Name36">
                  <dgm:if name="Name37" axis="root ch" ptType="all node" func="cnt" op="equ" val="2">
                    <dgm:presOf axis="root ch desOrSelf" ptType="all node node" st="1 2 1" cnt="1 1 0"/>
                  </dgm:if>
                  <dgm:else name="Name38">
                    <dgm:choose name="Name39">
                      <dgm:if name="Name40" axis="root ch" ptType="all node" func="cnt" op="lte" val="4">
                        <dgm:presOf axis="desOrSelf" ptType="node"/>
                      </dgm:if>
                      <dgm:else name="Name41">
                        <dgm:presOf/>
                      </dgm:else>
                    </dgm:choose>
                  </dgm:else>
                </dgm:choose>
              </dgm:else>
            </dgm:choose>
            <dgm:constrLst/>
            <dgm:ruleLst/>
          </dgm:layoutNode>
          <dgm:layoutNode name="circ1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42">
              <dgm:if name="Name43" func="var" arg="dir" op="equ" val="norm">
                <dgm:presOf axis="desOrSelf" ptType="node"/>
              </dgm:if>
              <dgm:else name="Name44">
                <dgm:choose name="Name45">
                  <dgm:if name="Name46" axis="root ch" ptType="all node" func="cnt" op="equ" val="2">
                    <dgm:presOf axis="root ch desOrSelf" ptType="all node node" st="1 2 1" cnt="1 1 0"/>
                  </dgm:if>
                  <dgm:else name="Name47">
                    <dgm:presOf axis="desOrSelf" ptType="node"/>
                  </dgm:else>
                </dgm:choose>
              </dgm:else>
            </dgm:choose>
            <dgm:constrLst>
              <dgm:constr type="tMarg"/>
              <dgm:constr type="bMarg"/>
              <dgm:constr type="lMarg"/>
              <dgm:constr type="rMarg"/>
              <dgm:constr type="primFontSz" val="65"/>
            </dgm:constrLst>
            <dgm:ruleLst>
              <dgm:rule type="primFontSz" val="5" fact="NaN" max="NaN"/>
            </dgm:ruleLst>
          </dgm:layoutNode>
        </dgm:else>
      </dgm:choose>
    </dgm:forEach>
    <dgm:forEach name="Name48" axis="ch" ptType="node" st="2" cnt="1">
      <dgm:layoutNode name="circ2" styleLbl="vennNode1">
        <dgm:alg type="sp"/>
        <dgm:shape xmlns:r="http://schemas.openxmlformats.org/officeDocument/2006/relationships" type="ellipse" r:blip="">
          <dgm:adjLst/>
        </dgm:shape>
        <dgm:choose name="Name49">
          <dgm:if name="Name50" func="var" arg="dir" op="equ" val="norm">
            <dgm:choose name="Name51">
              <dgm:if name="Name52" axis="root ch" ptType="all node" func="cnt" op="lte" val="4">
                <dgm:presOf axis="desOrSelf" ptType="node"/>
              </dgm:if>
              <dgm:else name="Name53">
                <dgm:presOf/>
              </dgm:else>
            </dgm:choose>
          </dgm:if>
          <dgm:else name="Name54">
            <dgm:choose name="Name55">
              <dgm:if name="Name56" axis="root ch" ptType="all node" func="cnt" op="equ" val="2">
                <dgm:presOf axis="root ch desOrSelf" ptType="all node node" st="1 1 1" cnt="1 1 0"/>
              </dgm:if>
              <dgm:if name="Name57" axis="root ch" ptType="all node" func="cnt" op="equ" val="3">
                <dgm:presOf axis="root ch desOrSelf" ptType="all node node" st="1 3 1" cnt="1 1 0"/>
              </dgm:if>
              <dgm:if name="Name58" axis="root ch" ptType="all node" func="cnt" op="equ" val="4">
                <dgm:presOf axis="root ch desOrSelf" ptType="all node node" st="1 4 1" cnt="1 1 0"/>
              </dgm:if>
              <dgm:else name="Name59">
                <dgm:presOf/>
              </dgm:else>
            </dgm:choose>
          </dgm:else>
        </dgm:choose>
        <dgm:constrLst/>
        <dgm:ruleLst/>
      </dgm:layoutNode>
      <dgm:layoutNode name="circ2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60">
          <dgm:if name="Name61" func="var" arg="dir" op="equ" val="norm">
            <dgm:presOf axis="desOrSelf" ptType="node"/>
          </dgm:if>
          <dgm:else name="Name62">
            <dgm:choose name="Name63">
              <dgm:if name="Name64" axis="root ch" ptType="all node" func="cnt" op="equ" val="2">
                <dgm:presOf axis="root ch desOrSelf" ptType="all node node" st="1 1 1" cnt="1 1 0"/>
              </dgm:if>
              <dgm:if name="Name65" axis="root ch" ptType="all node" func="cnt" op="equ" val="3">
                <dgm:presOf axis="root ch desOrSelf" ptType="all node node" st="1 3 1" cnt="1 1 0"/>
              </dgm:if>
              <dgm:if name="Name66" axis="root ch" ptType="all node" func="cnt" op="equ" val="4">
                <dgm:presOf axis="root ch desOrSelf" ptType="all node node" st="1 4 1" cnt="1 1 0"/>
              </dgm:if>
              <dgm:if name="Name67" axis="root ch" ptType="all node" func="cnt" op="equ" val="5">
                <dgm:presOf axis="root ch desOrSelf" ptType="all node node" st="1 5 1" cnt="1 1 0"/>
              </dgm:if>
              <dgm:if name="Name68" axis="root ch" ptType="all node" func="cnt" op="equ" val="6">
                <dgm:presOf axis="root ch desOrSelf" ptType="all node node" st="1 6 1" cnt="1 1 0"/>
              </dgm:if>
              <dgm:else name="Name69">
                <dgm:presOf axis="root ch desOrSelf" ptType="all node node" st="1 7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70" axis="ch" ptType="node" st="3" cnt="1">
      <dgm:layoutNode name="circ3" styleLbl="vennNode1">
        <dgm:alg type="sp"/>
        <dgm:shape xmlns:r="http://schemas.openxmlformats.org/officeDocument/2006/relationships" type="ellipse" r:blip="">
          <dgm:adjLst/>
        </dgm:shape>
        <dgm:choose name="Name71">
          <dgm:if name="Name72" func="var" arg="dir" op="equ" val="norm">
            <dgm:choose name="Name73">
              <dgm:if name="Name74" axis="root ch" ptType="all node" func="cnt" op="lte" val="4">
                <dgm:presOf axis="desOrSelf" ptType="node"/>
              </dgm:if>
              <dgm:else name="Name75">
                <dgm:presOf/>
              </dgm:else>
            </dgm:choose>
          </dgm:if>
          <dgm:else name="Name76">
            <dgm:choose name="Name77">
              <dgm:if name="Name78" axis="root ch" ptType="all node" func="cnt" op="equ" val="3">
                <dgm:presOf axis="root ch desOrSelf" ptType="all node node" st="1 2 1" cnt="1 1 0"/>
              </dgm:if>
              <dgm:if name="Name79" axis="root ch" ptType="all node" func="cnt" op="equ" val="4">
                <dgm:presOf axis="root ch desOrSelf" ptType="all node node" st="1 3 1" cnt="1 1 0"/>
              </dgm:if>
              <dgm:else name="Name80">
                <dgm:presOf/>
              </dgm:else>
            </dgm:choose>
          </dgm:else>
        </dgm:choose>
        <dgm:constrLst/>
        <dgm:ruleLst/>
      </dgm:layoutNode>
      <dgm:layoutNode name="circ3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81">
          <dgm:if name="Name82" func="var" arg="dir" op="equ" val="norm">
            <dgm:presOf axis="desOrSelf" ptType="node"/>
          </dgm:if>
          <dgm:else name="Name83">
            <dgm:choose name="Name84">
              <dgm:if name="Name85" axis="root ch" ptType="all node" func="cnt" op="equ" val="3">
                <dgm:presOf axis="root ch desOrSelf" ptType="all node node" st="1 2 1" cnt="1 1 0"/>
              </dgm:if>
              <dgm:if name="Name86" axis="root ch" ptType="all node" func="cnt" op="equ" val="4">
                <dgm:presOf axis="root ch desOrSelf" ptType="all node node" st="1 3 1" cnt="1 1 0"/>
              </dgm:if>
              <dgm:if name="Name87" axis="root ch" ptType="all node" func="cnt" op="equ" val="5">
                <dgm:presOf axis="root ch desOrSelf" ptType="all node node" st="1 4 1" cnt="1 1 0"/>
              </dgm:if>
              <dgm:if name="Name88" axis="root ch" ptType="all node" func="cnt" op="equ" val="6">
                <dgm:presOf axis="root ch desOrSelf" ptType="all node node" st="1 5 1" cnt="1 1 0"/>
              </dgm:if>
              <dgm:else name="Name89">
                <dgm:presOf axis="root ch desOrSelf" ptType="all node node" st="1 6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90" axis="ch" ptType="node" st="4" cnt="1">
      <dgm:layoutNode name="circ4" styleLbl="vennNode1">
        <dgm:alg type="sp"/>
        <dgm:shape xmlns:r="http://schemas.openxmlformats.org/officeDocument/2006/relationships" type="ellipse" r:blip="">
          <dgm:adjLst/>
        </dgm:shape>
        <dgm:choose name="Name91">
          <dgm:if name="Name92" func="var" arg="dir" op="equ" val="norm">
            <dgm:choose name="Name93">
              <dgm:if name="Name94" axis="root ch" ptType="all node" func="cnt" op="lte" val="4">
                <dgm:presOf axis="desOrSelf" ptType="node"/>
              </dgm:if>
              <dgm:else name="Name95">
                <dgm:presOf/>
              </dgm:else>
            </dgm:choose>
          </dgm:if>
          <dgm:else name="Name96">
            <dgm:choose name="Name97">
              <dgm:if name="Name98" axis="root ch" ptType="all node" func="cnt" op="equ" val="4">
                <dgm:presOf axis="root ch desOrSelf" ptType="all node node" st="1 2 1" cnt="1 1 0"/>
              </dgm:if>
              <dgm:else name="Name99">
                <dgm:presOf/>
              </dgm:else>
            </dgm:choose>
          </dgm:else>
        </dgm:choose>
        <dgm:constrLst/>
        <dgm:ruleLst/>
      </dgm:layoutNode>
      <dgm:layoutNode name="circ4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0">
          <dgm:if name="Name101" func="var" arg="dir" op="equ" val="norm">
            <dgm:presOf axis="desOrSelf" ptType="node"/>
          </dgm:if>
          <dgm:else name="Name102">
            <dgm:choose name="Name103">
              <dgm:if name="Name104" axis="root ch" ptType="all node" func="cnt" op="equ" val="4">
                <dgm:presOf axis="root ch desOrSelf" ptType="all node node" st="1 2 1" cnt="1 1 0"/>
              </dgm:if>
              <dgm:if name="Name105" axis="root ch" ptType="all node" func="cnt" op="equ" val="5">
                <dgm:presOf axis="root ch desOrSelf" ptType="all node node" st="1 3 1" cnt="1 1 0"/>
              </dgm:if>
              <dgm:if name="Name106" axis="root ch" ptType="all node" func="cnt" op="equ" val="6">
                <dgm:presOf axis="root ch desOrSelf" ptType="all node node" st="1 4 1" cnt="1 1 0"/>
              </dgm:if>
              <dgm:else name="Name107">
                <dgm:presOf axis="root ch desOrSelf" ptType="all node node" st="1 5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08" axis="ch" ptType="node" st="5" cnt="1">
      <dgm:layoutNode name="circ5" styleLbl="vennNode1">
        <dgm:alg type="sp"/>
        <dgm:shape xmlns:r="http://schemas.openxmlformats.org/officeDocument/2006/relationships" type="ellipse" r:blip="">
          <dgm:adjLst/>
        </dgm:shape>
        <dgm:presOf/>
        <dgm:constrLst/>
        <dgm:ruleLst/>
      </dgm:layoutNode>
      <dgm:layoutNode name="circ5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09">
          <dgm:if name="Name110" func="var" arg="dir" op="equ" val="norm">
            <dgm:presOf axis="desOrSelf" ptType="node"/>
          </dgm:if>
          <dgm:else name="Name111">
            <dgm:choose name="Name112">
              <dgm:if name="Name113" axis="root ch" ptType="all node" func="cnt" op="equ" val="5">
                <dgm:presOf axis="root ch desOrSelf" ptType="all node node" st="1 2 1" cnt="1 1 0"/>
              </dgm:if>
              <dgm:if name="Name114" axis="root ch" ptType="all node" func="cnt" op="equ" val="6">
                <dgm:presOf axis="root ch desOrSelf" ptType="all node node" st="1 3 1" cnt="1 1 0"/>
              </dgm:if>
              <dgm:else name="Name115">
                <dgm:presOf axis="root ch desOrSelf" ptType="all node node" st="1 4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16" axis="ch" ptType="node" st="6" cnt="1">
      <dgm:layoutNode name="circ6" styleLbl="vennNode1">
        <dgm:alg type="sp"/>
        <dgm:shape xmlns:r="http://schemas.openxmlformats.org/officeDocument/2006/relationships" type="ellipse" r:blip="">
          <dgm:adjLst/>
        </dgm:shape>
        <dgm:presOf/>
        <dgm:constrLst/>
        <dgm:ruleLst/>
      </dgm:layoutNode>
      <dgm:layoutNode name="circ6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17">
          <dgm:if name="Name118" func="var" arg="dir" op="equ" val="norm">
            <dgm:presOf axis="desOrSelf" ptType="node"/>
          </dgm:if>
          <dgm:else name="Name119">
            <dgm:choose name="Name120">
              <dgm:if name="Name121" axis="root ch" ptType="all node" func="cnt" op="equ" val="6">
                <dgm:presOf axis="root ch desOrSelf" ptType="all node node" st="1 2 1" cnt="1 1 0"/>
              </dgm:if>
              <dgm:else name="Name122">
                <dgm:presOf axis="root ch desOrSelf" ptType="all node node" st="1 3 1" cnt="1 1 0"/>
              </dgm:else>
            </dgm:choose>
          </dgm:else>
        </dgm:choose>
        <dgm:constrLst>
          <dgm:constr type="tMarg"/>
          <dgm:constr type="bMarg"/>
          <dgm:constr type="lMarg"/>
          <dgm:constr type="rMarg"/>
          <dgm:constr type="primFontSz" val="65"/>
        </dgm:constrLst>
        <dgm:ruleLst>
          <dgm:rule type="primFontSz" val="5" fact="NaN" max="NaN"/>
        </dgm:ruleLst>
      </dgm:layoutNode>
    </dgm:forEach>
    <dgm:forEach name="Name123" axis="ch" ptType="node" st="7" cnt="1">
      <dgm:layoutNode name="circ7" styleLbl="vennNode1">
        <dgm:alg type="sp"/>
        <dgm:shape xmlns:r="http://schemas.openxmlformats.org/officeDocument/2006/relationships" type="ellipse" r:blip="">
          <dgm:adjLst/>
        </dgm:shape>
        <dgm:presOf/>
        <dgm:constrLst/>
        <dgm:ruleLst/>
      </dgm:layoutNode>
      <dgm:layoutNode name="circ7Tx" styleLbl="revTx">
        <dgm:varLst>
          <dgm:chMax val="0"/>
          <dgm:chPref val="0"/>
          <dgm:bulletEnabled val="1"/>
        </dgm:varLst>
        <dgm:alg type="tx">
          <dgm:param type="txAnchorHorzCh" val="ctr"/>
          <dgm:param type="txAnchorVertCh" val="mid"/>
        </dgm:alg>
        <dgm:shape xmlns:r="http://schemas.openxmlformats.org/officeDocument/2006/relationships" type="rect" r:blip="" hideGeom="1">
          <dgm:adjLst/>
        </dgm:shape>
        <dgm:choose name="Name124">
          <dgm:if name="Name125" func="var" arg="dir" op="equ" val="norm">
            <dgm:presOf axis="desOrSelf" ptType="node"/>
          </dgm:if>
          <dgm:else name="Name126">
            <dgm:presOf axis="root ch desOrSelf" ptType="all node node" st="1 2 1" cnt="1 1 0"/>
          </dgm:else>
        </dgm:choose>
        <dgm:constrLst>
          <dgm:constr type="tMarg"/>
          <dgm:constr type="bMarg"/>
          <dgm:constr type="lMarg"/>
          <dgm:constr type="rMarg"/>
          <dgm:constr type="primFontSz" val="65"/>
        </dgm:constrLst>
        <dgm:ruleLst>
          <dgm:rule type="primFontSz" val="5" fact="NaN" max="NaN"/>
        </dgm:ruleLst>
      </dgm:layoutNode>
    </dgm:forEach>
  </dgm:layoutNode>
</dgm:layoutDef>
</file>

<file path=ppt/diagrams/layout36.xml><?xml version="1.0" encoding="utf-8"?>
<dgm:layoutDef xmlns:dgm="http://schemas.openxmlformats.org/drawingml/2006/diagram" xmlns:a="http://schemas.openxmlformats.org/drawingml/2006/main" uniqueId="urn:microsoft.com/office/officeart/2008/layout/PictureStrips">
  <dgm:title val=""/>
  <dgm:desc val=""/>
  <dgm:catLst>
    <dgm:cat type="list" pri="12500"/>
    <dgm:cat type="picture" pri="13000"/>
    <dgm:cat type="pictureconvert" pri="13000"/>
  </dgm:catLst>
  <dgm:sampData>
    <dgm:dataModel>
      <dgm:ptLst>
        <dgm:pt modelId="0" type="doc"/>
        <dgm:pt modelId="10">
          <dgm:prSet phldr="1"/>
        </dgm:pt>
        <dgm:pt modelId="20">
          <dgm:prSet phldr="1"/>
        </dgm:pt>
        <dgm:pt modelId="30">
          <dgm:prSet phldr="1"/>
        </dgm:pt>
      </dgm:ptLst>
      <dgm:cxnLst>
        <dgm:cxn modelId="40" srcId="0" destId="10" srcOrd="0" destOrd="0"/>
        <dgm:cxn modelId="50" srcId="0" destId="20" srcOrd="1" destOrd="0"/>
        <dgm:cxn modelId="60" srcId="0" destId="30" srcOrd="2" destOrd="0"/>
      </dgm:cxnLst>
      <dgm:bg/>
      <dgm:whole/>
    </dgm:dataModel>
  </dgm:sampData>
  <dgm:styleData>
    <dgm:dataModel>
      <dgm:ptLst>
        <dgm:pt modelId="0" type="doc"/>
        <dgm:pt modelId="10">
          <dgm:prSet phldr="1"/>
        </dgm:pt>
        <dgm:pt modelId="20">
          <dgm:prSet phldr="1"/>
        </dgm:pt>
      </dgm:ptLst>
      <dgm:cxnLst>
        <dgm:cxn modelId="40" srcId="0" destId="10" srcOrd="0" destOrd="0"/>
        <dgm:cxn modelId="50" srcId="0" destId="20" srcOrd="1" destOrd="0"/>
      </dgm:cxnLst>
      <dgm:bg/>
      <dgm:whole/>
    </dgm:dataModel>
  </dgm:styleData>
  <dgm:clrData>
    <dgm:dataModel>
      <dgm:ptLst>
        <dgm:pt modelId="0" type="doc"/>
        <dgm:pt modelId="10">
          <dgm:prSet phldr="1"/>
        </dgm:pt>
        <dgm:pt modelId="20">
          <dgm:prSet phldr="1"/>
        </dgm:pt>
        <dgm:pt modelId="30">
          <dgm:prSet phldr="1"/>
        </dgm:pt>
        <dgm:pt modelId="40">
          <dgm:prSet phldr="1"/>
        </dgm:pt>
      </dgm:ptLst>
      <dgm:cxnLst>
        <dgm:cxn modelId="40" srcId="0" destId="10" srcOrd="0" destOrd="0"/>
        <dgm:cxn modelId="50" srcId="0" destId="20" srcOrd="1" destOrd="0"/>
        <dgm:cxn modelId="60" srcId="0" destId="30" srcOrd="2" destOrd="0"/>
        <dgm:cxn modelId="70" srcId="0" destId="40" srcOrd="2" destOrd="0"/>
      </dgm:cxnLst>
      <dgm:bg/>
      <dgm:whole/>
    </dgm:dataModel>
  </dgm:clrData>
  <dgm:layoutNode name="Name0">
    <dgm:varLst>
      <dgm:dir/>
      <dgm:resizeHandles val="exact"/>
    </dgm:varLst>
    <dgm:choose name="Name1">
      <dgm:if name="Name2" func="var" arg="dir" op="equ" val="norm">
        <dgm:alg type="snake">
          <dgm:param type="off" val="ctr"/>
        </dgm:alg>
      </dgm:if>
      <dgm:else name="Name3">
        <dgm:alg type="snake">
          <dgm:param type="off" val="ctr"/>
          <dgm:param type="grDir" val="tR"/>
        </dgm:alg>
      </dgm:else>
    </dgm:choose>
    <dgm:shape xmlns:r="http://schemas.openxmlformats.org/officeDocument/2006/relationships" r:blip="">
      <dgm:adjLst/>
    </dgm:shape>
    <dgm:constrLst>
      <dgm:constr type="primFontSz" for="des" ptType="node" op="equ" val="65"/>
      <dgm:constr type="w" for="ch" forName="composite" refType="w"/>
      <dgm:constr type="h" for="ch" forName="composite" refType="h"/>
      <dgm:constr type="sp" refType="h" refFor="ch" refForName="composite" op="equ" fact="0.1"/>
      <dgm:constr type="h" for="ch" forName="sibTrans" refType="h" refFor="ch" refForName="composite" op="equ" fact="0.1"/>
      <dgm:constr type="w" for="ch" forName="sibTrans" refType="h" refFor="ch" refForName="sibTrans" op="equ"/>
    </dgm:constrLst>
    <dgm:forEach name="nodesForEach" axis="ch" ptType="node">
      <dgm:layoutNode name="composite">
        <dgm:alg type="composite">
          <dgm:param type="ar" val="3"/>
        </dgm:alg>
        <dgm:shape xmlns:r="http://schemas.openxmlformats.org/officeDocument/2006/relationships" r:blip="">
          <dgm:adjLst/>
        </dgm:shape>
        <dgm:choose name="Name4">
          <dgm:if name="Name5" func="var" arg="dir" op="equ" val="norm">
            <dgm:constrLst>
              <dgm:constr type="l" for="ch" forName="rect1" refType="w" fact="0.04"/>
              <dgm:constr type="t" for="ch" forName="rect1" refType="h" fact="0.13"/>
              <dgm:constr type="w" for="ch" forName="rect1" refType="w" fact="0.96"/>
              <dgm:constr type="h" for="ch" forName="rect1" refType="h" fact="0.9"/>
              <dgm:constr type="l" for="ch" forName="rect2" refType="w" fact="0"/>
              <dgm:constr type="t" for="ch" forName="rect2" refType="h" fact="0"/>
              <dgm:constr type="w" for="ch" forName="rect2" refType="w" fact="0.21"/>
              <dgm:constr type="h" for="ch" forName="rect2" refType="w" fact="0.315"/>
            </dgm:constrLst>
          </dgm:if>
          <dgm:else name="Name6">
            <dgm:constrLst>
              <dgm:constr type="l" for="ch" forName="rect1" refType="w" fact="0"/>
              <dgm:constr type="t" for="ch" forName="rect1" refType="h" fact="0.13"/>
              <dgm:constr type="w" for="ch" forName="rect1" refType="w" fact="0.96"/>
              <dgm:constr type="h" for="ch" forName="rect1" refType="h" fact="0.9"/>
              <dgm:constr type="l" for="ch" forName="rect2" refType="w" fact="0.79"/>
              <dgm:constr type="t" for="ch" forName="rect2" refType="h" fact="0"/>
              <dgm:constr type="w" for="ch" forName="rect2" refType="w" fact="0.21"/>
              <dgm:constr type="h" for="ch" forName="rect2" refType="w" fact="0.315"/>
            </dgm:constrLst>
          </dgm:else>
        </dgm:choose>
        <dgm:layoutNode name="rect1" styleLbl="trAlignAcc1">
          <dgm:varLst>
            <dgm:bulletEnabled val="1"/>
          </dgm:varLst>
          <dgm:alg type="tx">
            <dgm:param type="parTxLTRAlign" val="l"/>
          </dgm:alg>
          <dgm:shape xmlns:r="http://schemas.openxmlformats.org/officeDocument/2006/relationships" type="rect" r:blip="">
            <dgm:adjLst/>
          </dgm:shape>
          <dgm:presOf axis="desOrSelf" ptType="node"/>
          <dgm:choose name="Name7">
            <dgm:if name="Name8" func="var" arg="dir" op="equ" val="norm">
              <dgm:constrLst>
                <dgm:constr type="lMarg" refType="w" fact="0.6"/>
                <dgm:constr type="rMarg" refType="primFontSz" fact="0.3"/>
                <dgm:constr type="tMarg" refType="primFontSz" fact="0.3"/>
                <dgm:constr type="bMarg" refType="primFontSz" fact="0.3"/>
              </dgm:constrLst>
            </dgm:if>
            <dgm:else name="Name9">
              <dgm:constrLst>
                <dgm:constr type="lMarg" refType="primFontSz" fact="0.3"/>
                <dgm:constr type="rMarg" refType="w" fact="0.6"/>
                <dgm:constr type="tMarg" refType="primFontSz" fact="0.3"/>
                <dgm:constr type="bMarg" refType="primFontSz" fact="0.3"/>
              </dgm:constrLst>
            </dgm:else>
          </dgm:choose>
          <dgm:ruleLst>
            <dgm:rule type="primFontSz" val="5" fact="NaN" max="NaN"/>
          </dgm:ruleLst>
        </dgm:layoutNode>
        <dgm:layoutNode name="rect2" styleLbl="fgImgPlace1">
          <dgm:alg type="sp"/>
          <dgm:shape xmlns:r="http://schemas.openxmlformats.org/officeDocument/2006/relationships" type="rect" r:blip="" blipPhldr="1">
            <dgm:adjLst/>
          </dgm:shape>
          <dgm:presOf/>
        </dgm:layoutNode>
      </dgm:layoutNode>
      <dgm:forEach name="sibTransForEach" axis="followSib" ptType="sibTrans" cnt="1">
        <dgm:layoutNode name="sibTrans">
          <dgm:alg type="sp"/>
          <dgm:shape xmlns:r="http://schemas.openxmlformats.org/officeDocument/2006/relationships" r:blip="">
            <dgm:adjLst/>
          </dgm:shape>
        </dgm:layoutNode>
      </dgm:forEach>
    </dgm:forEach>
  </dgm:layoutNode>
</dgm:layoutDef>
</file>

<file path=ppt/diagrams/layout37.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38.xml><?xml version="1.0" encoding="utf-8"?>
<dgm:layoutDef xmlns:dgm="http://schemas.openxmlformats.org/drawingml/2006/diagram" xmlns:a="http://schemas.openxmlformats.org/drawingml/2006/main" uniqueId="urn:microsoft.com/office/officeart/2005/8/layout/process1">
  <dgm:title val=""/>
  <dgm:desc val=""/>
  <dgm:catLst>
    <dgm:cat type="process" pri="1000"/>
    <dgm:cat type="convert" pri="15000"/>
  </dgm:catLst>
  <dgm:sampData useDef="1">
    <dgm:dataModel>
      <dgm:pt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w" for="ch" ptType="node" refType="w"/>
      <dgm:constr type="h" for="ch" ptType="node" op="equ"/>
      <dgm:constr type="primFontSz" for="ch" ptType="node" op="equ" val="65"/>
      <dgm:constr type="w" for="ch" ptType="sibTrans" refType="w" refFor="ch" refPtType="node" op="equ" fact="0.4"/>
      <dgm:constr type="h" for="ch" ptType="sibTrans" op="equ"/>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shape xmlns:r="http://schemas.openxmlformats.org/officeDocument/2006/relationships" type="roundRect" r:blip="">
          <dgm:adjLst>
            <dgm:adj idx="1" val="0.1"/>
          </dgm:adjLst>
        </dgm:shape>
        <dgm:presOf axis="desOrSelf" ptType="node"/>
        <dgm:constrLst>
          <dgm:constr type="h" refType="w" fact="0.6"/>
          <dgm:constr type="tMarg" refType="primFontSz" fact="0.3"/>
          <dgm:constr type="bMarg" refType="primFontSz" fact="0.3"/>
          <dgm:constr type="lMarg" refType="primFontSz" fact="0.3"/>
          <dgm:constr type="rMarg" refType="primFontSz" fact="0.3"/>
        </dgm:constrLst>
        <dgm:ruleLst>
          <dgm:rule type="primFontSz" val="18" fact="NaN" max="NaN"/>
          <dgm:rule type="h" val="NaN" fact="1.5" max="NaN"/>
          <dgm:rule type="primFontSz" val="5" fact="NaN" max="NaN"/>
          <dgm:rule type="h" val="INF" fact="NaN" max="NaN"/>
        </dgm:ruleLst>
      </dgm:layoutNode>
      <dgm:forEach name="sibTransForEach" axis="followSib" ptType="sibTrans" cnt="1">
        <dgm:layoutNode name="sibTrans">
          <dgm:alg type="conn">
            <dgm:param type="begPts" val="auto"/>
            <dgm:param type="endPts" val="auto"/>
          </dgm:alg>
          <dgm:shape xmlns:r="http://schemas.openxmlformats.org/officeDocument/2006/relationships" type="conn" r:blip="">
            <dgm:adjLst/>
          </dgm:shape>
          <dgm:presOf axis="self"/>
          <dgm:constrLst>
            <dgm:constr type="h" refType="w" fact="0.62"/>
            <dgm:constr type="connDist"/>
            <dgm:constr type="begPad" refType="connDist" fact="0.25"/>
            <dgm:constr type="endPad" refType="connDist" fact="0.22"/>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forEach>
  </dgm:layoutNode>
</dgm:layoutDef>
</file>

<file path=ppt/diagrams/layout39.xml><?xml version="1.0" encoding="utf-8"?>
<dgm:layoutDef xmlns:dgm="http://schemas.openxmlformats.org/drawingml/2006/diagram" xmlns:a="http://schemas.openxmlformats.org/drawingml/2006/main" uniqueId="urn:microsoft.com/office/officeart/2005/8/layout/vList4">
  <dgm:title val=""/>
  <dgm:desc val=""/>
  <dgm:catLst>
    <dgm:cat type="list" pri="13000"/>
    <dgm:cat type="picture" pri="26000"/>
    <dgm:cat type="pictureconvert" pri="26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13" srcId="1" destId="11" srcOrd="0" destOrd="0"/>
        <dgm:cxn modelId="14" srcId="1" destId="12" srcOrd="0" destOrd="0"/>
        <dgm:cxn modelId="23" srcId="2" destId="21" srcOrd="0" destOrd="0"/>
        <dgm:cxn modelId="24" srcId="2" destId="22" srcOrd="0" destOrd="0"/>
        <dgm:cxn modelId="33" srcId="3" destId="31" srcOrd="0" destOrd="0"/>
        <dgm:cxn modelId="34" srcId="3" destId="32" srcOrd="0" destOrd="0"/>
      </dgm:cxnLst>
      <dgm:bg/>
      <dgm:whole/>
    </dgm:dataModel>
  </dgm:sampData>
  <dgm:styleData>
    <dgm:dataModel>
      <dgm:ptLst>
        <dgm:pt modelId="0" type="doc"/>
        <dgm:pt modelId="1"/>
        <dgm:pt modelId="2"/>
      </dgm:ptLst>
      <dgm:cxnLst>
        <dgm:cxn modelId="3" srcId="0" destId="1" srcOrd="0" destOrd="0"/>
        <dgm:cxn modelId="4"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resizeHandles val="exact"/>
    </dgm:varLst>
    <dgm:alg type="lin">
      <dgm:param type="linDir" val="fromT"/>
      <dgm:param type="vertAlign" val="t"/>
    </dgm:alg>
    <dgm:shape xmlns:r="http://schemas.openxmlformats.org/officeDocument/2006/relationships" r:blip="">
      <dgm:adjLst/>
    </dgm:shape>
    <dgm:presOf/>
    <dgm:constrLst>
      <dgm:constr type="w" for="ch" forName="comp" refType="w"/>
      <dgm:constr type="h" for="ch" forName="comp" refType="h"/>
      <dgm:constr type="h" for="ch" forName="spacer" refType="h" refFor="ch" refForName="comp" op="equ" fact="0.1"/>
      <dgm:constr type="primFontSz" for="des" forName="text" op="equ" val="65"/>
    </dgm:constrLst>
    <dgm:ruleLst/>
    <dgm:forEach name="Name0" axis="ch" ptType="node">
      <dgm:layoutNode name="comp" styleLbl="node1">
        <dgm:alg type="composite"/>
        <dgm:shape xmlns:r="http://schemas.openxmlformats.org/officeDocument/2006/relationships" r:blip="">
          <dgm:adjLst/>
        </dgm:shape>
        <dgm:presOf/>
        <dgm:choose name="Name1">
          <dgm:if name="Name2" func="var" arg="dir" op="equ" val="norm">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l" for="ch" forName="img" refType="h" refFor="ch" refForName="box" fact="0.1"/>
              <dgm:constr type="h" for="ch" forName="text" refType="h"/>
              <dgm:constr type="l" for="ch" forName="text" refType="r" refFor="ch" refForName="img"/>
              <dgm:constr type="r" for="ch" forName="text" refType="w"/>
            </dgm:constrLst>
          </dgm:if>
          <dgm:else name="Name3">
            <dgm:constrLst>
              <dgm:constr type="h" for="ch" forName="box" refType="h"/>
              <dgm:constr type="w" for="ch" forName="box" refType="w"/>
              <dgm:constr type="w" for="ch" forName="img" refType="w" refFor="ch" refForName="box" fact="0.2"/>
              <dgm:constr type="h" for="ch" forName="img" refType="h" refFor="ch" refForName="box" fact="0.8"/>
              <dgm:constr type="t" for="ch" forName="img" refType="h" refFor="ch" refForName="box" fact="0.1"/>
              <dgm:constr type="r" for="ch" forName="img" refType="w" refFor="ch" refForName="box"/>
              <dgm:constr type="rOff" for="ch" forName="img" refType="h" refFor="ch" refForName="box" fact="-0.1"/>
              <dgm:constr type="h" for="ch" forName="text" refType="h"/>
              <dgm:constr type="r" for="ch" forName="text" refType="l" refFor="ch" refForName="img"/>
              <dgm:constr type="l" for="ch" forName="text"/>
            </dgm:constrLst>
          </dgm:else>
        </dgm:choose>
        <dgm:ruleLst/>
        <dgm:layoutNode name="box" styleLbl="node1">
          <dgm:alg type="sp"/>
          <dgm:shape xmlns:r="http://schemas.openxmlformats.org/officeDocument/2006/relationships" type="roundRect" r:blip="">
            <dgm:adjLst>
              <dgm:adj idx="1" val="0.1"/>
            </dgm:adjLst>
          </dgm:shape>
          <dgm:presOf axis="desOrSelf" ptType="node"/>
          <dgm:constrLst/>
          <dgm:ruleLst/>
        </dgm:layoutNode>
        <dgm:layoutNode name="img" styleLbl="fgImgPlace1">
          <dgm:alg type="sp"/>
          <dgm:shape xmlns:r="http://schemas.openxmlformats.org/officeDocument/2006/relationships" type="roundRect" r:blip="" blipPhldr="1">
            <dgm:adjLst>
              <dgm:adj idx="1" val="0.1"/>
            </dgm:adjLst>
          </dgm:shape>
          <dgm:presOf/>
          <dgm:constrLst/>
          <dgm:ruleLst/>
        </dgm:layoutNode>
        <dgm:layoutNode name="text">
          <dgm:varLst>
            <dgm:bulletEnabled val="1"/>
          </dgm:varLst>
          <dgm:alg type="tx">
            <dgm:param type="parTxLTRAlign" val="l"/>
            <dgm:param type="parTxRTLAlign" val="r"/>
          </dgm:alg>
          <dgm:shape xmlns:r="http://schemas.openxmlformats.org/officeDocument/2006/relationships" type="rect" r:blip="" hideGeom="1">
            <dgm:adjLst/>
          </dgm:shape>
          <dgm:presOf axis="desOrSelf" ptType="node"/>
          <dgm:constrLst>
            <dgm:constr type="tMarg" refType="primFontSz" fact="0.3"/>
            <dgm:constr type="bMarg" refType="primFontSz" fact="0.3"/>
            <dgm:constr type="lMarg" refType="primFontSz" fact="0.3"/>
            <dgm:constr type="rMarg" refType="primFontSz" fact="0.3"/>
          </dgm:constrLst>
          <dgm:ruleLst>
            <dgm:rule type="primFontSz" val="5" fact="NaN" max="NaN"/>
          </dgm:ruleLst>
        </dgm:layoutNode>
      </dgm:layoutNode>
      <dgm:forEach name="Name4" axis="followSib" ptType="sibTrans" cnt="1">
        <dgm:layoutNode name="spacer">
          <dgm:alg type="sp"/>
          <dgm:shape xmlns:r="http://schemas.openxmlformats.org/officeDocument/2006/relationships" r:blip="">
            <dgm:adjLst/>
          </dgm:shape>
          <dgm:presOf axis="self"/>
          <dgm:constrLst/>
          <dgm:ruleLst/>
        </dgm:layoutNode>
      </dgm:forEach>
    </dgm:forEach>
  </dgm:layoutNode>
</dgm:layoutDef>
</file>

<file path=ppt/diagrams/layout4.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40.xml><?xml version="1.0" encoding="utf-8"?>
<dgm:layoutDef xmlns:dgm="http://schemas.openxmlformats.org/drawingml/2006/diagram" xmlns:a="http://schemas.openxmlformats.org/drawingml/2006/main" uniqueId="urn:microsoft.com/office/officeart/2005/8/layout/hList1">
  <dgm:title val=""/>
  <dgm:desc val=""/>
  <dgm:catLst>
    <dgm:cat type="list" pri="5000"/>
    <dgm:cat type="convert" pri="5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rSet phldr="1"/>
        </dgm:pt>
        <dgm:pt modelId="2">
          <dgm:prSet phldr="1"/>
        </dgm:pt>
      </dgm:ptLst>
      <dgm:cxnLst>
        <dgm:cxn modelId="3" srcId="0" destId="1" srcOrd="0" destOrd="0"/>
        <dgm:cxn modelId="4" srcId="0" destId="2" srcOrd="1" destOrd="0"/>
      </dgm:cxnLst>
      <dgm:bg/>
      <dgm:whole/>
    </dgm:dataModel>
  </dgm:styleData>
  <dgm:clrData>
    <dgm:dataModel>
      <dgm:ptLst>
        <dgm:pt modelId="0" type="doc"/>
        <dgm:pt modelId="1">
          <dgm:prSet phldr="1"/>
        </dgm:pt>
        <dgm:pt modelId="2">
          <dgm:prSet phldr="1"/>
        </dgm:pt>
        <dgm:pt modelId="3">
          <dgm:prSet phldr="1"/>
        </dgm:pt>
        <dgm:pt modelId="4">
          <dgm:prSet phldr="1"/>
        </dgm:pt>
      </dgm:ptLst>
      <dgm:cxnLst>
        <dgm:cxn modelId="5" srcId="0" destId="1" srcOrd="0" destOrd="0"/>
        <dgm:cxn modelId="6" srcId="0" destId="2" srcOrd="1" destOrd="0"/>
        <dgm:cxn modelId="7" srcId="0" destId="3" srcOrd="2" destOrd="0"/>
        <dgm:cxn modelId="8" srcId="0" destId="4" srcOrd="3" destOrd="0"/>
      </dgm:cxnLst>
      <dgm:bg/>
      <dgm:whole/>
    </dgm:dataModel>
  </dgm:clrData>
  <dgm:layoutNode name="Name0">
    <dgm:varLst>
      <dgm:dir/>
      <dgm:animLvl val="lvl"/>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forName="composite" refType="h"/>
      <dgm:constr type="w" for="ch" forName="composite" refType="w"/>
      <dgm:constr type="w" for="des" forName="parTx"/>
      <dgm:constr type="h" for="des" forName="parTx" op="equ"/>
      <dgm:constr type="w" for="des" forName="desTx"/>
      <dgm:constr type="h" for="des" forName="desTx" op="equ"/>
      <dgm:constr type="primFontSz" for="des" forName="parTx" val="65"/>
      <dgm:constr type="secFontSz" for="des" forName="desTx" refType="primFontSz" refFor="des" refForName="parTx" op="equ"/>
      <dgm:constr type="h" for="des" forName="parTx" refType="primFontSz" refFor="des" refForName="parTx" fact="0.8"/>
      <dgm:constr type="h" for="des" forName="desTx" refType="primFontSz" refFor="des" refForName="parTx" fact="1.22"/>
      <dgm:constr type="w" for="ch" forName="space" refType="w" refFor="ch" refForName="composite" op="equ" fact="0.14"/>
    </dgm:constrLst>
    <dgm:ruleLst>
      <dgm:rule type="w" for="ch" forName="composite" val="0" fact="NaN" max="NaN"/>
      <dgm:rule type="primFontSz" for="des" forName="parTx" val="5" fact="NaN" max="NaN"/>
    </dgm:ruleLst>
    <dgm:forEach name="Name4" axis="ch" ptType="node">
      <dgm:layoutNode name="composite">
        <dgm:alg type="composite"/>
        <dgm:shape xmlns:r="http://schemas.openxmlformats.org/officeDocument/2006/relationships" r:blip="">
          <dgm:adjLst/>
        </dgm:shape>
        <dgm:presOf/>
        <dgm:constrLst>
          <dgm:constr type="l" for="ch" forName="parTx"/>
          <dgm:constr type="w" for="ch" forName="parTx" refType="w"/>
          <dgm:constr type="t" for="ch" forName="parTx"/>
          <dgm:constr type="l" for="ch" forName="desTx"/>
          <dgm:constr type="w" for="ch" forName="desTx" refType="w" refFor="ch" refForName="parTx"/>
          <dgm:constr type="t" for="ch" forName="desTx" refType="h" refFor="ch" refForName="parTx"/>
        </dgm:constrLst>
        <dgm:ruleLst>
          <dgm:rule type="h" val="INF" fact="NaN" max="NaN"/>
        </dgm:ruleLst>
        <dgm:layoutNode name="parTx" styleLbl="alignNode1">
          <dgm:varLst>
            <dgm:chMax val="0"/>
            <dgm:chPref val="0"/>
            <dgm:bulletEnabled val="1"/>
          </dgm:varLst>
          <dgm:alg type="tx"/>
          <dgm:shape xmlns:r="http://schemas.openxmlformats.org/officeDocument/2006/relationships" type="rect" r:blip="">
            <dgm:adjLst/>
          </dgm:shape>
          <dgm:presOf axis="self" ptType="node"/>
          <dgm:constrLst>
            <dgm:constr type="h" refType="w" op="lte" fact="0.4"/>
            <dgm:constr type="h"/>
            <dgm:constr type="tMarg" refType="primFontSz" fact="0.32"/>
            <dgm:constr type="bMarg" refType="primFontSz" fact="0.32"/>
          </dgm:constrLst>
          <dgm:ruleLst>
            <dgm:rule type="h" val="INF" fact="NaN" max="NaN"/>
          </dgm:ruleLst>
        </dgm:layoutNode>
        <dgm:layoutNode name="desTx" styleLbl="alignAccFollowNode1">
          <dgm:varLst>
            <dgm:bulletEnabled val="1"/>
          </dgm:varLst>
          <dgm:alg type="tx">
            <dgm:param type="stBulletLvl" val="1"/>
          </dgm:alg>
          <dgm:shape xmlns:r="http://schemas.openxmlformats.org/officeDocument/2006/relationships" type="rect" r:blip="">
            <dgm:adjLst/>
          </dgm:shape>
          <dgm:presOf axis="des" ptType="node"/>
          <dgm:constrLst>
            <dgm:constr type="secFontSz" val="65"/>
            <dgm:constr type="primFontSz" refType="secFontSz"/>
            <dgm:constr type="h"/>
            <dgm:constr type="lMarg" refType="primFontSz" fact="0.42"/>
            <dgm:constr type="tMarg" refType="primFontSz" fact="0.42"/>
            <dgm:constr type="bMarg" refType="primFontSz" fact="0.63"/>
          </dgm:constrLst>
          <dgm:ruleLst>
            <dgm:rule type="h" val="INF" fact="NaN" max="NaN"/>
          </dgm:ruleLst>
        </dgm:layoutNode>
      </dgm:layoutNode>
      <dgm:forEach name="Name5" axis="followSib" ptType="sibTrans" cnt="1">
        <dgm:layoutNode name="space">
          <dgm:alg type="sp"/>
          <dgm:shape xmlns:r="http://schemas.openxmlformats.org/officeDocument/2006/relationships" r:blip="">
            <dgm:adjLst/>
          </dgm:shape>
          <dgm:presOf/>
          <dgm:constrLst/>
          <dgm:ruleLst/>
        </dgm:layoutNode>
      </dgm:forEach>
    </dgm:forEach>
  </dgm:layoutNode>
</dgm:layoutDef>
</file>

<file path=ppt/diagrams/layout41.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layout42.xml><?xml version="1.0" encoding="utf-8"?>
<dgm:layoutDef xmlns:dgm="http://schemas.openxmlformats.org/drawingml/2006/diagram" xmlns:a="http://schemas.openxmlformats.org/drawingml/2006/main" uniqueId="urn:microsoft.com/office/officeart/2005/8/layout/hList6">
  <dgm:title val=""/>
  <dgm:desc val=""/>
  <dgm:catLst>
    <dgm:cat type="list" pri="18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 modelId="3">
          <dgm:prSet phldr="1"/>
        </dgm:pt>
        <dgm:pt modelId="31">
          <dgm:prSet phldr="1"/>
        </dgm:pt>
        <dgm:pt modelId="32">
          <dgm:prSet phldr="1"/>
        </dgm:pt>
      </dgm:ptLst>
      <dgm:cxnLst>
        <dgm:cxn modelId="4" srcId="0" destId="1" srcOrd="0" destOrd="0"/>
        <dgm:cxn modelId="5" srcId="0" destId="2" srcOrd="1" destOrd="0"/>
        <dgm:cxn modelId="6" srcId="0" destId="3" srcOrd="2" destOrd="0"/>
        <dgm:cxn modelId="13" srcId="1" destId="11" srcOrd="0" destOrd="0"/>
        <dgm:cxn modelId="14" srcId="1" destId="12" srcOrd="1" destOrd="0"/>
        <dgm:cxn modelId="23" srcId="2" destId="21" srcOrd="0" destOrd="0"/>
        <dgm:cxn modelId="24" srcId="2" destId="22" srcOrd="1" destOrd="0"/>
        <dgm:cxn modelId="33" srcId="3" destId="31" srcOrd="0" destOrd="0"/>
        <dgm:cxn modelId="34" srcId="3" destId="3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Name0">
    <dgm:varLst>
      <dgm:dir/>
      <dgm:resizeHandles val="exact"/>
    </dgm:varLst>
    <dgm:choose name="Name1">
      <dgm:if name="Name2" func="var" arg="dir" op="equ" val="norm">
        <dgm:alg type="lin"/>
      </dgm:if>
      <dgm:else name="Name3">
        <dgm:alg type="lin">
          <dgm:param type="linDir" val="fromR"/>
        </dgm:alg>
      </dgm:else>
    </dgm:choose>
    <dgm:shape xmlns:r="http://schemas.openxmlformats.org/officeDocument/2006/relationships" r:blip="">
      <dgm:adjLst/>
    </dgm:shape>
    <dgm:presOf/>
    <dgm:constrLst>
      <dgm:constr type="h" for="ch" ptType="node" refType="h"/>
      <dgm:constr type="w" for="ch" ptType="node" refType="w"/>
      <dgm:constr type="primFontSz" for="ch" ptType="node" op="equ"/>
      <dgm:constr type="w" for="ch" forName="sibTrans" refType="w" fact="0.075"/>
    </dgm:constrLst>
    <dgm:ruleLst/>
    <dgm:forEach name="nodesForEach" axis="ch" ptType="node">
      <dgm:layoutNode name="node">
        <dgm:varLst>
          <dgm:bulletEnabled val="1"/>
        </dgm:varLst>
        <dgm:alg type="tx"/>
        <dgm:choose name="Name4">
          <dgm:if name="Name5" func="var" arg="dir" op="equ" val="norm">
            <dgm:shape xmlns:r="http://schemas.openxmlformats.org/officeDocument/2006/relationships" rot="-90" type="flowChartManualOperation" r:blip="">
              <dgm:adjLst/>
            </dgm:shape>
          </dgm:if>
          <dgm:else name="Name6">
            <dgm:shape xmlns:r="http://schemas.openxmlformats.org/officeDocument/2006/relationships" rot="90" type="flowChartManualOperation" r:blip="">
              <dgm:adjLst/>
            </dgm:shape>
          </dgm:else>
        </dgm:choose>
        <dgm:presOf axis="desOrSelf" ptType="node"/>
        <dgm:constrLst>
          <dgm:constr type="primFontSz" val="65"/>
          <dgm:constr type="tMarg"/>
          <dgm:constr type="bMarg"/>
          <dgm:constr type="lMarg" refType="primFontSz" fact="0.5"/>
          <dgm:constr type="rMarg" refType="lMarg"/>
        </dgm:constrLst>
        <dgm:ruleLst>
          <dgm:rule type="primFontSz" val="5" fact="NaN" max="NaN"/>
        </dgm:ruleLst>
      </dgm:layoutNode>
      <dgm:forEach name="sibTransForEach" axis="followSib" ptType="sibTrans" cnt="1">
        <dgm:layoutNode name="sibTrans">
          <dgm:alg type="sp"/>
          <dgm:shape xmlns:r="http://schemas.openxmlformats.org/officeDocument/2006/relationships" r:blip="">
            <dgm:adjLst/>
          </dgm:shape>
          <dgm:presOf/>
          <dgm:constrLst/>
          <dgm:ruleLst/>
        </dgm:layoutNode>
      </dgm:forEach>
    </dgm:forEach>
  </dgm:layoutNode>
</dgm:layoutDef>
</file>

<file path=ppt/diagrams/layout43.xml><?xml version="1.0" encoding="utf-8"?>
<dgm:layoutDef xmlns:dgm="http://schemas.openxmlformats.org/drawingml/2006/diagram" xmlns:a="http://schemas.openxmlformats.org/drawingml/2006/main" uniqueId="urn:microsoft.com/office/officeart/2005/8/layout/cycle2">
  <dgm:title val=""/>
  <dgm:desc val=""/>
  <dgm:catLst>
    <dgm:cat type="cycle" pri="1000"/>
    <dgm:cat type="convert" pri="10000"/>
  </dgm:catLst>
  <dgm:sampData>
    <dgm:dataModel>
      <dgm:ptLst>
        <dgm:pt modelId="0" type="doc"/>
        <dgm:pt modelId="1">
          <dgm:prSet phldr="1"/>
        </dgm:pt>
        <dgm:pt modelId="2">
          <dgm:prSet phldr="1"/>
        </dgm:pt>
        <dgm:pt modelId="3">
          <dgm:prSet phldr="1"/>
        </dgm:pt>
        <dgm:pt modelId="4">
          <dgm:prSet phldr="1"/>
        </dgm:pt>
        <dgm:pt modelId="5">
          <dgm:prSet phldr="1"/>
        </dgm:pt>
      </dgm:ptLst>
      <dgm:cxnLst>
        <dgm:cxn modelId="6" srcId="0" destId="1" srcOrd="0" destOrd="0"/>
        <dgm:cxn modelId="7" srcId="0" destId="2" srcOrd="1" destOrd="0"/>
        <dgm:cxn modelId="8" srcId="0" destId="3" srcOrd="2" destOrd="0"/>
        <dgm:cxn modelId="9" srcId="0" destId="4" srcOrd="3" destOrd="0"/>
        <dgm:cxn modelId="10" srcId="0" destId="5" srcOrd="4" destOrd="0"/>
      </dgm:cxnLst>
      <dgm:bg/>
      <dgm:whole/>
    </dgm:dataModel>
  </dgm:sampData>
  <dgm:styleData>
    <dgm:dataModel>
      <dgm:ptLst>
        <dgm:pt modelId="0" type="doc"/>
        <dgm:pt modelId="1"/>
        <dgm:pt modelId="2"/>
        <dgm:pt modelId="3"/>
      </dgm:ptLst>
      <dgm:cxnLst>
        <dgm:cxn modelId="4" srcId="0" destId="1" srcOrd="0" destOrd="0"/>
        <dgm:cxn modelId="5" srcId="0" destId="2" srcOrd="1" destOrd="0"/>
        <dgm:cxn modelId="6" srcId="0" destId="3" srcOrd="2" destOrd="0"/>
      </dgm:cxnLst>
      <dgm:bg/>
      <dgm:whole/>
    </dgm:dataModel>
  </dgm:styleData>
  <dgm:clrData>
    <dgm:dataModel>
      <dgm:ptLst>
        <dgm:pt modelId="0" type="doc"/>
        <dgm:pt modelId="1"/>
        <dgm:pt modelId="2"/>
        <dgm:pt modelId="3"/>
        <dgm:pt modelId="4"/>
        <dgm:pt modelId="5"/>
        <dgm:pt modelId="6"/>
      </dgm:ptLst>
      <dgm:cxnLst>
        <dgm:cxn modelId="7" srcId="0" destId="1" srcOrd="0" destOrd="0"/>
        <dgm:cxn modelId="8" srcId="0" destId="2" srcOrd="1" destOrd="0"/>
        <dgm:cxn modelId="9" srcId="0" destId="3" srcOrd="2" destOrd="0"/>
        <dgm:cxn modelId="10" srcId="0" destId="4" srcOrd="3" destOrd="0"/>
        <dgm:cxn modelId="11" srcId="0" destId="5" srcOrd="4" destOrd="0"/>
        <dgm:cxn modelId="12" srcId="0" destId="6" srcOrd="5" destOrd="0"/>
      </dgm:cxnLst>
      <dgm:bg/>
      <dgm:whole/>
    </dgm:dataModel>
  </dgm:clrData>
  <dgm:layoutNode name="cycle">
    <dgm:varLst>
      <dgm:dir/>
      <dgm:resizeHandles val="exact"/>
    </dgm:varLst>
    <dgm:choose name="Name0">
      <dgm:if name="Name1" func="var" arg="dir" op="equ" val="norm">
        <dgm:choose name="Name2">
          <dgm:if name="Name3" axis="ch" ptType="node" func="cnt" op="gt" val="2">
            <dgm:alg type="cycle">
              <dgm:param type="stAng" val="0"/>
              <dgm:param type="spanAng" val="360"/>
            </dgm:alg>
          </dgm:if>
          <dgm:else name="Name4">
            <dgm:alg type="cycle">
              <dgm:param type="stAng" val="-90"/>
              <dgm:param type="spanAng" val="360"/>
            </dgm:alg>
          </dgm:else>
        </dgm:choose>
      </dgm:if>
      <dgm:else name="Name5">
        <dgm:choose name="Name6">
          <dgm:if name="Name7" axis="ch" ptType="node" func="cnt" op="gt" val="2">
            <dgm:alg type="cycle">
              <dgm:param type="stAng" val="0"/>
              <dgm:param type="spanAng" val="-360"/>
            </dgm:alg>
          </dgm:if>
          <dgm:else name="Name8">
            <dgm:alg type="cycle">
              <dgm:param type="stAng" val="90"/>
              <dgm:param type="spanAng" val="-360"/>
            </dgm:alg>
          </dgm:else>
        </dgm:choose>
      </dgm:else>
    </dgm:choose>
    <dgm:shape xmlns:r="http://schemas.openxmlformats.org/officeDocument/2006/relationships" r:blip="">
      <dgm:adjLst/>
    </dgm:shape>
    <dgm:presOf/>
    <dgm:constrLst>
      <dgm:constr type="w" for="ch" ptType="node" refType="w"/>
      <dgm:constr type="w" for="ch" ptType="sibTrans" refType="w" refFor="ch" refPtType="node" op="equ" fact="0.25"/>
      <dgm:constr type="sibSp" refType="w" refFor="ch" refPtType="node" fact="0.5"/>
      <dgm:constr type="primFontSz" for="ch" ptType="node" op="equ" val="65"/>
      <dgm:constr type="primFontSz" for="des" forName="connectorText" op="equ" val="55"/>
      <dgm:constr type="primFontSz" for="des" forName="connectorText" refType="primFontSz" refFor="ch" refPtType="node" op="lte" fact="0.8"/>
    </dgm:constrLst>
    <dgm:ruleLst/>
    <dgm:forEach name="nodesForEach" axis="ch" ptType="node">
      <dgm:layoutNode name="node">
        <dgm:varLst>
          <dgm:bulletEnabled val="1"/>
        </dgm:varLst>
        <dgm:alg type="tx">
          <dgm:param type="txAnchorVertCh" val="mid"/>
        </dgm:alg>
        <dgm:shape xmlns:r="http://schemas.openxmlformats.org/officeDocument/2006/relationships" type="ellipse" r:blip="">
          <dgm:adjLst/>
        </dgm:shape>
        <dgm:presOf axis="desOrSelf" ptType="node"/>
        <dgm:constrLst>
          <dgm:constr type="h" refType="w"/>
          <dgm:constr type="lMarg" refType="primFontSz" fact="0.1"/>
          <dgm:constr type="rMarg" refType="primFontSz" fact="0.1"/>
          <dgm:constr type="tMarg" refType="primFontSz" fact="0.1"/>
          <dgm:constr type="bMarg" refType="primFontSz" fact="0.1"/>
        </dgm:constrLst>
        <dgm:ruleLst>
          <dgm:rule type="primFontSz" val="5" fact="NaN" max="NaN"/>
        </dgm:ruleLst>
      </dgm:layoutNode>
      <dgm:choose name="Name9">
        <dgm:if name="Name10" axis="par ch" ptType="doc node" func="cnt" op="gt" val="1">
          <dgm:forEach name="sibTransForEach" axis="followSib" ptType="sibTrans" hideLastTrans="0" cnt="1">
            <dgm:layoutNode name="sibTrans">
              <dgm:choose name="Name11">
                <dgm:if name="Name12" axis="par ch" ptType="doc node" func="cnt" op="lt" val="3">
                  <dgm:alg type="conn">
                    <dgm:param type="begPts" val="radial"/>
                    <dgm:param type="endPts" val="radial"/>
                  </dgm:alg>
                </dgm:if>
                <dgm:else name="Name13">
                  <dgm:alg type="conn">
                    <dgm:param type="begPts" val="auto"/>
                    <dgm:param type="endPts" val="auto"/>
                  </dgm:alg>
                </dgm:else>
              </dgm:choose>
              <dgm:shape xmlns:r="http://schemas.openxmlformats.org/officeDocument/2006/relationships" type="conn" r:blip="">
                <dgm:adjLst/>
              </dgm:shape>
              <dgm:presOf axis="self"/>
              <dgm:constrLst>
                <dgm:constr type="h" refType="w" fact="1.35"/>
                <dgm:constr type="connDist"/>
                <dgm:constr type="w" for="ch" refType="connDist" fact="0.45"/>
                <dgm:constr type="h" for="ch" refType="h"/>
              </dgm:constrLst>
              <dgm:ruleLst/>
              <dgm:layoutNode name="connectorText">
                <dgm:alg type="tx">
                  <dgm:param type="autoTxRot" val="grav"/>
                </dgm:alg>
                <dgm:shape xmlns:r="http://schemas.openxmlformats.org/officeDocument/2006/relationships" type="conn" r:blip="" hideGeom="1">
                  <dgm:adjLst/>
                </dgm:shape>
                <dgm:presOf axis="self"/>
                <dgm:constrLst>
                  <dgm:constr type="lMarg"/>
                  <dgm:constr type="rMarg"/>
                  <dgm:constr type="tMarg"/>
                  <dgm:constr type="bMarg"/>
                </dgm:constrLst>
                <dgm:ruleLst>
                  <dgm:rule type="primFontSz" val="5" fact="NaN" max="NaN"/>
                </dgm:ruleLst>
              </dgm:layoutNode>
            </dgm:layoutNode>
          </dgm:forEach>
        </dgm:if>
        <dgm:else name="Name14"/>
      </dgm:choose>
    </dgm:forEach>
  </dgm:layoutNode>
</dgm:layoutDef>
</file>

<file path=ppt/diagrams/layout5.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6.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7.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8.xml><?xml version="1.0" encoding="utf-8"?>
<dgm:layoutDef xmlns:dgm="http://schemas.openxmlformats.org/drawingml/2006/diagram" xmlns:a="http://schemas.openxmlformats.org/drawingml/2006/main" uniqueId="urn:microsoft.com/office/officeart/2005/8/layout/hierarchy3">
  <dgm:title val=""/>
  <dgm:desc val=""/>
  <dgm:catLst>
    <dgm:cat type="hierarchy" pri="7000"/>
    <dgm:cat type="list" pri="23000"/>
    <dgm:cat type="relationship" pri="15000"/>
    <dgm:cat type="convert" pri="7000"/>
  </dgm:catLst>
  <dgm:sampData>
    <dgm:dataModel>
      <dgm:ptLst>
        <dgm:pt modelId="0" type="doc"/>
        <dgm:pt modelId="1">
          <dgm:prSet phldr="1"/>
        </dgm:pt>
        <dgm:pt modelId="11">
          <dgm:prSet phldr="1"/>
        </dgm:pt>
        <dgm:pt modelId="12">
          <dgm:prSet phldr="1"/>
        </dgm:pt>
        <dgm:pt modelId="2">
          <dgm:prSet phldr="1"/>
        </dgm:pt>
        <dgm:pt modelId="21">
          <dgm:prSet phldr="1"/>
        </dgm:pt>
        <dgm:pt modelId="22">
          <dgm:prSet phldr="1"/>
        </dgm:pt>
      </dgm:ptLst>
      <dgm:cxnLst>
        <dgm:cxn modelId="4" srcId="0" destId="1" srcOrd="0" destOrd="0"/>
        <dgm:cxn modelId="5" srcId="1" destId="11" srcOrd="0" destOrd="0"/>
        <dgm:cxn modelId="6" srcId="1" destId="12" srcOrd="1" destOrd="0"/>
        <dgm:cxn modelId="7" srcId="0" destId="2" srcOrd="1" destOrd="0"/>
        <dgm:cxn modelId="8" srcId="2" destId="21" srcOrd="0" destOrd="0"/>
        <dgm:cxn modelId="9" srcId="2" destId="22" srcOrd="1" destOrd="0"/>
      </dgm:cxnLst>
      <dgm:bg/>
      <dgm:whole/>
    </dgm:dataModel>
  </dgm:sampData>
  <dgm:styleData>
    <dgm:dataModel>
      <dgm:ptLst>
        <dgm:pt modelId="0" type="doc"/>
        <dgm:pt modelId="1"/>
        <dgm:pt modelId="11"/>
        <dgm:pt modelId="2"/>
        <dgm:pt modelId="21"/>
      </dgm:ptLst>
      <dgm:cxnLst>
        <dgm:cxn modelId="4" srcId="0" destId="1" srcOrd="0" destOrd="0"/>
        <dgm:cxn modelId="5" srcId="0" destId="2" srcOrd="1" destOrd="0"/>
        <dgm:cxn modelId="13" srcId="1" destId="11" srcOrd="0" destOrd="0"/>
        <dgm:cxn modelId="23" srcId="2" destId="21" srcOrd="0" destOrd="0"/>
      </dgm:cxnLst>
      <dgm:bg/>
      <dgm:whole/>
    </dgm:dataModel>
  </dgm:styleData>
  <dgm:clrData>
    <dgm:dataModel>
      <dgm:ptLst>
        <dgm:pt modelId="0" type="doc"/>
        <dgm:pt modelId="1"/>
        <dgm:pt modelId="11"/>
        <dgm:pt modelId="2"/>
        <dgm:pt modelId="21"/>
        <dgm:pt modelId="3"/>
        <dgm:pt modelId="31"/>
        <dgm:pt modelId="4"/>
        <dgm:pt modelId="41"/>
      </dgm:ptLst>
      <dgm:cxnLst>
        <dgm:cxn modelId="5" srcId="0" destId="1" srcOrd="0" destOrd="0"/>
        <dgm:cxn modelId="6" srcId="0" destId="2" srcOrd="1" destOrd="0"/>
        <dgm:cxn modelId="7" srcId="0" destId="3" srcOrd="2" destOrd="0"/>
        <dgm:cxn modelId="8" srcId="0" destId="4" srcOrd="3" destOrd="0"/>
        <dgm:cxn modelId="13" srcId="1" destId="11" srcOrd="0" destOrd="0"/>
        <dgm:cxn modelId="23" srcId="2" destId="21" srcOrd="0" destOrd="0"/>
        <dgm:cxn modelId="33" srcId="3" destId="31" srcOrd="0" destOrd="0"/>
        <dgm:cxn modelId="43" srcId="4" destId="41" srcOrd="0" destOrd="0"/>
      </dgm:cxnLst>
      <dgm:bg/>
      <dgm:whole/>
    </dgm:dataModel>
  </dgm:clrData>
  <dgm:layoutNode name="diagram">
    <dgm:varLst>
      <dgm:chPref val="1"/>
      <dgm:dir/>
      <dgm:animOne val="branch"/>
      <dgm:animLvl val="lvl"/>
      <dgm:resizeHandles/>
    </dgm:varLst>
    <dgm:choose name="Name0">
      <dgm:if name="Name1" func="var" arg="dir" op="equ" val="norm">
        <dgm:alg type="hierChild">
          <dgm:param type="linDir" val="fromL"/>
        </dgm:alg>
      </dgm:if>
      <dgm:else name="Name2">
        <dgm:alg type="hierChild">
          <dgm:param type="linDir" val="fromR"/>
        </dgm:alg>
      </dgm:else>
    </dgm:choose>
    <dgm:shape xmlns:r="http://schemas.openxmlformats.org/officeDocument/2006/relationships" r:blip="">
      <dgm:adjLst/>
    </dgm:shape>
    <dgm:presOf/>
    <dgm:constrLst>
      <dgm:constr type="primFontSz" for="des" forName="rootText" op="equ" val="65"/>
      <dgm:constr type="primFontSz" for="des" forName="childText" op="equ" val="65"/>
      <dgm:constr type="w" for="des" forName="rootComposite" refType="w"/>
      <dgm:constr type="h" for="des" forName="rootComposite" refType="w" fact="0.5"/>
      <dgm:constr type="w" for="des" forName="childText" refType="w" refFor="des" refForName="rootComposite" fact="0.8"/>
      <dgm:constr type="h" for="des" forName="childText" refType="h" refFor="des" refForName="rootComposite"/>
      <dgm:constr type="sibSp" refType="w" refFor="des" refForName="rootComposite" fact="0.25"/>
      <dgm:constr type="sibSp" for="des" forName="childShape" refType="h" refFor="des" refForName="childText" fact="0.25"/>
      <dgm:constr type="sp" for="des" forName="root" refType="h" refFor="des" refForName="childText" fact="0.25"/>
    </dgm:constrLst>
    <dgm:ruleLst/>
    <dgm:forEach name="Name3" axis="ch">
      <dgm:forEach name="Name4" axis="self" ptType="node" cnt="1">
        <dgm:layoutNode name="root">
          <dgm:choose name="Name5">
            <dgm:if name="Name6" func="var" arg="dir" op="equ" val="norm">
              <dgm:alg type="hierRoot">
                <dgm:param type="hierAlign" val="tL"/>
              </dgm:alg>
            </dgm:if>
            <dgm:else name="Name7">
              <dgm:alg type="hierRoot">
                <dgm:param type="hierAlign" val="tR"/>
              </dgm:alg>
            </dgm:else>
          </dgm:choose>
          <dgm:shape xmlns:r="http://schemas.openxmlformats.org/officeDocument/2006/relationships" r:blip="">
            <dgm:adjLst/>
          </dgm:shape>
          <dgm:presOf/>
          <dgm:constrLst>
            <dgm:constr type="alignOff" val="0.2"/>
          </dgm:constrLst>
          <dgm:ruleLst/>
          <dgm:layoutNode name="rootComposite">
            <dgm:alg type="composite"/>
            <dgm:shape xmlns:r="http://schemas.openxmlformats.org/officeDocument/2006/relationships" r:blip="">
              <dgm:adjLst/>
            </dgm:shape>
            <dgm:presOf axis="self" ptType="node" cnt="1"/>
            <dgm:choose name="Name8">
              <dgm:if name="Name9" func="var" arg="dir" op="equ" val="norm">
                <dgm:constrLst>
                  <dgm:constr type="l" for="ch" forName="rootText"/>
                  <dgm:constr type="t" for="ch" forName="rootText"/>
                  <dgm:constr type="w" for="ch" forName="rootText" refType="w"/>
                  <dgm:constr type="h" for="ch" forName="rootText" refType="h"/>
                  <dgm:constr type="l" for="ch" forName="rootConnector"/>
                  <dgm:constr type="t" for="ch" forName="rootConnector"/>
                  <dgm:constr type="w" for="ch" forName="rootConnector" refType="w" refFor="ch" refForName="rootText" fact="0.2"/>
                  <dgm:constr type="h" for="ch" forName="rootConnector" refType="h" refFor="ch" refForName="rootText"/>
                </dgm:constrLst>
              </dgm:if>
              <dgm:else name="Name10">
                <dgm:constrLst>
                  <dgm:constr type="l" for="ch" forName="rootText"/>
                  <dgm:constr type="t" for="ch" forName="rootText"/>
                  <dgm:constr type="w" for="ch" forName="rootText" refType="w"/>
                  <dgm:constr type="h" for="ch" forName="rootText" refType="h"/>
                  <dgm:constr type="r" for="ch" forName="rootConnector" refType="w"/>
                  <dgm:constr type="t" for="ch" forName="rootConnector"/>
                  <dgm:constr type="w" for="ch" forName="rootConnector" refType="w" refFor="ch" refForName="rootText" fact="0.2"/>
                  <dgm:constr type="h" for="ch" forName="rootConnector" refType="h" refFor="ch" refForName="rootText"/>
                </dgm:constrLst>
              </dgm:else>
            </dgm:choose>
            <dgm:ruleLst/>
            <dgm:layoutNode name="rootText" styleLbl="node1">
              <dgm:alg type="tx"/>
              <dgm:shape xmlns:r="http://schemas.openxmlformats.org/officeDocument/2006/relationships" type="roundRect" r:blip="">
                <dgm:adjLst>
                  <dgm:adj idx="1" val="0.1"/>
                </dgm:adjLst>
              </dgm:shape>
              <dgm:presOf axis="self" ptType="node" cnt="1"/>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layoutNode name="rootConnector" moveWith="rootText">
              <dgm:alg type="sp"/>
              <dgm:shape xmlns:r="http://schemas.openxmlformats.org/officeDocument/2006/relationships" type="roundRect" r:blip="" hideGeom="1">
                <dgm:adjLst>
                  <dgm:adj idx="1" val="0.1"/>
                </dgm:adjLst>
              </dgm:shape>
              <dgm:presOf axis="self" ptType="node" cnt="1"/>
              <dgm:constrLst/>
              <dgm:ruleLst/>
            </dgm:layoutNode>
          </dgm:layoutNode>
          <dgm:layoutNode name="childShape">
            <dgm:alg type="hierChild">
              <dgm:param type="chAlign" val="l"/>
              <dgm:param type="linDir" val="fromT"/>
            </dgm:alg>
            <dgm:shape xmlns:r="http://schemas.openxmlformats.org/officeDocument/2006/relationships" r:blip="">
              <dgm:adjLst/>
            </dgm:shape>
            <dgm:presOf/>
            <dgm:constrLst/>
            <dgm:ruleLst/>
            <dgm:forEach name="Name11" axis="ch">
              <dgm:forEach name="Name12" axis="self" ptType="parTrans" cnt="1">
                <dgm:layoutNode name="Name13">
                  <dgm:choose name="Name14">
                    <dgm:if name="Name15" func="var" arg="dir" op="equ" val="norm">
                      <dgm:alg type="conn">
                        <dgm:param type="dim" val="1D"/>
                        <dgm:param type="endSty" val="noArr"/>
                        <dgm:param type="connRout" val="bend"/>
                        <dgm:param type="srcNode" val="rootConnector"/>
                        <dgm:param type="begPts" val="bCtr"/>
                        <dgm:param type="endPts" val="midL"/>
                      </dgm:alg>
                    </dgm:if>
                    <dgm:else name="Name16">
                      <dgm:alg type="conn">
                        <dgm:param type="dim" val="1D"/>
                        <dgm:param type="endSty" val="noArr"/>
                        <dgm:param type="connRout" val="bend"/>
                        <dgm:param type="srcNode" val="rootConnector"/>
                        <dgm:param type="begPts" val="bCtr"/>
                        <dgm:param type="endPts" val="midR"/>
                      </dgm:alg>
                    </dgm:else>
                  </dgm:choose>
                  <dgm:shape xmlns:r="http://schemas.openxmlformats.org/officeDocument/2006/relationships" type="conn" r:blip="">
                    <dgm:adjLst/>
                  </dgm:shape>
                  <dgm:presOf axis="self"/>
                  <dgm:constrLst>
                    <dgm:constr type="begPad"/>
                    <dgm:constr type="endPad"/>
                  </dgm:constrLst>
                  <dgm:ruleLst/>
                </dgm:layoutNode>
              </dgm:forEach>
              <dgm:forEach name="Name17" axis="self" ptType="node">
                <dgm:layoutNode name="childText" styleLbl="bgAcc1">
                  <dgm:varLst>
                    <dgm:bulletEnabled val="1"/>
                  </dgm:varLst>
                  <dgm:alg type="tx"/>
                  <dgm:shape xmlns:r="http://schemas.openxmlformats.org/officeDocument/2006/relationships" type="roundRect" r:blip="">
                    <dgm:adjLst>
                      <dgm:adj idx="1" val="0.1"/>
                    </dgm:adjLst>
                  </dgm:shape>
                  <dgm:presOf axis="self desOrSelf" ptType="node node" st="1 1" cnt="1 0"/>
                  <dgm:constrLst>
                    <dgm:constr type="tMarg" refType="primFontSz" fact="0.1"/>
                    <dgm:constr type="bMarg" refType="primFontSz" fact="0.1"/>
                    <dgm:constr type="lMarg" refType="primFontSz" fact="0.15"/>
                    <dgm:constr type="rMarg" refType="primFontSz" fact="0.15"/>
                  </dgm:constrLst>
                  <dgm:ruleLst>
                    <dgm:rule type="primFontSz" val="5" fact="NaN" max="NaN"/>
                  </dgm:ruleLst>
                </dgm:layoutNode>
              </dgm:forEach>
            </dgm:forEach>
          </dgm:layoutNode>
        </dgm:layoutNode>
      </dgm:forEach>
    </dgm:forEach>
  </dgm:layoutNode>
</dgm:layoutDef>
</file>

<file path=ppt/diagrams/layout9.xml><?xml version="1.0" encoding="utf-8"?>
<dgm:layoutDef xmlns:dgm="http://schemas.openxmlformats.org/drawingml/2006/diagram" xmlns:a="http://schemas.openxmlformats.org/drawingml/2006/main" uniqueId="urn:microsoft.com/office/officeart/2005/8/layout/list1">
  <dgm:title val=""/>
  <dgm:desc val=""/>
  <dgm:catLst>
    <dgm:cat type="list" pri="4000"/>
  </dgm:catLst>
  <dgm:sampData>
    <dgm:dataModel>
      <dgm:ptLst>
        <dgm:pt modelId="0" type="doc"/>
        <dgm:pt modelId="1">
          <dgm:prSet phldr="1"/>
        </dgm:pt>
        <dgm:pt modelId="2">
          <dgm:prSet phldr="1"/>
        </dgm:pt>
        <dgm:pt modelId="3">
          <dgm:prSet phldr="1"/>
        </dgm:pt>
      </dgm:ptLst>
      <dgm:cxnLst>
        <dgm:cxn modelId="4" srcId="0" destId="1" srcOrd="0" destOrd="0"/>
        <dgm:cxn modelId="5" srcId="0" destId="2" srcOrd="1" destOrd="0"/>
        <dgm:cxn modelId="6" srcId="0" destId="3" srcOrd="2" destOrd="0"/>
      </dgm:cxnLst>
      <dgm:bg/>
      <dgm:whole/>
    </dgm:dataModel>
  </dgm:sampData>
  <dgm:styleData>
    <dgm:dataModel>
      <dgm:ptLst>
        <dgm:pt modelId="0" type="doc"/>
        <dgm:pt modelId="1"/>
        <dgm:pt modelId="2"/>
      </dgm:ptLst>
      <dgm:cxnLst>
        <dgm:cxn modelId="4" srcId="0" destId="1" srcOrd="0" destOrd="0"/>
        <dgm:cxn modelId="5" srcId="0" destId="2" srcOrd="1" destOrd="0"/>
      </dgm:cxnLst>
      <dgm:bg/>
      <dgm:whole/>
    </dgm:dataModel>
  </dgm:styleData>
  <dgm:clrData>
    <dgm:dataModel>
      <dgm:ptLst>
        <dgm:pt modelId="0" type="doc"/>
        <dgm:pt modelId="1"/>
        <dgm:pt modelId="2"/>
        <dgm:pt modelId="3"/>
        <dgm:pt modelId="4"/>
      </dgm:ptLst>
      <dgm:cxnLst>
        <dgm:cxn modelId="5" srcId="0" destId="1" srcOrd="0" destOrd="0"/>
        <dgm:cxn modelId="6" srcId="0" destId="2" srcOrd="1" destOrd="0"/>
        <dgm:cxn modelId="7" srcId="0" destId="3" srcOrd="2" destOrd="0"/>
        <dgm:cxn modelId="8" srcId="0" destId="4" srcOrd="3" destOrd="0"/>
      </dgm:cxnLst>
      <dgm:bg/>
      <dgm:whole/>
    </dgm:dataModel>
  </dgm:clrData>
  <dgm:layoutNode name="linear">
    <dgm:varLst>
      <dgm:dir/>
      <dgm:animLvl val="lvl"/>
      <dgm:resizeHandles val="exact"/>
    </dgm:varLst>
    <dgm:choose name="Name0">
      <dgm:if name="Name1" func="var" arg="dir" op="equ" val="norm">
        <dgm:alg type="lin">
          <dgm:param type="linDir" val="fromT"/>
          <dgm:param type="vertAlign" val="mid"/>
          <dgm:param type="horzAlign" val="l"/>
          <dgm:param type="nodeHorzAlign" val="l"/>
        </dgm:alg>
      </dgm:if>
      <dgm:else name="Name2">
        <dgm:alg type="lin">
          <dgm:param type="linDir" val="fromT"/>
          <dgm:param type="vertAlign" val="mid"/>
          <dgm:param type="horzAlign" val="r"/>
          <dgm:param type="nodeHorzAlign" val="r"/>
        </dgm:alg>
      </dgm:else>
    </dgm:choose>
    <dgm:shape xmlns:r="http://schemas.openxmlformats.org/officeDocument/2006/relationships" r:blip="">
      <dgm:adjLst/>
    </dgm:shape>
    <dgm:presOf/>
    <dgm:constrLst>
      <dgm:constr type="w" for="ch" forName="parentLin" refType="w"/>
      <dgm:constr type="h" for="ch" forName="parentLin" val="INF"/>
      <dgm:constr type="w" for="des" forName="parentLeftMargin" refType="w" fact="0.05"/>
      <dgm:constr type="w" for="des" forName="parentText" refType="w" fact="0.7"/>
      <dgm:constr type="h" for="des" forName="parentText" refType="primFontSz" refFor="des" refForName="parentText" fact="0.82"/>
      <dgm:constr type="h" for="ch" forName="negativeSpace" refType="primFontSz" refFor="des" refForName="parentText" fact="-0.41"/>
      <dgm:constr type="h" for="ch" forName="negativeSpace" refType="h" refFor="des" refForName="parentText" op="lte" fact="-0.82"/>
      <dgm:constr type="h" for="ch" forName="negativeSpace" refType="h" refFor="des" refForName="parentText" op="gte" fact="-0.82"/>
      <dgm:constr type="w" for="ch" forName="childText" refType="w"/>
      <dgm:constr type="h" for="ch" forName="childText" refType="primFontSz" refFor="des" refForName="parentText" fact="0.7"/>
      <dgm:constr type="primFontSz" for="des" forName="parentText" val="65"/>
      <dgm:constr type="primFontSz" for="ch" forName="childText" refType="primFontSz" refFor="des" refForName="parentText"/>
      <dgm:constr type="tMarg" for="ch" forName="childText" refType="primFontSz" refFor="des" refForName="parentText" fact="1.64"/>
      <dgm:constr type="tMarg" for="ch" forName="childText" refType="h" refFor="des" refForName="parentText" op="lte" fact="3.28"/>
      <dgm:constr type="tMarg" for="ch" forName="childText" refType="h" refFor="des" refForName="parentText" op="gte" fact="3.28"/>
      <dgm:constr type="lMarg" for="ch" forName="childText" refType="w" fact="0.22"/>
      <dgm:constr type="rMarg" for="ch" forName="childText" refType="lMarg" refFor="ch" refForName="childText"/>
      <dgm:constr type="lMarg" for="des" forName="parentText" refType="w" fact="0.075"/>
      <dgm:constr type="rMarg" for="des" forName="parentText" refType="lMarg" refFor="des" refForName="parentText"/>
      <dgm:constr type="h" for="ch" forName="spaceBetweenRectangles" refType="primFontSz" refFor="des" refForName="parentText" fact="0.15"/>
    </dgm:constrLst>
    <dgm:ruleLst>
      <dgm:rule type="primFontSz" for="des" forName="parentText" val="5" fact="NaN" max="NaN"/>
    </dgm:ruleLst>
    <dgm:forEach name="Name3" axis="ch" ptType="node">
      <dgm:layoutNode name="parentLin">
        <dgm:choose name="Name4">
          <dgm:if name="Name5" func="var" arg="dir" op="equ" val="norm">
            <dgm:alg type="lin">
              <dgm:param type="linDir" val="fromL"/>
              <dgm:param type="horzAlign" val="l"/>
              <dgm:param type="nodeHorzAlign" val="l"/>
            </dgm:alg>
          </dgm:if>
          <dgm:else name="Name6">
            <dgm:alg type="lin">
              <dgm:param type="linDir" val="fromR"/>
              <dgm:param type="horzAlign" val="r"/>
              <dgm:param type="nodeHorzAlign" val="r"/>
            </dgm:alg>
          </dgm:else>
        </dgm:choose>
        <dgm:shape xmlns:r="http://schemas.openxmlformats.org/officeDocument/2006/relationships" r:blip="">
          <dgm:adjLst/>
        </dgm:shape>
        <dgm:presOf/>
        <dgm:constrLst/>
        <dgm:ruleLst/>
        <dgm:layoutNode name="parentLeftMargin">
          <dgm:alg type="sp"/>
          <dgm:shape xmlns:r="http://schemas.openxmlformats.org/officeDocument/2006/relationships" type="rect" r:blip="" hideGeom="1">
            <dgm:adjLst/>
          </dgm:shape>
          <dgm:presOf axis="self"/>
          <dgm:constrLst>
            <dgm:constr type="h"/>
          </dgm:constrLst>
          <dgm:ruleLst/>
        </dgm:layoutNode>
        <dgm:layoutNode name="parentText" styleLbl="node1">
          <dgm:varLst>
            <dgm:chMax val="0"/>
            <dgm:bulletEnabled val="1"/>
          </dgm:varLst>
          <dgm:choose name="Name7">
            <dgm:if name="Name8" func="var" arg="dir" op="equ" val="norm">
              <dgm:alg type="tx">
                <dgm:param type="parTxLTRAlign" val="l"/>
                <dgm:param type="parTxRTLAlign" val="l"/>
              </dgm:alg>
            </dgm:if>
            <dgm:else name="Name9">
              <dgm:alg type="tx">
                <dgm:param type="parTxLTRAlign" val="r"/>
                <dgm:param type="parTxRTLAlign" val="r"/>
              </dgm:alg>
            </dgm:else>
          </dgm:choose>
          <dgm:shape xmlns:r="http://schemas.openxmlformats.org/officeDocument/2006/relationships" type="roundRect" r:blip="">
            <dgm:adjLst/>
          </dgm:shape>
          <dgm:presOf axis="self" ptType="node"/>
          <dgm:constrLst>
            <dgm:constr type="tMarg"/>
            <dgm:constr type="bMarg"/>
          </dgm:constrLst>
          <dgm:ruleLst/>
        </dgm:layoutNode>
      </dgm:layoutNode>
      <dgm:layoutNode name="negativeSpace">
        <dgm:alg type="sp"/>
        <dgm:shape xmlns:r="http://schemas.openxmlformats.org/officeDocument/2006/relationships" r:blip="">
          <dgm:adjLst/>
        </dgm:shape>
        <dgm:presOf/>
        <dgm:constrLst/>
        <dgm:ruleLst/>
      </dgm:layoutNode>
      <dgm:layoutNode name="childText" styleLbl="conFgAcc1">
        <dgm:varLst>
          <dgm:bulletEnabled val="1"/>
        </dgm:varLst>
        <dgm:alg type="tx">
          <dgm:param type="stBulletLvl" val="1"/>
        </dgm:alg>
        <dgm:shape xmlns:r="http://schemas.openxmlformats.org/officeDocument/2006/relationships" type="rect" r:blip="" zOrderOff="-2">
          <dgm:adjLst/>
        </dgm:shape>
        <dgm:presOf axis="des" ptType="node"/>
        <dgm:constrLst>
          <dgm:constr type="secFontSz" refType="primFontSz"/>
        </dgm:constrLst>
        <dgm:ruleLst>
          <dgm:rule type="h" val="INF" fact="NaN" max="NaN"/>
        </dgm:ruleLst>
      </dgm:layoutNode>
      <dgm:forEach name="Name10" axis="followSib" ptType="sibTrans" cnt="1">
        <dgm:layoutNode name="spaceBetweenRectangles">
          <dgm:alg type="sp"/>
          <dgm:shape xmlns:r="http://schemas.openxmlformats.org/officeDocument/2006/relationships" r:blip="">
            <dgm:adjLst/>
          </dgm:shape>
          <dgm:presOf/>
          <dgm:constrLst/>
          <dgm:ruleLst/>
        </dgm:layoutNode>
      </dgm:forEach>
    </dgm:forEach>
  </dgm:layoutNode>
</dgm:layoutDef>
</file>

<file path=ppt/diagrams/quickStyle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1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7.xml><?xml version="1.0" encoding="utf-8"?>
<dgm:styleDef xmlns:dgm="http://schemas.openxmlformats.org/drawingml/2006/diagram" xmlns:a="http://schemas.openxmlformats.org/drawingml/2006/main" uniqueId="urn:microsoft.com/office/officeart/2005/8/quickstyle/simple2">
  <dgm:title val=""/>
  <dgm:desc val=""/>
  <dgm:catLst>
    <dgm:cat type="simple" pri="10200"/>
  </dgm:catLst>
  <dgm:scene3d>
    <a:camera prst="orthographicFront"/>
    <a:lightRig rig="threePt" dir="t"/>
  </dgm:scene3d>
  <dgm:styleLbl name="node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ln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vennNode1">
    <dgm:scene3d>
      <a:camera prst="orthographicFront"/>
      <a:lightRig rig="threePt" dir="t"/>
    </dgm:scene3d>
    <dgm:sp3d/>
    <dgm:txPr/>
    <dgm:style>
      <a:lnRef idx="3">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1">
        <a:scrgbClr r="0" g="0" b="0"/>
      </a:effectRef>
      <a:fontRef idx="minor">
        <a:schemeClr val="lt1"/>
      </a:fontRef>
    </dgm:style>
  </dgm:styleLbl>
  <dgm:styleLbl name="node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node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f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align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bgImgPlace1">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1">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1">
        <a:scrgbClr r="0" g="0" b="0"/>
      </a:effectRef>
      <a:fontRef idx="minor"/>
    </dgm:style>
  </dgm:styleLbl>
  <dgm:styleLbl name="asst0">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asst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1">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2">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3">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2D4">
    <dgm:scene3d>
      <a:camera prst="orthographicFront"/>
      <a:lightRig rig="threePt" dir="t"/>
    </dgm:scene3d>
    <dgm:sp3d/>
    <dgm:txPr/>
    <dgm:style>
      <a:lnRef idx="3">
        <a:scrgbClr r="0" g="0" b="0"/>
      </a:lnRef>
      <a:fillRef idx="1">
        <a:scrgbClr r="0" g="0" b="0"/>
      </a:fillRef>
      <a:effectRef idx="1">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3">
        <a:scrgbClr r="0" g="0" b="0"/>
      </a:lnRef>
      <a:fillRef idx="1">
        <a:scrgbClr r="0" g="0" b="0"/>
      </a:fillRef>
      <a:effectRef idx="1">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2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6.xml><?xml version="1.0" encoding="utf-8"?>
<dgm:styleDef xmlns:dgm="http://schemas.openxmlformats.org/drawingml/2006/diagram" xmlns:a="http://schemas.openxmlformats.org/drawingml/2006/main" uniqueId="urn:microsoft.com/office/officeart/2005/8/quickstyle/3d5">
  <dgm:title val=""/>
  <dgm:desc val=""/>
  <dgm:catLst>
    <dgm:cat type="3D" pri="11500"/>
  </dgm:catLst>
  <dgm:scene3d>
    <a:camera prst="isometricOffAxis2Left" zoom="95000"/>
    <a:lightRig rig="flat" dir="t"/>
  </dgm:scene3d>
  <dgm:styleLbl name="node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extrusionH="381000" contourW="38100" prstMaterial="matte">
      <a:contourClr>
        <a:schemeClr val="lt1"/>
      </a:contourClr>
    </dgm:sp3d>
    <dgm:txPr/>
    <dgm:style>
      <a:lnRef idx="1">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z="5715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alignImgPlace1">
    <dgm:scene3d>
      <a:camera prst="orthographicFront"/>
      <a:lightRig rig="threePt" dir="t"/>
    </dgm:scene3d>
    <dgm:sp3d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bgImgPlace1">
    <dgm:scene3d>
      <a:camera prst="orthographicFront"/>
      <a:lightRig rig="threePt" dir="t"/>
    </dgm:scene3d>
    <dgm:sp3d z="-381000" extrusionH="63500" contourW="12700" prstMaterial="matte">
      <a:contourClr>
        <a:schemeClr val="lt1"/>
      </a:contourClr>
    </dgm:sp3d>
    <dgm:txPr/>
    <dgm:style>
      <a:lnRef idx="0">
        <a:scrgbClr r="0" g="0" b="0"/>
      </a:lnRef>
      <a:fillRef idx="1">
        <a:scrgbClr r="0" g="0" b="0"/>
      </a:fillRef>
      <a:effectRef idx="0">
        <a:scrgbClr r="0" g="0" b="0"/>
      </a:effectRef>
      <a:fontRef idx="minor"/>
    </dgm:style>
  </dgm:styleLbl>
  <dgm:styleLbl name="sibTrans2D1">
    <dgm:scene3d>
      <a:camera prst="orthographicFront"/>
      <a:lightRig rig="threePt" dir="t"/>
    </dgm:scene3d>
    <dgm:sp3d z="-52400" extrusionH="1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z="-38100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z="-40000" prstMaterial="matte"/>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z="127000" prstMaterial="matte"/>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z="52400"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2D4">
    <dgm:scene3d>
      <a:camera prst="orthographicFront"/>
      <a:lightRig rig="threePt" dir="t"/>
    </dgm:scene3d>
    <dgm:sp3d z="60000" prstMaterial="flat">
      <a:bevelT w="120900" h="88900"/>
      <a:bevelB w="88900" h="31750" prst="angle"/>
    </dgm:sp3d>
    <dgm:txPr/>
    <dgm:style>
      <a:lnRef idx="0">
        <a:scrgbClr r="0" g="0" b="0"/>
      </a:lnRef>
      <a:fillRef idx="3">
        <a:scrgbClr r="0" g="0" b="0"/>
      </a:fillRef>
      <a:effectRef idx="1">
        <a:scrgbClr r="0" g="0" b="0"/>
      </a:effectRef>
      <a:fontRef idx="minor">
        <a:schemeClr val="lt1"/>
      </a:fontRef>
    </dgm:style>
  </dgm:styleLbl>
  <dgm:styleLbl name="parChTrans1D1">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z="-40000" prstMaterial="matte"/>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conFg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alignAcc1">
    <dgm:scene3d>
      <a:camera prst="orthographicFront"/>
      <a:lightRig rig="threePt" dir="t"/>
    </dgm:scene3d>
    <dgm:sp3d z="-60000" extrusionH="63500" prstMaterial="matte"/>
    <dgm:txPr/>
    <dgm:style>
      <a:lnRef idx="1">
        <a:scrgbClr r="0" g="0" b="0"/>
      </a:lnRef>
      <a:fillRef idx="1">
        <a:scrgbClr r="0" g="0" b="0"/>
      </a:fillRef>
      <a:effectRef idx="0">
        <a:scrgbClr r="0" g="0" b="0"/>
      </a:effectRef>
      <a:fontRef idx="minor"/>
    </dgm:style>
  </dgm:styleLbl>
  <dgm:styleLbl name="trAlignAcc1">
    <dgm:scene3d>
      <a:camera prst="orthographicFront"/>
      <a:lightRig rig="threePt" dir="t"/>
    </dgm:scene3d>
    <dgm:sp3d extrusionH="381000" prstMaterial="matte"/>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z="-400500" extrusionH="63500" prstMaterial="matte"/>
    <dgm:txPr/>
    <dgm:style>
      <a:lnRef idx="1">
        <a:scrgbClr r="0" g="0" b="0"/>
      </a:lnRef>
      <a:fillRef idx="1">
        <a:scrgbClr r="0" g="0" b="0"/>
      </a:fillRef>
      <a:effectRef idx="0">
        <a:scrgbClr r="0" g="0" b="0"/>
      </a:effectRef>
      <a:fontRef idx="minor"/>
    </dgm:style>
  </dgm:styleLbl>
  <dgm:styleLbl name="solidFgAcc1">
    <dgm:scene3d>
      <a:camera prst="orthographicFront"/>
      <a:lightRig rig="threePt" dir="t"/>
    </dgm:scene3d>
    <dgm:sp3d z="57150" extrusionH="12700" prstMaterial="flat">
      <a:bevelT w="50800" h="50800"/>
    </dgm:sp3d>
    <dgm:txPr/>
    <dgm:style>
      <a:lnRef idx="1">
        <a:scrgbClr r="0" g="0" b="0"/>
      </a:lnRef>
      <a:fillRef idx="1">
        <a:scrgbClr r="0" g="0" b="0"/>
      </a:fillRef>
      <a:effectRef idx="2">
        <a:scrgbClr r="0" g="0" b="0"/>
      </a:effectRef>
      <a:fontRef idx="minor"/>
    </dgm:style>
  </dgm:styleLbl>
  <dgm:styleLbl name="solidAlignAcc1">
    <dgm:scene3d>
      <a:camera prst="orthographicFront"/>
      <a:lightRig rig="threePt" dir="t"/>
    </dgm:scene3d>
    <dgm:sp3d extrusionH="12700" prstMaterial="flat">
      <a:bevelT w="50800" h="50800"/>
    </dgm:sp3d>
    <dgm:txPr/>
    <dgm:style>
      <a:lnRef idx="1">
        <a:scrgbClr r="0" g="0" b="0"/>
      </a:lnRef>
      <a:fillRef idx="1">
        <a:scrgbClr r="0" g="0" b="0"/>
      </a:fillRef>
      <a:effectRef idx="2">
        <a:scrgbClr r="0" g="0" b="0"/>
      </a:effectRef>
      <a:fontRef idx="minor"/>
    </dgm:style>
  </dgm:styleLbl>
  <dgm:styleLbl name="solidBgAcc1">
    <dgm:scene3d>
      <a:camera prst="orthographicFront"/>
      <a:lightRig rig="threePt" dir="t"/>
    </dgm:scene3d>
    <dgm:sp3d z="-63500" extrusionH="63500" prstMaterial="matte"/>
    <dgm:txPr/>
    <dgm:style>
      <a:lnRef idx="1">
        <a:scrgbClr r="0" g="0" b="0"/>
      </a:lnRef>
      <a:fillRef idx="1">
        <a:scrgbClr r="0" g="0" b="0"/>
      </a:fillRef>
      <a:effectRef idx="0">
        <a:scrgbClr r="0" g="0" b="0"/>
      </a:effectRef>
      <a:fontRef idx="minor"/>
    </dgm:style>
  </dgm:styleLbl>
  <dgm:styleLbl name="fgAccFollowNode1">
    <dgm:scene3d>
      <a:camera prst="orthographicFront"/>
      <a:lightRig rig="threePt" dir="t"/>
    </dgm:scene3d>
    <dgm:sp3d z="57150" extrusionH="63500" contourW="12700" prstMaterial="matte">
      <a:contourClr>
        <a:schemeClr val="dk1">
          <a:tint val="20000"/>
        </a:schemeClr>
      </a:contourClr>
    </dgm:sp3d>
    <dgm:txPr/>
    <dgm:style>
      <a:lnRef idx="0">
        <a:scrgbClr r="0" g="0" b="0"/>
      </a:lnRef>
      <a:fillRef idx="1">
        <a:scrgbClr r="0" g="0" b="0"/>
      </a:fillRef>
      <a:effectRef idx="0">
        <a:scrgbClr r="0" g="0" b="0"/>
      </a:effectRef>
      <a:fontRef idx="minor"/>
    </dgm:style>
  </dgm:styleLbl>
  <dgm:styleLbl name="alignAccFollowNode1">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dgm:style>
  </dgm:styleLbl>
  <dgm:styleLbl name="bgAccFollowNode1">
    <dgm:scene3d>
      <a:camera prst="orthographicFront"/>
      <a:lightRig rig="threePt" dir="t"/>
    </dgm:scene3d>
    <dgm:sp3d z="-400500" extrusionH="63500" contourW="12700" prstMaterial="matte">
      <a:contourClr>
        <a:schemeClr val="lt1"/>
      </a:contourClr>
    </dgm:sp3d>
    <dgm:txPr/>
    <dgm:style>
      <a:lnRef idx="0">
        <a:scrgbClr r="0" g="0" b="0"/>
      </a:lnRef>
      <a:fillRef idx="1">
        <a:scrgbClr r="0" g="0" b="0"/>
      </a:fillRef>
      <a:effectRef idx="2">
        <a:scrgbClr r="0" g="0" b="0"/>
      </a:effectRef>
      <a:fontRef idx="minor"/>
    </dgm:style>
  </dgm:styleLbl>
  <dgm:styleLbl name="fgAcc0">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2">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3">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fgAcc4">
    <dgm:scene3d>
      <a:camera prst="orthographicFront"/>
      <a:lightRig rig="threePt" dir="t"/>
    </dgm:scene3d>
    <dgm:sp3d z="57150" extrusionH="63500" prstMaterial="matte"/>
    <dgm:txPr/>
    <dgm:style>
      <a:lnRef idx="1">
        <a:scrgbClr r="0" g="0" b="0"/>
      </a:lnRef>
      <a:fillRef idx="1">
        <a:scrgbClr r="0" g="0" b="0"/>
      </a:fillRef>
      <a:effectRef idx="0">
        <a:scrgbClr r="0" g="0" b="0"/>
      </a:effectRef>
      <a:fontRef idx="minor"/>
    </dgm:style>
  </dgm:styleLbl>
  <dgm:styleLbl name="bgShp">
    <dgm:scene3d>
      <a:camera prst="orthographicFront"/>
      <a:lightRig rig="threePt" dir="t"/>
    </dgm:scene3d>
    <dgm:sp3d z="-40050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extrusionH="381000" contourW="38100" prstMaterial="matte">
      <a:contourClr>
        <a:schemeClr val="lt1"/>
      </a:contourClr>
    </dgm:sp3d>
    <dgm:txPr/>
    <dgm:style>
      <a:lnRef idx="0">
        <a:scrgbClr r="0" g="0" b="0"/>
      </a:lnRef>
      <a:fillRef idx="1">
        <a:scrgbClr r="0" g="0" b="0"/>
      </a:fillRef>
      <a:effectRef idx="0">
        <a:scrgbClr r="0" g="0" b="0"/>
      </a:effectRef>
      <a:fontRef idx="minor">
        <a:schemeClr val="lt1"/>
      </a:fontRef>
    </dgm:style>
  </dgm:styleLbl>
  <dgm:styleLbl name="trBgShp">
    <dgm:scene3d>
      <a:camera prst="orthographicFront"/>
      <a:lightRig rig="threePt" dir="t"/>
    </dgm:scene3d>
    <dgm:sp3d z="-400500" prstMaterial="matte"/>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z="57150" extrusionH="63500" contourW="12700" prstMaterial="matte">
      <a:contourClr>
        <a:schemeClr val="lt1">
          <a:tint val="50000"/>
        </a:schemeClr>
      </a:contourClr>
    </dgm:sp3d>
    <dgm:txPr/>
    <dgm:style>
      <a:lnRef idx="0">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3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0.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1.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2.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43.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5.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6.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7.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8.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diagrams/quickStyle9.xml><?xml version="1.0" encoding="utf-8"?>
<dgm:styleDef xmlns:dgm="http://schemas.openxmlformats.org/drawingml/2006/diagram" xmlns:a="http://schemas.openxmlformats.org/drawingml/2006/main" uniqueId="urn:microsoft.com/office/officeart/2005/8/quickstyle/simple1">
  <dgm:title val=""/>
  <dgm:desc val=""/>
  <dgm:catLst>
    <dgm:cat type="simple" pri="10100"/>
  </dgm:catLst>
  <dgm:scene3d>
    <a:camera prst="orthographicFront"/>
    <a:lightRig rig="threePt" dir="t"/>
  </dgm:scene3d>
  <dgm:styleLbl name="node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l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vennNode1">
    <dgm:scene3d>
      <a:camera prst="orthographicFront"/>
      <a:lightRig rig="threePt" dir="t"/>
    </dgm:scene3d>
    <dgm:sp3d/>
    <dgm:txPr/>
    <dgm:style>
      <a:lnRef idx="2">
        <a:scrgbClr r="0" g="0" b="0"/>
      </a:lnRef>
      <a:fillRef idx="1">
        <a:scrgbClr r="0" g="0" b="0"/>
      </a:fillRef>
      <a:effectRef idx="0">
        <a:scrgbClr r="0" g="0" b="0"/>
      </a:effectRef>
      <a:fontRef idx="minor">
        <a:schemeClr val="tx1"/>
      </a:fontRef>
    </dgm:style>
  </dgm:styleLbl>
  <dgm:styleLbl name="align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node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f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ImgPlac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f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bgSibTrans2D1">
    <dgm:scene3d>
      <a:camera prst="orthographicFront"/>
      <a:lightRig rig="threePt" dir="t"/>
    </dgm:scene3d>
    <dgm:sp3d/>
    <dgm:txPr/>
    <dgm:style>
      <a:lnRef idx="0">
        <a:scrgbClr r="0" g="0" b="0"/>
      </a:lnRef>
      <a:fillRef idx="1">
        <a:scrgbClr r="0" g="0" b="0"/>
      </a:fillRef>
      <a:effectRef idx="0">
        <a:scrgbClr r="0" g="0" b="0"/>
      </a:effectRef>
      <a:fontRef idx="minor">
        <a:schemeClr val="lt1"/>
      </a:fontRef>
    </dgm:style>
  </dgm:styleLbl>
  <dgm:styleLbl name="sibTrans1D1">
    <dgm:scene3d>
      <a:camera prst="orthographicFront"/>
      <a:lightRig rig="threePt" dir="t"/>
    </dgm:scene3d>
    <dgm:sp3d/>
    <dgm:txPr/>
    <dgm:style>
      <a:lnRef idx="1">
        <a:scrgbClr r="0" g="0" b="0"/>
      </a:lnRef>
      <a:fillRef idx="0">
        <a:scrgbClr r="0" g="0" b="0"/>
      </a:fillRef>
      <a:effectRef idx="0">
        <a:scrgbClr r="0" g="0" b="0"/>
      </a:effectRef>
      <a:fontRef idx="minor"/>
    </dgm:style>
  </dgm:styleLbl>
  <dgm:styleLbl name="callout">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sst0">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asst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1">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2">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3">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2D4">
    <dgm:scene3d>
      <a:camera prst="orthographicFront"/>
      <a:lightRig rig="threePt" dir="t"/>
    </dgm:scene3d>
    <dgm:sp3d/>
    <dgm:txPr/>
    <dgm:style>
      <a:lnRef idx="2">
        <a:scrgbClr r="0" g="0" b="0"/>
      </a:lnRef>
      <a:fillRef idx="1">
        <a:scrgbClr r="0" g="0" b="0"/>
      </a:fillRef>
      <a:effectRef idx="0">
        <a:scrgbClr r="0" g="0" b="0"/>
      </a:effectRef>
      <a:fontRef idx="minor">
        <a:schemeClr val="lt1"/>
      </a:fontRef>
    </dgm:style>
  </dgm:styleLbl>
  <dgm:styleLbl name="parChTrans1D1">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2">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3">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parChTrans1D4">
    <dgm:scene3d>
      <a:camera prst="orthographicFront"/>
      <a:lightRig rig="threePt" dir="t"/>
    </dgm:scene3d>
    <dgm:sp3d/>
    <dgm:txPr/>
    <dgm:style>
      <a:lnRef idx="2">
        <a:scrgbClr r="0" g="0" b="0"/>
      </a:lnRef>
      <a:fillRef idx="0">
        <a:scrgbClr r="0" g="0" b="0"/>
      </a:fillRef>
      <a:effectRef idx="0">
        <a:scrgbClr r="0" g="0" b="0"/>
      </a:effectRef>
      <a:fontRef idx="minor"/>
    </dgm:style>
  </dgm:styleLbl>
  <dgm:styleLbl name="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con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trAlignAcc1">
    <dgm:scene3d>
      <a:camera prst="orthographicFront"/>
      <a:lightRig rig="threePt" dir="t"/>
    </dgm:scene3d>
    <dgm:sp3d/>
    <dgm:txPr/>
    <dgm:style>
      <a:lnRef idx="1">
        <a:scrgbClr r="0" g="0" b="0"/>
      </a:lnRef>
      <a:fillRef idx="1">
        <a:scrgbClr r="0" g="0" b="0"/>
      </a:fillRef>
      <a:effectRef idx="0">
        <a:scrgbClr r="0" g="0" b="0"/>
      </a:effectRef>
      <a:fontRef idx="minor"/>
    </dgm:style>
  </dgm:styleLbl>
  <dgm:styleLbl name="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F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Align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solidBgAcc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align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AccFollowNode1">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0">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2">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3">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fgAcc4">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dk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trBgShp">
    <dgm:scene3d>
      <a:camera prst="orthographicFront"/>
      <a:lightRig rig="threePt" dir="t"/>
    </dgm:scene3d>
    <dgm:sp3d/>
    <dgm:txPr/>
    <dgm:style>
      <a:lnRef idx="0">
        <a:scrgbClr r="0" g="0" b="0"/>
      </a:lnRef>
      <a:fillRef idx="1">
        <a:scrgbClr r="0" g="0" b="0"/>
      </a:fillRef>
      <a:effectRef idx="0">
        <a:scrgbClr r="0" g="0" b="0"/>
      </a:effectRef>
      <a:fontRef idx="minor"/>
    </dgm:style>
  </dgm:styleLbl>
  <dgm:styleLbl name="fgShp">
    <dgm:scene3d>
      <a:camera prst="orthographicFront"/>
      <a:lightRig rig="threePt" dir="t"/>
    </dgm:scene3d>
    <dgm:sp3d/>
    <dgm:txPr/>
    <dgm:style>
      <a:lnRef idx="2">
        <a:scrgbClr r="0" g="0" b="0"/>
      </a:lnRef>
      <a:fillRef idx="1">
        <a:scrgbClr r="0" g="0" b="0"/>
      </a:fillRef>
      <a:effectRef idx="0">
        <a:scrgbClr r="0" g="0" b="0"/>
      </a:effectRef>
      <a:fontRef idx="minor"/>
    </dgm:style>
  </dgm:styleLbl>
  <dgm:styleLbl name="revTx">
    <dgm:scene3d>
      <a:camera prst="orthographicFront"/>
      <a:lightRig rig="threePt" dir="t"/>
    </dgm:scene3d>
    <dgm:sp3d/>
    <dgm:txPr/>
    <dgm:style>
      <a:lnRef idx="0">
        <a:scrgbClr r="0" g="0" b="0"/>
      </a:lnRef>
      <a:fillRef idx="0">
        <a:scrgbClr r="0" g="0" b="0"/>
      </a:fillRef>
      <a:effectRef idx="0">
        <a:scrgbClr r="0" g="0" b="0"/>
      </a:effectRef>
      <a:fontRef idx="minor"/>
    </dgm:style>
  </dgm:styleLbl>
</dgm:styleDef>
</file>

<file path=ppt/handoutMasters/_rels/handoutMaster1.xml.rels><?xml version="1.0" encoding="UTF-8" standalone="yes"?>
<Relationships xmlns="http://schemas.openxmlformats.org/package/2006/relationships"><Relationship Id="rId1" Type="http://schemas.openxmlformats.org/officeDocument/2006/relationships/theme" Target="../theme/theme2.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4820" cy="46101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775" y="0"/>
            <a:ext cx="3004820" cy="461010"/>
          </a:xfrm>
          <a:prstGeom prst="rect">
            <a:avLst/>
          </a:prstGeom>
        </p:spPr>
        <p:txBody>
          <a:bodyPr vert="horz" lIns="91440" tIns="45720" rIns="91440" bIns="45720" rtlCol="0"/>
          <a:lstStyle>
            <a:lvl1pPr algn="r">
              <a:defRPr sz="1200"/>
            </a:lvl1pPr>
          </a:lstStyle>
          <a:p>
            <a:fld id="{4B80BEA2-9C24-4662-9F41-1FE2DED133F9}" type="datetimeFigureOut">
              <a:rPr lang="en-US" smtClean="0"/>
              <a:t>12/14/2015</a:t>
            </a:fld>
            <a:endParaRPr lang="en-US"/>
          </a:p>
        </p:txBody>
      </p:sp>
      <p:sp>
        <p:nvSpPr>
          <p:cNvPr id="4" name="Footer Placeholder 3"/>
          <p:cNvSpPr>
            <a:spLocks noGrp="1"/>
          </p:cNvSpPr>
          <p:nvPr>
            <p:ph type="ftr" sz="quarter" idx="2"/>
          </p:nvPr>
        </p:nvSpPr>
        <p:spPr>
          <a:xfrm>
            <a:off x="0" y="8757590"/>
            <a:ext cx="3004820" cy="46101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775" y="8757590"/>
            <a:ext cx="3004820" cy="461010"/>
          </a:xfrm>
          <a:prstGeom prst="rect">
            <a:avLst/>
          </a:prstGeom>
        </p:spPr>
        <p:txBody>
          <a:bodyPr vert="horz" lIns="91440" tIns="45720" rIns="91440" bIns="45720" rtlCol="0" anchor="b"/>
          <a:lstStyle>
            <a:lvl1pPr algn="r">
              <a:defRPr sz="1200"/>
            </a:lvl1pPr>
          </a:lstStyle>
          <a:p>
            <a:fld id="{5C51950B-11E9-46A1-B0F9-F33ACB14F1DC}" type="slidenum">
              <a:rPr lang="en-US" smtClean="0"/>
              <a:t>‹#›</a:t>
            </a:fld>
            <a:endParaRPr lang="en-US"/>
          </a:p>
        </p:txBody>
      </p:sp>
    </p:spTree>
    <p:extLst>
      <p:ext uri="{BB962C8B-B14F-4D97-AF65-F5344CB8AC3E}">
        <p14:creationId xmlns:p14="http://schemas.microsoft.com/office/powerpoint/2010/main" val="131834959"/>
      </p:ext>
    </p:extLst>
  </p:cSld>
  <p:clrMap bg1="lt1" tx1="dk1" bg2="lt2" tx2="dk2" accent1="accent1" accent2="accent2" accent3="accent3" accent4="accent4" accent5="accent5" accent6="accent6" hlink="hlink" folHlink="folHlink"/>
</p:handout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713F7E0B-810C-4EB6-B5EE-60284E392D67}" type="datetimeFigureOut">
              <a:rPr lang="en-US" smtClean="0"/>
              <a:t>12/14/2015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494A043-6A59-41DF-B277-FEBDBE9FC732}" type="slidenum">
              <a:rPr lang="en-US" smtClean="0"/>
              <a:t>‹#›</a:t>
            </a:fld>
            <a:endParaRPr lang="en-US" dirty="0"/>
          </a:p>
        </p:txBody>
      </p:sp>
    </p:spTree>
    <p:extLst>
      <p:ext uri="{BB962C8B-B14F-4D97-AF65-F5344CB8AC3E}">
        <p14:creationId xmlns:p14="http://schemas.microsoft.com/office/powerpoint/2010/main" val="130738293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13F7E0B-810C-4EB6-B5EE-60284E392D67}" type="datetimeFigureOut">
              <a:rPr lang="en-US" smtClean="0"/>
              <a:t>12/14/2015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494A043-6A59-41DF-B277-FEBDBE9FC732}" type="slidenum">
              <a:rPr lang="en-US" smtClean="0"/>
              <a:t>‹#›</a:t>
            </a:fld>
            <a:endParaRPr lang="en-US" dirty="0"/>
          </a:p>
        </p:txBody>
      </p:sp>
    </p:spTree>
    <p:extLst>
      <p:ext uri="{BB962C8B-B14F-4D97-AF65-F5344CB8AC3E}">
        <p14:creationId xmlns:p14="http://schemas.microsoft.com/office/powerpoint/2010/main" val="79287144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13F7E0B-810C-4EB6-B5EE-60284E392D67}" type="datetimeFigureOut">
              <a:rPr lang="en-US" smtClean="0"/>
              <a:t>12/14/2015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494A043-6A59-41DF-B277-FEBDBE9FC732}" type="slidenum">
              <a:rPr lang="en-US" smtClean="0"/>
              <a:t>‹#›</a:t>
            </a:fld>
            <a:endParaRPr lang="en-US" dirty="0"/>
          </a:p>
        </p:txBody>
      </p:sp>
    </p:spTree>
    <p:extLst>
      <p:ext uri="{BB962C8B-B14F-4D97-AF65-F5344CB8AC3E}">
        <p14:creationId xmlns:p14="http://schemas.microsoft.com/office/powerpoint/2010/main" val="153507051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713F7E0B-810C-4EB6-B5EE-60284E392D67}" type="datetimeFigureOut">
              <a:rPr lang="en-US" smtClean="0"/>
              <a:t>12/14/2015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494A043-6A59-41DF-B277-FEBDBE9FC732}" type="slidenum">
              <a:rPr lang="en-US" smtClean="0"/>
              <a:t>‹#›</a:t>
            </a:fld>
            <a:endParaRPr lang="en-US" dirty="0"/>
          </a:p>
        </p:txBody>
      </p:sp>
    </p:spTree>
    <p:extLst>
      <p:ext uri="{BB962C8B-B14F-4D97-AF65-F5344CB8AC3E}">
        <p14:creationId xmlns:p14="http://schemas.microsoft.com/office/powerpoint/2010/main" val="120733668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713F7E0B-810C-4EB6-B5EE-60284E392D67}" type="datetimeFigureOut">
              <a:rPr lang="en-US" smtClean="0"/>
              <a:t>12/14/2015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F494A043-6A59-41DF-B277-FEBDBE9FC732}" type="slidenum">
              <a:rPr lang="en-US" smtClean="0"/>
              <a:t>‹#›</a:t>
            </a:fld>
            <a:endParaRPr lang="en-US" dirty="0"/>
          </a:p>
        </p:txBody>
      </p:sp>
    </p:spTree>
    <p:extLst>
      <p:ext uri="{BB962C8B-B14F-4D97-AF65-F5344CB8AC3E}">
        <p14:creationId xmlns:p14="http://schemas.microsoft.com/office/powerpoint/2010/main" val="191516669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713F7E0B-810C-4EB6-B5EE-60284E392D67}" type="datetimeFigureOut">
              <a:rPr lang="en-US" smtClean="0"/>
              <a:t>12/14/2015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494A043-6A59-41DF-B277-FEBDBE9FC732}" type="slidenum">
              <a:rPr lang="en-US" smtClean="0"/>
              <a:t>‹#›</a:t>
            </a:fld>
            <a:endParaRPr lang="en-US" dirty="0"/>
          </a:p>
        </p:txBody>
      </p:sp>
    </p:spTree>
    <p:extLst>
      <p:ext uri="{BB962C8B-B14F-4D97-AF65-F5344CB8AC3E}">
        <p14:creationId xmlns:p14="http://schemas.microsoft.com/office/powerpoint/2010/main" val="32441064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713F7E0B-810C-4EB6-B5EE-60284E392D67}" type="datetimeFigureOut">
              <a:rPr lang="en-US" smtClean="0"/>
              <a:t>12/14/2015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F494A043-6A59-41DF-B277-FEBDBE9FC732}" type="slidenum">
              <a:rPr lang="en-US" smtClean="0"/>
              <a:t>‹#›</a:t>
            </a:fld>
            <a:endParaRPr lang="en-US" dirty="0"/>
          </a:p>
        </p:txBody>
      </p:sp>
    </p:spTree>
    <p:extLst>
      <p:ext uri="{BB962C8B-B14F-4D97-AF65-F5344CB8AC3E}">
        <p14:creationId xmlns:p14="http://schemas.microsoft.com/office/powerpoint/2010/main" val="3498157554"/>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713F7E0B-810C-4EB6-B5EE-60284E392D67}" type="datetimeFigureOut">
              <a:rPr lang="en-US" smtClean="0"/>
              <a:t>12/14/2015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F494A043-6A59-41DF-B277-FEBDBE9FC732}" type="slidenum">
              <a:rPr lang="en-US" smtClean="0"/>
              <a:t>‹#›</a:t>
            </a:fld>
            <a:endParaRPr lang="en-US" dirty="0"/>
          </a:p>
        </p:txBody>
      </p:sp>
    </p:spTree>
    <p:extLst>
      <p:ext uri="{BB962C8B-B14F-4D97-AF65-F5344CB8AC3E}">
        <p14:creationId xmlns:p14="http://schemas.microsoft.com/office/powerpoint/2010/main" val="20163035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13F7E0B-810C-4EB6-B5EE-60284E392D67}" type="datetimeFigureOut">
              <a:rPr lang="en-US" smtClean="0"/>
              <a:t>12/14/2015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F494A043-6A59-41DF-B277-FEBDBE9FC732}" type="slidenum">
              <a:rPr lang="en-US" smtClean="0"/>
              <a:t>‹#›</a:t>
            </a:fld>
            <a:endParaRPr lang="en-US" dirty="0"/>
          </a:p>
        </p:txBody>
      </p:sp>
    </p:spTree>
    <p:extLst>
      <p:ext uri="{BB962C8B-B14F-4D97-AF65-F5344CB8AC3E}">
        <p14:creationId xmlns:p14="http://schemas.microsoft.com/office/powerpoint/2010/main" val="347193412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13F7E0B-810C-4EB6-B5EE-60284E392D67}" type="datetimeFigureOut">
              <a:rPr lang="en-US" smtClean="0"/>
              <a:t>12/14/2015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494A043-6A59-41DF-B277-FEBDBE9FC732}" type="slidenum">
              <a:rPr lang="en-US" smtClean="0"/>
              <a:t>‹#›</a:t>
            </a:fld>
            <a:endParaRPr lang="en-US" dirty="0"/>
          </a:p>
        </p:txBody>
      </p:sp>
    </p:spTree>
    <p:extLst>
      <p:ext uri="{BB962C8B-B14F-4D97-AF65-F5344CB8AC3E}">
        <p14:creationId xmlns:p14="http://schemas.microsoft.com/office/powerpoint/2010/main" val="388865655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dirty="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713F7E0B-810C-4EB6-B5EE-60284E392D67}" type="datetimeFigureOut">
              <a:rPr lang="en-US" smtClean="0"/>
              <a:t>12/14/2015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F494A043-6A59-41DF-B277-FEBDBE9FC732}" type="slidenum">
              <a:rPr lang="en-US" smtClean="0"/>
              <a:t>‹#›</a:t>
            </a:fld>
            <a:endParaRPr lang="en-US" dirty="0"/>
          </a:p>
        </p:txBody>
      </p:sp>
    </p:spTree>
    <p:extLst>
      <p:ext uri="{BB962C8B-B14F-4D97-AF65-F5344CB8AC3E}">
        <p14:creationId xmlns:p14="http://schemas.microsoft.com/office/powerpoint/2010/main" val="264825353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13F7E0B-810C-4EB6-B5EE-60284E392D67}" type="datetimeFigureOut">
              <a:rPr lang="en-US" smtClean="0"/>
              <a:t>12/14/2015</a:t>
            </a:fld>
            <a:endParaRPr lang="en-US" dirty="0"/>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F494A043-6A59-41DF-B277-FEBDBE9FC732}" type="slidenum">
              <a:rPr lang="en-US" smtClean="0"/>
              <a:t>‹#›</a:t>
            </a:fld>
            <a:endParaRPr lang="en-US" dirty="0"/>
          </a:p>
        </p:txBody>
      </p:sp>
    </p:spTree>
    <p:extLst>
      <p:ext uri="{BB962C8B-B14F-4D97-AF65-F5344CB8AC3E}">
        <p14:creationId xmlns:p14="http://schemas.microsoft.com/office/powerpoint/2010/main" val="381094186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slideLayout" Target="../slideLayouts/slideLayout1.xml"/><Relationship Id="rId1" Type="http://schemas.openxmlformats.org/officeDocument/2006/relationships/themeOverride" Target="../theme/themeOverride1.xml"/></Relationships>
</file>

<file path=ppt/slides/_rels/slide10.xml.rels><?xml version="1.0" encoding="UTF-8" standalone="yes"?>
<Relationships xmlns="http://schemas.openxmlformats.org/package/2006/relationships"><Relationship Id="rId3" Type="http://schemas.openxmlformats.org/officeDocument/2006/relationships/diagramLayout" Target="../diagrams/layout8.xml"/><Relationship Id="rId2" Type="http://schemas.openxmlformats.org/officeDocument/2006/relationships/diagramData" Target="../diagrams/data8.xml"/><Relationship Id="rId1" Type="http://schemas.openxmlformats.org/officeDocument/2006/relationships/slideLayout" Target="../slideLayouts/slideLayout2.xml"/><Relationship Id="rId6" Type="http://schemas.microsoft.com/office/2007/relationships/diagramDrawing" Target="../diagrams/drawing8.xml"/><Relationship Id="rId5" Type="http://schemas.openxmlformats.org/officeDocument/2006/relationships/diagramColors" Target="../diagrams/colors8.xml"/><Relationship Id="rId4" Type="http://schemas.openxmlformats.org/officeDocument/2006/relationships/diagramQuickStyle" Target="../diagrams/quickStyle8.xml"/></Relationships>
</file>

<file path=ppt/slides/_rels/slide11.xml.rels><?xml version="1.0" encoding="UTF-8" standalone="yes"?>
<Relationships xmlns="http://schemas.openxmlformats.org/package/2006/relationships"><Relationship Id="rId3" Type="http://schemas.openxmlformats.org/officeDocument/2006/relationships/diagramLayout" Target="../diagrams/layout9.xml"/><Relationship Id="rId2" Type="http://schemas.openxmlformats.org/officeDocument/2006/relationships/diagramData" Target="../diagrams/data9.xml"/><Relationship Id="rId1" Type="http://schemas.openxmlformats.org/officeDocument/2006/relationships/slideLayout" Target="../slideLayouts/slideLayout2.xml"/><Relationship Id="rId6" Type="http://schemas.microsoft.com/office/2007/relationships/diagramDrawing" Target="../diagrams/drawing9.xml"/><Relationship Id="rId5" Type="http://schemas.openxmlformats.org/officeDocument/2006/relationships/diagramColors" Target="../diagrams/colors9.xml"/><Relationship Id="rId4" Type="http://schemas.openxmlformats.org/officeDocument/2006/relationships/diagramQuickStyle" Target="../diagrams/quickStyle9.xml"/></Relationships>
</file>

<file path=ppt/slides/_rels/slide12.xml.rels><?xml version="1.0" encoding="UTF-8" standalone="yes"?>
<Relationships xmlns="http://schemas.openxmlformats.org/package/2006/relationships"><Relationship Id="rId3" Type="http://schemas.openxmlformats.org/officeDocument/2006/relationships/diagramLayout" Target="../diagrams/layout10.xml"/><Relationship Id="rId2" Type="http://schemas.openxmlformats.org/officeDocument/2006/relationships/diagramData" Target="../diagrams/data10.xml"/><Relationship Id="rId1" Type="http://schemas.openxmlformats.org/officeDocument/2006/relationships/slideLayout" Target="../slideLayouts/slideLayout2.xml"/><Relationship Id="rId6" Type="http://schemas.microsoft.com/office/2007/relationships/diagramDrawing" Target="../diagrams/drawing10.xml"/><Relationship Id="rId5" Type="http://schemas.openxmlformats.org/officeDocument/2006/relationships/diagramColors" Target="../diagrams/colors10.xml"/><Relationship Id="rId4" Type="http://schemas.openxmlformats.org/officeDocument/2006/relationships/diagramQuickStyle" Target="../diagrams/quickStyle10.xml"/></Relationships>
</file>

<file path=ppt/slides/_rels/slide13.xml.rels><?xml version="1.0" encoding="UTF-8" standalone="yes"?>
<Relationships xmlns="http://schemas.openxmlformats.org/package/2006/relationships"><Relationship Id="rId3" Type="http://schemas.openxmlformats.org/officeDocument/2006/relationships/diagramLayout" Target="../diagrams/layout11.xml"/><Relationship Id="rId2" Type="http://schemas.openxmlformats.org/officeDocument/2006/relationships/diagramData" Target="../diagrams/data11.xml"/><Relationship Id="rId1" Type="http://schemas.openxmlformats.org/officeDocument/2006/relationships/slideLayout" Target="../slideLayouts/slideLayout2.xml"/><Relationship Id="rId6" Type="http://schemas.microsoft.com/office/2007/relationships/diagramDrawing" Target="../diagrams/drawing11.xml"/><Relationship Id="rId5" Type="http://schemas.openxmlformats.org/officeDocument/2006/relationships/diagramColors" Target="../diagrams/colors11.xml"/><Relationship Id="rId4" Type="http://schemas.openxmlformats.org/officeDocument/2006/relationships/diagramQuickStyle" Target="../diagrams/quickStyle11.xml"/></Relationships>
</file>

<file path=ppt/slides/_rels/slide14.xml.rels><?xml version="1.0" encoding="UTF-8" standalone="yes"?>
<Relationships xmlns="http://schemas.openxmlformats.org/package/2006/relationships"><Relationship Id="rId3" Type="http://schemas.openxmlformats.org/officeDocument/2006/relationships/diagramLayout" Target="../diagrams/layout12.xml"/><Relationship Id="rId2" Type="http://schemas.openxmlformats.org/officeDocument/2006/relationships/diagramData" Target="../diagrams/data12.xml"/><Relationship Id="rId1" Type="http://schemas.openxmlformats.org/officeDocument/2006/relationships/slideLayout" Target="../slideLayouts/slideLayout2.xml"/><Relationship Id="rId6" Type="http://schemas.microsoft.com/office/2007/relationships/diagramDrawing" Target="../diagrams/drawing12.xml"/><Relationship Id="rId5" Type="http://schemas.openxmlformats.org/officeDocument/2006/relationships/diagramColors" Target="../diagrams/colors12.xml"/><Relationship Id="rId4" Type="http://schemas.openxmlformats.org/officeDocument/2006/relationships/diagramQuickStyle" Target="../diagrams/quickStyle1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3" Type="http://schemas.openxmlformats.org/officeDocument/2006/relationships/diagramLayout" Target="../diagrams/layout13.xml"/><Relationship Id="rId2" Type="http://schemas.openxmlformats.org/officeDocument/2006/relationships/diagramData" Target="../diagrams/data13.xml"/><Relationship Id="rId1" Type="http://schemas.openxmlformats.org/officeDocument/2006/relationships/slideLayout" Target="../slideLayouts/slideLayout2.xml"/><Relationship Id="rId6" Type="http://schemas.microsoft.com/office/2007/relationships/diagramDrawing" Target="../diagrams/drawing13.xml"/><Relationship Id="rId5" Type="http://schemas.openxmlformats.org/officeDocument/2006/relationships/diagramColors" Target="../diagrams/colors13.xml"/><Relationship Id="rId4" Type="http://schemas.openxmlformats.org/officeDocument/2006/relationships/diagramQuickStyle" Target="../diagrams/quickStyle13.xml"/></Relationships>
</file>

<file path=ppt/slides/_rels/slide17.xml.rels><?xml version="1.0" encoding="UTF-8" standalone="yes"?>
<Relationships xmlns="http://schemas.openxmlformats.org/package/2006/relationships"><Relationship Id="rId3" Type="http://schemas.openxmlformats.org/officeDocument/2006/relationships/diagramLayout" Target="../diagrams/layout14.xml"/><Relationship Id="rId2" Type="http://schemas.openxmlformats.org/officeDocument/2006/relationships/diagramData" Target="../diagrams/data14.xml"/><Relationship Id="rId1" Type="http://schemas.openxmlformats.org/officeDocument/2006/relationships/slideLayout" Target="../slideLayouts/slideLayout2.xml"/><Relationship Id="rId6" Type="http://schemas.microsoft.com/office/2007/relationships/diagramDrawing" Target="../diagrams/drawing14.xml"/><Relationship Id="rId5" Type="http://schemas.openxmlformats.org/officeDocument/2006/relationships/diagramColors" Target="../diagrams/colors14.xml"/><Relationship Id="rId4" Type="http://schemas.openxmlformats.org/officeDocument/2006/relationships/diagramQuickStyle" Target="../diagrams/quickStyle14.xml"/></Relationships>
</file>

<file path=ppt/slides/_rels/slide18.xml.rels><?xml version="1.0" encoding="UTF-8" standalone="yes"?>
<Relationships xmlns="http://schemas.openxmlformats.org/package/2006/relationships"><Relationship Id="rId3" Type="http://schemas.openxmlformats.org/officeDocument/2006/relationships/diagramLayout" Target="../diagrams/layout15.xml"/><Relationship Id="rId2" Type="http://schemas.openxmlformats.org/officeDocument/2006/relationships/diagramData" Target="../diagrams/data15.xml"/><Relationship Id="rId1" Type="http://schemas.openxmlformats.org/officeDocument/2006/relationships/slideLayout" Target="../slideLayouts/slideLayout2.xml"/><Relationship Id="rId6" Type="http://schemas.microsoft.com/office/2007/relationships/diagramDrawing" Target="../diagrams/drawing15.xml"/><Relationship Id="rId5" Type="http://schemas.openxmlformats.org/officeDocument/2006/relationships/diagramColors" Target="../diagrams/colors15.xml"/><Relationship Id="rId4" Type="http://schemas.openxmlformats.org/officeDocument/2006/relationships/diagramQuickStyle" Target="../diagrams/quickStyle15.xml"/></Relationships>
</file>

<file path=ppt/slides/_rels/slide19.xml.rels><?xml version="1.0" encoding="UTF-8" standalone="yes"?>
<Relationships xmlns="http://schemas.openxmlformats.org/package/2006/relationships"><Relationship Id="rId3" Type="http://schemas.openxmlformats.org/officeDocument/2006/relationships/diagramLayout" Target="../diagrams/layout16.xml"/><Relationship Id="rId2" Type="http://schemas.openxmlformats.org/officeDocument/2006/relationships/diagramData" Target="../diagrams/data16.xml"/><Relationship Id="rId1" Type="http://schemas.openxmlformats.org/officeDocument/2006/relationships/slideLayout" Target="../slideLayouts/slideLayout2.xml"/><Relationship Id="rId6" Type="http://schemas.microsoft.com/office/2007/relationships/diagramDrawing" Target="../diagrams/drawing16.xml"/><Relationship Id="rId5" Type="http://schemas.openxmlformats.org/officeDocument/2006/relationships/diagramColors" Target="../diagrams/colors16.xml"/><Relationship Id="rId4" Type="http://schemas.openxmlformats.org/officeDocument/2006/relationships/diagramQuickStyle" Target="../diagrams/quickStyle16.xml"/></Relationships>
</file>

<file path=ppt/slides/_rels/slide2.xml.rels><?xml version="1.0" encoding="UTF-8" standalone="yes"?>
<Relationships xmlns="http://schemas.openxmlformats.org/package/2006/relationships"><Relationship Id="rId3" Type="http://schemas.openxmlformats.org/officeDocument/2006/relationships/diagramData" Target="../diagrams/data1.xml"/><Relationship Id="rId7" Type="http://schemas.microsoft.com/office/2007/relationships/diagramDrawing" Target="../diagrams/drawing1.xml"/><Relationship Id="rId2" Type="http://schemas.openxmlformats.org/officeDocument/2006/relationships/slideLayout" Target="../slideLayouts/slideLayout2.xml"/><Relationship Id="rId1" Type="http://schemas.openxmlformats.org/officeDocument/2006/relationships/themeOverride" Target="../theme/themeOverride2.xml"/><Relationship Id="rId6" Type="http://schemas.openxmlformats.org/officeDocument/2006/relationships/diagramColors" Target="../diagrams/colors1.xml"/><Relationship Id="rId5" Type="http://schemas.openxmlformats.org/officeDocument/2006/relationships/diagramQuickStyle" Target="../diagrams/quickStyle1.xml"/><Relationship Id="rId4" Type="http://schemas.openxmlformats.org/officeDocument/2006/relationships/diagramLayout" Target="../diagrams/layout1.xml"/></Relationships>
</file>

<file path=ppt/slides/_rels/slide20.xml.rels><?xml version="1.0" encoding="UTF-8" standalone="yes"?>
<Relationships xmlns="http://schemas.openxmlformats.org/package/2006/relationships"><Relationship Id="rId3" Type="http://schemas.openxmlformats.org/officeDocument/2006/relationships/diagramLayout" Target="../diagrams/layout17.xml"/><Relationship Id="rId2" Type="http://schemas.openxmlformats.org/officeDocument/2006/relationships/diagramData" Target="../diagrams/data17.xml"/><Relationship Id="rId1" Type="http://schemas.openxmlformats.org/officeDocument/2006/relationships/slideLayout" Target="../slideLayouts/slideLayout2.xml"/><Relationship Id="rId6" Type="http://schemas.microsoft.com/office/2007/relationships/diagramDrawing" Target="../diagrams/drawing17.xml"/><Relationship Id="rId5" Type="http://schemas.openxmlformats.org/officeDocument/2006/relationships/diagramColors" Target="../diagrams/colors17.xml"/><Relationship Id="rId4" Type="http://schemas.openxmlformats.org/officeDocument/2006/relationships/diagramQuickStyle" Target="../diagrams/quickStyle17.xml"/></Relationships>
</file>

<file path=ppt/slides/_rels/slide21.xml.rels><?xml version="1.0" encoding="UTF-8" standalone="yes"?>
<Relationships xmlns="http://schemas.openxmlformats.org/package/2006/relationships"><Relationship Id="rId3" Type="http://schemas.openxmlformats.org/officeDocument/2006/relationships/diagramLayout" Target="../diagrams/layout18.xml"/><Relationship Id="rId2" Type="http://schemas.openxmlformats.org/officeDocument/2006/relationships/diagramData" Target="../diagrams/data18.xml"/><Relationship Id="rId1" Type="http://schemas.openxmlformats.org/officeDocument/2006/relationships/slideLayout" Target="../slideLayouts/slideLayout2.xml"/><Relationship Id="rId6" Type="http://schemas.microsoft.com/office/2007/relationships/diagramDrawing" Target="../diagrams/drawing18.xml"/><Relationship Id="rId5" Type="http://schemas.openxmlformats.org/officeDocument/2006/relationships/diagramColors" Target="../diagrams/colors18.xml"/><Relationship Id="rId4" Type="http://schemas.openxmlformats.org/officeDocument/2006/relationships/diagramQuickStyle" Target="../diagrams/quickStyle18.xml"/></Relationships>
</file>

<file path=ppt/slides/_rels/slide22.xml.rels><?xml version="1.0" encoding="UTF-8" standalone="yes"?>
<Relationships xmlns="http://schemas.openxmlformats.org/package/2006/relationships"><Relationship Id="rId3" Type="http://schemas.openxmlformats.org/officeDocument/2006/relationships/diagramLayout" Target="../diagrams/layout19.xml"/><Relationship Id="rId2" Type="http://schemas.openxmlformats.org/officeDocument/2006/relationships/diagramData" Target="../diagrams/data19.xml"/><Relationship Id="rId1" Type="http://schemas.openxmlformats.org/officeDocument/2006/relationships/slideLayout" Target="../slideLayouts/slideLayout2.xml"/><Relationship Id="rId6" Type="http://schemas.microsoft.com/office/2007/relationships/diagramDrawing" Target="../diagrams/drawing19.xml"/><Relationship Id="rId5" Type="http://schemas.openxmlformats.org/officeDocument/2006/relationships/diagramColors" Target="../diagrams/colors19.xml"/><Relationship Id="rId4" Type="http://schemas.openxmlformats.org/officeDocument/2006/relationships/diagramQuickStyle" Target="../diagrams/quickStyle19.xml"/></Relationships>
</file>

<file path=ppt/slides/_rels/slide23.xml.rels><?xml version="1.0" encoding="UTF-8" standalone="yes"?>
<Relationships xmlns="http://schemas.openxmlformats.org/package/2006/relationships"><Relationship Id="rId3" Type="http://schemas.openxmlformats.org/officeDocument/2006/relationships/diagramLayout" Target="../diagrams/layout20.xml"/><Relationship Id="rId2" Type="http://schemas.openxmlformats.org/officeDocument/2006/relationships/diagramData" Target="../diagrams/data20.xml"/><Relationship Id="rId1" Type="http://schemas.openxmlformats.org/officeDocument/2006/relationships/slideLayout" Target="../slideLayouts/slideLayout2.xml"/><Relationship Id="rId6" Type="http://schemas.microsoft.com/office/2007/relationships/diagramDrawing" Target="../diagrams/drawing20.xml"/><Relationship Id="rId5" Type="http://schemas.openxmlformats.org/officeDocument/2006/relationships/diagramColors" Target="../diagrams/colors20.xml"/><Relationship Id="rId4" Type="http://schemas.openxmlformats.org/officeDocument/2006/relationships/diagramQuickStyle" Target="../diagrams/quickStyle20.xml"/></Relationships>
</file>

<file path=ppt/slides/_rels/slide24.xml.rels><?xml version="1.0" encoding="UTF-8" standalone="yes"?>
<Relationships xmlns="http://schemas.openxmlformats.org/package/2006/relationships"><Relationship Id="rId3" Type="http://schemas.openxmlformats.org/officeDocument/2006/relationships/diagramLayout" Target="../diagrams/layout21.xml"/><Relationship Id="rId2" Type="http://schemas.openxmlformats.org/officeDocument/2006/relationships/diagramData" Target="../diagrams/data21.xml"/><Relationship Id="rId1" Type="http://schemas.openxmlformats.org/officeDocument/2006/relationships/slideLayout" Target="../slideLayouts/slideLayout2.xml"/><Relationship Id="rId6" Type="http://schemas.microsoft.com/office/2007/relationships/diagramDrawing" Target="../diagrams/drawing21.xml"/><Relationship Id="rId5" Type="http://schemas.openxmlformats.org/officeDocument/2006/relationships/diagramColors" Target="../diagrams/colors21.xml"/><Relationship Id="rId4" Type="http://schemas.openxmlformats.org/officeDocument/2006/relationships/diagramQuickStyle" Target="../diagrams/quickStyle21.xml"/></Relationships>
</file>

<file path=ppt/slides/_rels/slide25.xml.rels><?xml version="1.0" encoding="UTF-8" standalone="yes"?>
<Relationships xmlns="http://schemas.openxmlformats.org/package/2006/relationships"><Relationship Id="rId3" Type="http://schemas.openxmlformats.org/officeDocument/2006/relationships/diagramLayout" Target="../diagrams/layout22.xml"/><Relationship Id="rId2" Type="http://schemas.openxmlformats.org/officeDocument/2006/relationships/diagramData" Target="../diagrams/data22.xml"/><Relationship Id="rId1" Type="http://schemas.openxmlformats.org/officeDocument/2006/relationships/slideLayout" Target="../slideLayouts/slideLayout2.xml"/><Relationship Id="rId6" Type="http://schemas.microsoft.com/office/2007/relationships/diagramDrawing" Target="../diagrams/drawing22.xml"/><Relationship Id="rId5" Type="http://schemas.openxmlformats.org/officeDocument/2006/relationships/diagramColors" Target="../diagrams/colors22.xml"/><Relationship Id="rId4" Type="http://schemas.openxmlformats.org/officeDocument/2006/relationships/diagramQuickStyle" Target="../diagrams/quickStyle22.xml"/></Relationships>
</file>

<file path=ppt/slides/_rels/slide26.xml.rels><?xml version="1.0" encoding="UTF-8" standalone="yes"?>
<Relationships xmlns="http://schemas.openxmlformats.org/package/2006/relationships"><Relationship Id="rId3" Type="http://schemas.openxmlformats.org/officeDocument/2006/relationships/diagramLayout" Target="../diagrams/layout23.xml"/><Relationship Id="rId2" Type="http://schemas.openxmlformats.org/officeDocument/2006/relationships/diagramData" Target="../diagrams/data23.xml"/><Relationship Id="rId1" Type="http://schemas.openxmlformats.org/officeDocument/2006/relationships/slideLayout" Target="../slideLayouts/slideLayout2.xml"/><Relationship Id="rId6" Type="http://schemas.microsoft.com/office/2007/relationships/diagramDrawing" Target="../diagrams/drawing23.xml"/><Relationship Id="rId5" Type="http://schemas.openxmlformats.org/officeDocument/2006/relationships/diagramColors" Target="../diagrams/colors23.xml"/><Relationship Id="rId4" Type="http://schemas.openxmlformats.org/officeDocument/2006/relationships/diagramQuickStyle" Target="../diagrams/quickStyle23.xml"/></Relationships>
</file>

<file path=ppt/slides/_rels/slide27.xml.rels><?xml version="1.0" encoding="UTF-8" standalone="yes"?>
<Relationships xmlns="http://schemas.openxmlformats.org/package/2006/relationships"><Relationship Id="rId3" Type="http://schemas.openxmlformats.org/officeDocument/2006/relationships/diagramLayout" Target="../diagrams/layout24.xml"/><Relationship Id="rId2" Type="http://schemas.openxmlformats.org/officeDocument/2006/relationships/diagramData" Target="../diagrams/data24.xml"/><Relationship Id="rId1" Type="http://schemas.openxmlformats.org/officeDocument/2006/relationships/slideLayout" Target="../slideLayouts/slideLayout2.xml"/><Relationship Id="rId6" Type="http://schemas.microsoft.com/office/2007/relationships/diagramDrawing" Target="../diagrams/drawing24.xml"/><Relationship Id="rId5" Type="http://schemas.openxmlformats.org/officeDocument/2006/relationships/diagramColors" Target="../diagrams/colors24.xml"/><Relationship Id="rId4" Type="http://schemas.openxmlformats.org/officeDocument/2006/relationships/diagramQuickStyle" Target="../diagrams/quickStyle24.xml"/></Relationships>
</file>

<file path=ppt/slides/_rels/slide28.xml.rels><?xml version="1.0" encoding="UTF-8" standalone="yes"?>
<Relationships xmlns="http://schemas.openxmlformats.org/package/2006/relationships"><Relationship Id="rId3" Type="http://schemas.openxmlformats.org/officeDocument/2006/relationships/diagramLayout" Target="../diagrams/layout25.xml"/><Relationship Id="rId2" Type="http://schemas.openxmlformats.org/officeDocument/2006/relationships/diagramData" Target="../diagrams/data25.xml"/><Relationship Id="rId1" Type="http://schemas.openxmlformats.org/officeDocument/2006/relationships/slideLayout" Target="../slideLayouts/slideLayout2.xml"/><Relationship Id="rId6" Type="http://schemas.microsoft.com/office/2007/relationships/diagramDrawing" Target="../diagrams/drawing25.xml"/><Relationship Id="rId5" Type="http://schemas.openxmlformats.org/officeDocument/2006/relationships/diagramColors" Target="../diagrams/colors25.xml"/><Relationship Id="rId4" Type="http://schemas.openxmlformats.org/officeDocument/2006/relationships/diagramQuickStyle" Target="../diagrams/quickStyle25.xml"/></Relationships>
</file>

<file path=ppt/slides/_rels/slide29.xml.rels><?xml version="1.0" encoding="UTF-8" standalone="yes"?>
<Relationships xmlns="http://schemas.openxmlformats.org/package/2006/relationships"><Relationship Id="rId3" Type="http://schemas.openxmlformats.org/officeDocument/2006/relationships/diagramLayout" Target="../diagrams/layout26.xml"/><Relationship Id="rId2" Type="http://schemas.openxmlformats.org/officeDocument/2006/relationships/diagramData" Target="../diagrams/data26.xml"/><Relationship Id="rId1" Type="http://schemas.openxmlformats.org/officeDocument/2006/relationships/slideLayout" Target="../slideLayouts/slideLayout2.xml"/><Relationship Id="rId6" Type="http://schemas.microsoft.com/office/2007/relationships/diagramDrawing" Target="../diagrams/drawing26.xml"/><Relationship Id="rId5" Type="http://schemas.openxmlformats.org/officeDocument/2006/relationships/diagramColors" Target="../diagrams/colors26.xml"/><Relationship Id="rId4" Type="http://schemas.openxmlformats.org/officeDocument/2006/relationships/diagramQuickStyle" Target="../diagrams/quickStyle26.xml"/></Relationships>
</file>

<file path=ppt/slides/_rels/slide3.xml.rels><?xml version="1.0" encoding="UTF-8" standalone="yes"?>
<Relationships xmlns="http://schemas.openxmlformats.org/package/2006/relationships"><Relationship Id="rId3" Type="http://schemas.openxmlformats.org/officeDocument/2006/relationships/diagramLayout" Target="../diagrams/layout2.xml"/><Relationship Id="rId2" Type="http://schemas.openxmlformats.org/officeDocument/2006/relationships/diagramData" Target="../diagrams/data2.xml"/><Relationship Id="rId1" Type="http://schemas.openxmlformats.org/officeDocument/2006/relationships/slideLayout" Target="../slideLayouts/slideLayout2.xml"/><Relationship Id="rId6" Type="http://schemas.microsoft.com/office/2007/relationships/diagramDrawing" Target="../diagrams/drawing2.xml"/><Relationship Id="rId5" Type="http://schemas.openxmlformats.org/officeDocument/2006/relationships/diagramColors" Target="../diagrams/colors2.xml"/><Relationship Id="rId4" Type="http://schemas.openxmlformats.org/officeDocument/2006/relationships/diagramQuickStyle" Target="../diagrams/quickStyle2.xml"/></Relationships>
</file>

<file path=ppt/slides/_rels/slide30.xml.rels><?xml version="1.0" encoding="UTF-8" standalone="yes"?>
<Relationships xmlns="http://schemas.openxmlformats.org/package/2006/relationships"><Relationship Id="rId3" Type="http://schemas.openxmlformats.org/officeDocument/2006/relationships/diagramLayout" Target="../diagrams/layout27.xml"/><Relationship Id="rId2" Type="http://schemas.openxmlformats.org/officeDocument/2006/relationships/diagramData" Target="../diagrams/data27.xml"/><Relationship Id="rId1" Type="http://schemas.openxmlformats.org/officeDocument/2006/relationships/slideLayout" Target="../slideLayouts/slideLayout2.xml"/><Relationship Id="rId6" Type="http://schemas.microsoft.com/office/2007/relationships/diagramDrawing" Target="../diagrams/drawing27.xml"/><Relationship Id="rId5" Type="http://schemas.openxmlformats.org/officeDocument/2006/relationships/diagramColors" Target="../diagrams/colors27.xml"/><Relationship Id="rId4" Type="http://schemas.openxmlformats.org/officeDocument/2006/relationships/diagramQuickStyle" Target="../diagrams/quickStyle27.xml"/></Relationships>
</file>

<file path=ppt/slides/_rels/slide31.xml.rels><?xml version="1.0" encoding="UTF-8" standalone="yes"?>
<Relationships xmlns="http://schemas.openxmlformats.org/package/2006/relationships"><Relationship Id="rId3" Type="http://schemas.openxmlformats.org/officeDocument/2006/relationships/diagramLayout" Target="../diagrams/layout28.xml"/><Relationship Id="rId2" Type="http://schemas.openxmlformats.org/officeDocument/2006/relationships/diagramData" Target="../diagrams/data28.xml"/><Relationship Id="rId1" Type="http://schemas.openxmlformats.org/officeDocument/2006/relationships/slideLayout" Target="../slideLayouts/slideLayout2.xml"/><Relationship Id="rId6" Type="http://schemas.microsoft.com/office/2007/relationships/diagramDrawing" Target="../diagrams/drawing28.xml"/><Relationship Id="rId5" Type="http://schemas.openxmlformats.org/officeDocument/2006/relationships/diagramColors" Target="../diagrams/colors28.xml"/><Relationship Id="rId4" Type="http://schemas.openxmlformats.org/officeDocument/2006/relationships/diagramQuickStyle" Target="../diagrams/quickStyle28.xml"/></Relationships>
</file>

<file path=ppt/slides/_rels/slide32.xml.rels><?xml version="1.0" encoding="UTF-8" standalone="yes"?>
<Relationships xmlns="http://schemas.openxmlformats.org/package/2006/relationships"><Relationship Id="rId3" Type="http://schemas.openxmlformats.org/officeDocument/2006/relationships/diagramLayout" Target="../diagrams/layout29.xml"/><Relationship Id="rId2" Type="http://schemas.openxmlformats.org/officeDocument/2006/relationships/diagramData" Target="../diagrams/data29.xml"/><Relationship Id="rId1" Type="http://schemas.openxmlformats.org/officeDocument/2006/relationships/slideLayout" Target="../slideLayouts/slideLayout2.xml"/><Relationship Id="rId6" Type="http://schemas.microsoft.com/office/2007/relationships/diagramDrawing" Target="../diagrams/drawing29.xml"/><Relationship Id="rId5" Type="http://schemas.openxmlformats.org/officeDocument/2006/relationships/diagramColors" Target="../diagrams/colors29.xml"/><Relationship Id="rId4" Type="http://schemas.openxmlformats.org/officeDocument/2006/relationships/diagramQuickStyle" Target="../diagrams/quickStyle29.xml"/></Relationships>
</file>

<file path=ppt/slides/_rels/slide33.xml.rels><?xml version="1.0" encoding="UTF-8" standalone="yes"?>
<Relationships xmlns="http://schemas.openxmlformats.org/package/2006/relationships"><Relationship Id="rId3" Type="http://schemas.openxmlformats.org/officeDocument/2006/relationships/diagramLayout" Target="../diagrams/layout30.xml"/><Relationship Id="rId2" Type="http://schemas.openxmlformats.org/officeDocument/2006/relationships/diagramData" Target="../diagrams/data30.xml"/><Relationship Id="rId1" Type="http://schemas.openxmlformats.org/officeDocument/2006/relationships/slideLayout" Target="../slideLayouts/slideLayout2.xml"/><Relationship Id="rId6" Type="http://schemas.microsoft.com/office/2007/relationships/diagramDrawing" Target="../diagrams/drawing30.xml"/><Relationship Id="rId5" Type="http://schemas.openxmlformats.org/officeDocument/2006/relationships/diagramColors" Target="../diagrams/colors30.xml"/><Relationship Id="rId4" Type="http://schemas.openxmlformats.org/officeDocument/2006/relationships/diagramQuickStyle" Target="../diagrams/quickStyle30.xml"/></Relationships>
</file>

<file path=ppt/slides/_rels/slide34.xml.rels><?xml version="1.0" encoding="UTF-8" standalone="yes"?>
<Relationships xmlns="http://schemas.openxmlformats.org/package/2006/relationships"><Relationship Id="rId3" Type="http://schemas.openxmlformats.org/officeDocument/2006/relationships/diagramLayout" Target="../diagrams/layout31.xml"/><Relationship Id="rId2" Type="http://schemas.openxmlformats.org/officeDocument/2006/relationships/diagramData" Target="../diagrams/data31.xml"/><Relationship Id="rId1" Type="http://schemas.openxmlformats.org/officeDocument/2006/relationships/slideLayout" Target="../slideLayouts/slideLayout2.xml"/><Relationship Id="rId6" Type="http://schemas.microsoft.com/office/2007/relationships/diagramDrawing" Target="../diagrams/drawing31.xml"/><Relationship Id="rId5" Type="http://schemas.openxmlformats.org/officeDocument/2006/relationships/diagramColors" Target="../diagrams/colors31.xml"/><Relationship Id="rId4" Type="http://schemas.openxmlformats.org/officeDocument/2006/relationships/diagramQuickStyle" Target="../diagrams/quickStyle31.xml"/></Relationships>
</file>

<file path=ppt/slides/_rels/slide35.xml.rels><?xml version="1.0" encoding="UTF-8" standalone="yes"?>
<Relationships xmlns="http://schemas.openxmlformats.org/package/2006/relationships"><Relationship Id="rId3" Type="http://schemas.openxmlformats.org/officeDocument/2006/relationships/diagramLayout" Target="../diagrams/layout32.xml"/><Relationship Id="rId2" Type="http://schemas.openxmlformats.org/officeDocument/2006/relationships/diagramData" Target="../diagrams/data32.xml"/><Relationship Id="rId1" Type="http://schemas.openxmlformats.org/officeDocument/2006/relationships/slideLayout" Target="../slideLayouts/slideLayout2.xml"/><Relationship Id="rId6" Type="http://schemas.microsoft.com/office/2007/relationships/diagramDrawing" Target="../diagrams/drawing32.xml"/><Relationship Id="rId5" Type="http://schemas.openxmlformats.org/officeDocument/2006/relationships/diagramColors" Target="../diagrams/colors32.xml"/><Relationship Id="rId4" Type="http://schemas.openxmlformats.org/officeDocument/2006/relationships/diagramQuickStyle" Target="../diagrams/quickStyle32.xml"/></Relationships>
</file>

<file path=ppt/slides/_rels/slide36.xml.rels><?xml version="1.0" encoding="UTF-8" standalone="yes"?>
<Relationships xmlns="http://schemas.openxmlformats.org/package/2006/relationships"><Relationship Id="rId3" Type="http://schemas.openxmlformats.org/officeDocument/2006/relationships/diagramLayout" Target="../diagrams/layout33.xml"/><Relationship Id="rId2" Type="http://schemas.openxmlformats.org/officeDocument/2006/relationships/diagramData" Target="../diagrams/data33.xml"/><Relationship Id="rId1" Type="http://schemas.openxmlformats.org/officeDocument/2006/relationships/slideLayout" Target="../slideLayouts/slideLayout2.xml"/><Relationship Id="rId6" Type="http://schemas.microsoft.com/office/2007/relationships/diagramDrawing" Target="../diagrams/drawing33.xml"/><Relationship Id="rId5" Type="http://schemas.openxmlformats.org/officeDocument/2006/relationships/diagramColors" Target="../diagrams/colors33.xml"/><Relationship Id="rId4" Type="http://schemas.openxmlformats.org/officeDocument/2006/relationships/diagramQuickStyle" Target="../diagrams/quickStyle33.xml"/></Relationships>
</file>

<file path=ppt/slides/_rels/slide37.xml.rels><?xml version="1.0" encoding="UTF-8" standalone="yes"?>
<Relationships xmlns="http://schemas.openxmlformats.org/package/2006/relationships"><Relationship Id="rId3" Type="http://schemas.openxmlformats.org/officeDocument/2006/relationships/diagramLayout" Target="../diagrams/layout34.xml"/><Relationship Id="rId2" Type="http://schemas.openxmlformats.org/officeDocument/2006/relationships/diagramData" Target="../diagrams/data34.xml"/><Relationship Id="rId1" Type="http://schemas.openxmlformats.org/officeDocument/2006/relationships/slideLayout" Target="../slideLayouts/slideLayout2.xml"/><Relationship Id="rId6" Type="http://schemas.microsoft.com/office/2007/relationships/diagramDrawing" Target="../diagrams/drawing34.xml"/><Relationship Id="rId5" Type="http://schemas.openxmlformats.org/officeDocument/2006/relationships/diagramColors" Target="../diagrams/colors34.xml"/><Relationship Id="rId4" Type="http://schemas.openxmlformats.org/officeDocument/2006/relationships/diagramQuickStyle" Target="../diagrams/quickStyle34.xml"/></Relationships>
</file>

<file path=ppt/slides/_rels/slide38.xml.rels><?xml version="1.0" encoding="UTF-8" standalone="yes"?>
<Relationships xmlns="http://schemas.openxmlformats.org/package/2006/relationships"><Relationship Id="rId3" Type="http://schemas.openxmlformats.org/officeDocument/2006/relationships/diagramLayout" Target="../diagrams/layout35.xml"/><Relationship Id="rId2" Type="http://schemas.openxmlformats.org/officeDocument/2006/relationships/diagramData" Target="../diagrams/data35.xml"/><Relationship Id="rId1" Type="http://schemas.openxmlformats.org/officeDocument/2006/relationships/slideLayout" Target="../slideLayouts/slideLayout2.xml"/><Relationship Id="rId6" Type="http://schemas.microsoft.com/office/2007/relationships/diagramDrawing" Target="../diagrams/drawing35.xml"/><Relationship Id="rId5" Type="http://schemas.openxmlformats.org/officeDocument/2006/relationships/diagramColors" Target="../diagrams/colors35.xml"/><Relationship Id="rId4" Type="http://schemas.openxmlformats.org/officeDocument/2006/relationships/diagramQuickStyle" Target="../diagrams/quickStyle35.xml"/></Relationships>
</file>

<file path=ppt/slides/_rels/slide39.xml.rels><?xml version="1.0" encoding="UTF-8" standalone="yes"?>
<Relationships xmlns="http://schemas.openxmlformats.org/package/2006/relationships"><Relationship Id="rId3" Type="http://schemas.openxmlformats.org/officeDocument/2006/relationships/diagramLayout" Target="../diagrams/layout36.xml"/><Relationship Id="rId2" Type="http://schemas.openxmlformats.org/officeDocument/2006/relationships/diagramData" Target="../diagrams/data36.xml"/><Relationship Id="rId1" Type="http://schemas.openxmlformats.org/officeDocument/2006/relationships/slideLayout" Target="../slideLayouts/slideLayout2.xml"/><Relationship Id="rId6" Type="http://schemas.microsoft.com/office/2007/relationships/diagramDrawing" Target="../diagrams/drawing36.xml"/><Relationship Id="rId5" Type="http://schemas.openxmlformats.org/officeDocument/2006/relationships/diagramColors" Target="../diagrams/colors36.xml"/><Relationship Id="rId4" Type="http://schemas.openxmlformats.org/officeDocument/2006/relationships/diagramQuickStyle" Target="../diagrams/quickStyle36.xml"/></Relationships>
</file>

<file path=ppt/slides/_rels/slide4.xml.rels><?xml version="1.0" encoding="UTF-8" standalone="yes"?>
<Relationships xmlns="http://schemas.openxmlformats.org/package/2006/relationships"><Relationship Id="rId3" Type="http://schemas.openxmlformats.org/officeDocument/2006/relationships/diagramLayout" Target="../diagrams/layout3.xml"/><Relationship Id="rId2" Type="http://schemas.openxmlformats.org/officeDocument/2006/relationships/diagramData" Target="../diagrams/data3.xml"/><Relationship Id="rId1" Type="http://schemas.openxmlformats.org/officeDocument/2006/relationships/slideLayout" Target="../slideLayouts/slideLayout2.xml"/><Relationship Id="rId6" Type="http://schemas.microsoft.com/office/2007/relationships/diagramDrawing" Target="../diagrams/drawing3.xml"/><Relationship Id="rId5" Type="http://schemas.openxmlformats.org/officeDocument/2006/relationships/diagramColors" Target="../diagrams/colors3.xml"/><Relationship Id="rId4" Type="http://schemas.openxmlformats.org/officeDocument/2006/relationships/diagramQuickStyle" Target="../diagrams/quickStyle3.xml"/></Relationships>
</file>

<file path=ppt/slides/_rels/slide40.xml.rels><?xml version="1.0" encoding="UTF-8" standalone="yes"?>
<Relationships xmlns="http://schemas.openxmlformats.org/package/2006/relationships"><Relationship Id="rId3" Type="http://schemas.openxmlformats.org/officeDocument/2006/relationships/diagramLayout" Target="../diagrams/layout37.xml"/><Relationship Id="rId2" Type="http://schemas.openxmlformats.org/officeDocument/2006/relationships/diagramData" Target="../diagrams/data37.xml"/><Relationship Id="rId1" Type="http://schemas.openxmlformats.org/officeDocument/2006/relationships/slideLayout" Target="../slideLayouts/slideLayout2.xml"/><Relationship Id="rId6" Type="http://schemas.microsoft.com/office/2007/relationships/diagramDrawing" Target="../diagrams/drawing37.xml"/><Relationship Id="rId5" Type="http://schemas.openxmlformats.org/officeDocument/2006/relationships/diagramColors" Target="../diagrams/colors37.xml"/><Relationship Id="rId4" Type="http://schemas.openxmlformats.org/officeDocument/2006/relationships/diagramQuickStyle" Target="../diagrams/quickStyle37.xml"/></Relationships>
</file>

<file path=ppt/slides/_rels/slide41.xml.rels><?xml version="1.0" encoding="UTF-8" standalone="yes"?>
<Relationships xmlns="http://schemas.openxmlformats.org/package/2006/relationships"><Relationship Id="rId3" Type="http://schemas.openxmlformats.org/officeDocument/2006/relationships/diagramLayout" Target="../diagrams/layout38.xml"/><Relationship Id="rId2" Type="http://schemas.openxmlformats.org/officeDocument/2006/relationships/diagramData" Target="../diagrams/data38.xml"/><Relationship Id="rId1" Type="http://schemas.openxmlformats.org/officeDocument/2006/relationships/slideLayout" Target="../slideLayouts/slideLayout2.xml"/><Relationship Id="rId6" Type="http://schemas.microsoft.com/office/2007/relationships/diagramDrawing" Target="../diagrams/drawing38.xml"/><Relationship Id="rId5" Type="http://schemas.openxmlformats.org/officeDocument/2006/relationships/diagramColors" Target="../diagrams/colors38.xml"/><Relationship Id="rId4" Type="http://schemas.openxmlformats.org/officeDocument/2006/relationships/diagramQuickStyle" Target="../diagrams/quickStyle38.xml"/></Relationships>
</file>

<file path=ppt/slides/_rels/slide42.xml.rels><?xml version="1.0" encoding="UTF-8" standalone="yes"?>
<Relationships xmlns="http://schemas.openxmlformats.org/package/2006/relationships"><Relationship Id="rId3" Type="http://schemas.openxmlformats.org/officeDocument/2006/relationships/diagramLayout" Target="../diagrams/layout39.xml"/><Relationship Id="rId2" Type="http://schemas.openxmlformats.org/officeDocument/2006/relationships/diagramData" Target="../diagrams/data39.xml"/><Relationship Id="rId1" Type="http://schemas.openxmlformats.org/officeDocument/2006/relationships/slideLayout" Target="../slideLayouts/slideLayout2.xml"/><Relationship Id="rId6" Type="http://schemas.microsoft.com/office/2007/relationships/diagramDrawing" Target="../diagrams/drawing39.xml"/><Relationship Id="rId5" Type="http://schemas.openxmlformats.org/officeDocument/2006/relationships/diagramColors" Target="../diagrams/colors39.xml"/><Relationship Id="rId4" Type="http://schemas.openxmlformats.org/officeDocument/2006/relationships/diagramQuickStyle" Target="../diagrams/quickStyle39.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3" Type="http://schemas.openxmlformats.org/officeDocument/2006/relationships/diagramLayout" Target="../diagrams/layout40.xml"/><Relationship Id="rId2" Type="http://schemas.openxmlformats.org/officeDocument/2006/relationships/diagramData" Target="../diagrams/data40.xml"/><Relationship Id="rId1" Type="http://schemas.openxmlformats.org/officeDocument/2006/relationships/slideLayout" Target="../slideLayouts/slideLayout2.xml"/><Relationship Id="rId6" Type="http://schemas.microsoft.com/office/2007/relationships/diagramDrawing" Target="../diagrams/drawing40.xml"/><Relationship Id="rId5" Type="http://schemas.openxmlformats.org/officeDocument/2006/relationships/diagramColors" Target="../diagrams/colors40.xml"/><Relationship Id="rId4" Type="http://schemas.openxmlformats.org/officeDocument/2006/relationships/diagramQuickStyle" Target="../diagrams/quickStyle40.xml"/></Relationships>
</file>

<file path=ppt/slides/_rels/slide45.xml.rels><?xml version="1.0" encoding="UTF-8" standalone="yes"?>
<Relationships xmlns="http://schemas.openxmlformats.org/package/2006/relationships"><Relationship Id="rId3" Type="http://schemas.openxmlformats.org/officeDocument/2006/relationships/diagramLayout" Target="../diagrams/layout41.xml"/><Relationship Id="rId2" Type="http://schemas.openxmlformats.org/officeDocument/2006/relationships/diagramData" Target="../diagrams/data41.xml"/><Relationship Id="rId1" Type="http://schemas.openxmlformats.org/officeDocument/2006/relationships/slideLayout" Target="../slideLayouts/slideLayout2.xml"/><Relationship Id="rId6" Type="http://schemas.microsoft.com/office/2007/relationships/diagramDrawing" Target="../diagrams/drawing41.xml"/><Relationship Id="rId5" Type="http://schemas.openxmlformats.org/officeDocument/2006/relationships/diagramColors" Target="../diagrams/colors41.xml"/><Relationship Id="rId4" Type="http://schemas.openxmlformats.org/officeDocument/2006/relationships/diagramQuickStyle" Target="../diagrams/quickStyle41.xml"/></Relationships>
</file>

<file path=ppt/slides/_rels/slide46.xml.rels><?xml version="1.0" encoding="UTF-8" standalone="yes"?>
<Relationships xmlns="http://schemas.openxmlformats.org/package/2006/relationships"><Relationship Id="rId3" Type="http://schemas.openxmlformats.org/officeDocument/2006/relationships/diagramLayout" Target="../diagrams/layout42.xml"/><Relationship Id="rId2" Type="http://schemas.openxmlformats.org/officeDocument/2006/relationships/diagramData" Target="../diagrams/data42.xml"/><Relationship Id="rId1" Type="http://schemas.openxmlformats.org/officeDocument/2006/relationships/slideLayout" Target="../slideLayouts/slideLayout2.xml"/><Relationship Id="rId6" Type="http://schemas.microsoft.com/office/2007/relationships/diagramDrawing" Target="../diagrams/drawing42.xml"/><Relationship Id="rId5" Type="http://schemas.openxmlformats.org/officeDocument/2006/relationships/diagramColors" Target="../diagrams/colors42.xml"/><Relationship Id="rId4" Type="http://schemas.openxmlformats.org/officeDocument/2006/relationships/diagramQuickStyle" Target="../diagrams/quickStyle42.xml"/></Relationships>
</file>

<file path=ppt/slides/_rels/slide47.xml.rels><?xml version="1.0" encoding="UTF-8" standalone="yes"?>
<Relationships xmlns="http://schemas.openxmlformats.org/package/2006/relationships"><Relationship Id="rId3" Type="http://schemas.openxmlformats.org/officeDocument/2006/relationships/diagramLayout" Target="../diagrams/layout43.xml"/><Relationship Id="rId2" Type="http://schemas.openxmlformats.org/officeDocument/2006/relationships/diagramData" Target="../diagrams/data43.xml"/><Relationship Id="rId1" Type="http://schemas.openxmlformats.org/officeDocument/2006/relationships/slideLayout" Target="../slideLayouts/slideLayout2.xml"/><Relationship Id="rId6" Type="http://schemas.microsoft.com/office/2007/relationships/diagramDrawing" Target="../diagrams/drawing43.xml"/><Relationship Id="rId5" Type="http://schemas.openxmlformats.org/officeDocument/2006/relationships/diagramColors" Target="../diagrams/colors43.xml"/><Relationship Id="rId4" Type="http://schemas.openxmlformats.org/officeDocument/2006/relationships/diagramQuickStyle" Target="../diagrams/quickStyle43.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3" Type="http://schemas.openxmlformats.org/officeDocument/2006/relationships/diagramLayout" Target="../diagrams/layout4.xml"/><Relationship Id="rId2" Type="http://schemas.openxmlformats.org/officeDocument/2006/relationships/diagramData" Target="../diagrams/data4.xml"/><Relationship Id="rId1" Type="http://schemas.openxmlformats.org/officeDocument/2006/relationships/slideLayout" Target="../slideLayouts/slideLayout2.xml"/><Relationship Id="rId6" Type="http://schemas.microsoft.com/office/2007/relationships/diagramDrawing" Target="../diagrams/drawing4.xml"/><Relationship Id="rId5" Type="http://schemas.openxmlformats.org/officeDocument/2006/relationships/diagramColors" Target="../diagrams/colors4.xml"/><Relationship Id="rId4" Type="http://schemas.openxmlformats.org/officeDocument/2006/relationships/diagramQuickStyle" Target="../diagrams/quickStyle4.xml"/></Relationships>
</file>

<file path=ppt/slides/_rels/slide7.xml.rels><?xml version="1.0" encoding="UTF-8" standalone="yes"?>
<Relationships xmlns="http://schemas.openxmlformats.org/package/2006/relationships"><Relationship Id="rId3" Type="http://schemas.openxmlformats.org/officeDocument/2006/relationships/diagramLayout" Target="../diagrams/layout5.xml"/><Relationship Id="rId2" Type="http://schemas.openxmlformats.org/officeDocument/2006/relationships/diagramData" Target="../diagrams/data5.xml"/><Relationship Id="rId1" Type="http://schemas.openxmlformats.org/officeDocument/2006/relationships/slideLayout" Target="../slideLayouts/slideLayout2.xml"/><Relationship Id="rId6" Type="http://schemas.microsoft.com/office/2007/relationships/diagramDrawing" Target="../diagrams/drawing5.xml"/><Relationship Id="rId5" Type="http://schemas.openxmlformats.org/officeDocument/2006/relationships/diagramColors" Target="../diagrams/colors5.xml"/><Relationship Id="rId4" Type="http://schemas.openxmlformats.org/officeDocument/2006/relationships/diagramQuickStyle" Target="../diagrams/quickStyle5.xml"/></Relationships>
</file>

<file path=ppt/slides/_rels/slide8.xml.rels><?xml version="1.0" encoding="UTF-8" standalone="yes"?>
<Relationships xmlns="http://schemas.openxmlformats.org/package/2006/relationships"><Relationship Id="rId3" Type="http://schemas.openxmlformats.org/officeDocument/2006/relationships/diagramLayout" Target="../diagrams/layout6.xml"/><Relationship Id="rId2" Type="http://schemas.openxmlformats.org/officeDocument/2006/relationships/diagramData" Target="../diagrams/data6.xml"/><Relationship Id="rId1" Type="http://schemas.openxmlformats.org/officeDocument/2006/relationships/slideLayout" Target="../slideLayouts/slideLayout2.xml"/><Relationship Id="rId6" Type="http://schemas.microsoft.com/office/2007/relationships/diagramDrawing" Target="../diagrams/drawing6.xml"/><Relationship Id="rId5" Type="http://schemas.openxmlformats.org/officeDocument/2006/relationships/diagramColors" Target="../diagrams/colors6.xml"/><Relationship Id="rId4" Type="http://schemas.openxmlformats.org/officeDocument/2006/relationships/diagramQuickStyle" Target="../diagrams/quickStyle6.xml"/></Relationships>
</file>

<file path=ppt/slides/_rels/slide9.xml.rels><?xml version="1.0" encoding="UTF-8" standalone="yes"?>
<Relationships xmlns="http://schemas.openxmlformats.org/package/2006/relationships"><Relationship Id="rId3" Type="http://schemas.openxmlformats.org/officeDocument/2006/relationships/diagramLayout" Target="../diagrams/layout7.xml"/><Relationship Id="rId2" Type="http://schemas.openxmlformats.org/officeDocument/2006/relationships/diagramData" Target="../diagrams/data7.xml"/><Relationship Id="rId1" Type="http://schemas.openxmlformats.org/officeDocument/2006/relationships/slideLayout" Target="../slideLayouts/slideLayout2.xml"/><Relationship Id="rId6" Type="http://schemas.microsoft.com/office/2007/relationships/diagramDrawing" Target="../diagrams/drawing7.xml"/><Relationship Id="rId5" Type="http://schemas.openxmlformats.org/officeDocument/2006/relationships/diagramColors" Target="../diagrams/colors7.xml"/><Relationship Id="rId4" Type="http://schemas.openxmlformats.org/officeDocument/2006/relationships/diagramQuickStyle" Target="../diagrams/quickStyle7.xml"/></Relationships>
</file>

<file path=ppt/slides/slide1.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ctrTitle"/>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en-US" dirty="0" smtClean="0"/>
              <a:t>Basics, Best Practices and Trends</a:t>
            </a:r>
            <a:endParaRPr lang="en-US" dirty="0"/>
          </a:p>
        </p:txBody>
      </p:sp>
      <p:sp>
        <p:nvSpPr>
          <p:cNvPr id="3" name="Subtitle 2"/>
          <p:cNvSpPr>
            <a:spLocks noGrp="1"/>
          </p:cNvSpPr>
          <p:nvPr>
            <p:ph type="subTitle" idx="1"/>
          </p:nvPr>
        </p:nvSpPr>
        <p:spPr/>
        <p:txBody>
          <a:bodyPr>
            <a:normAutofit fontScale="47500" lnSpcReduction="20000"/>
          </a:bodyPr>
          <a:lstStyle/>
          <a:p>
            <a:r>
              <a:rPr lang="en-US" dirty="0" smtClean="0"/>
              <a:t>Scarlet Hughes</a:t>
            </a:r>
          </a:p>
          <a:p>
            <a:r>
              <a:rPr lang="en-US" dirty="0" smtClean="0"/>
              <a:t>Public Guardian/Conservator </a:t>
            </a:r>
          </a:p>
          <a:p>
            <a:r>
              <a:rPr lang="en-US" dirty="0" smtClean="0"/>
              <a:t>San Joaquin County</a:t>
            </a:r>
          </a:p>
          <a:p>
            <a:r>
              <a:rPr lang="en-US" dirty="0" smtClean="0"/>
              <a:t>Connie D. Draxler</a:t>
            </a:r>
          </a:p>
          <a:p>
            <a:r>
              <a:rPr lang="en-US" dirty="0" smtClean="0"/>
              <a:t>Deputy Director Office of the Public Guardian</a:t>
            </a:r>
          </a:p>
          <a:p>
            <a:r>
              <a:rPr lang="en-US" dirty="0" smtClean="0"/>
              <a:t>Los Angeles County</a:t>
            </a:r>
          </a:p>
          <a:p>
            <a:r>
              <a:rPr lang="en-US" dirty="0" smtClean="0"/>
              <a:t>Thursday, September 24, 2015</a:t>
            </a:r>
          </a:p>
          <a:p>
            <a:endParaRPr lang="en-US" dirty="0" smtClean="0"/>
          </a:p>
          <a:p>
            <a:endParaRPr lang="en-US" dirty="0"/>
          </a:p>
          <a:p>
            <a:endParaRPr lang="en-US" dirty="0"/>
          </a:p>
        </p:txBody>
      </p:sp>
    </p:spTree>
    <p:extLst>
      <p:ext uri="{BB962C8B-B14F-4D97-AF65-F5344CB8AC3E}">
        <p14:creationId xmlns:p14="http://schemas.microsoft.com/office/powerpoint/2010/main" val="2782738441"/>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4400">
        <p14:honeycomb/>
      </p:transition>
    </mc:Choice>
    <mc:Fallback xmlns="">
      <p:transition spd="slow">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1918250990"/>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itle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en-US" dirty="0"/>
              <a:t>Major Differences LPS vs Probate</a:t>
            </a:r>
          </a:p>
        </p:txBody>
      </p:sp>
      <p:sp>
        <p:nvSpPr>
          <p:cNvPr id="6" name="Text Box 5"/>
          <p:cNvSpPr txBox="1">
            <a:spLocks noChangeArrowheads="1"/>
          </p:cNvSpPr>
          <p:nvPr/>
        </p:nvSpPr>
        <p:spPr bwMode="auto">
          <a:xfrm>
            <a:off x="7467600" y="6096000"/>
            <a:ext cx="990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dirty="0">
                <a:latin typeface="Times New Roman" pitchFamily="18" charset="0"/>
              </a:rPr>
              <a:t>Page </a:t>
            </a:r>
            <a:r>
              <a:rPr lang="en-US" altLang="en-US" dirty="0" smtClean="0">
                <a:latin typeface="Times New Roman" pitchFamily="18" charset="0"/>
              </a:rPr>
              <a:t>10</a:t>
            </a:r>
            <a:endParaRPr lang="en-US" altLang="en-US" dirty="0">
              <a:latin typeface="Times New Roman" pitchFamily="18" charset="0"/>
            </a:endParaRPr>
          </a:p>
        </p:txBody>
      </p:sp>
    </p:spTree>
    <p:extLst>
      <p:ext uri="{BB962C8B-B14F-4D97-AF65-F5344CB8AC3E}">
        <p14:creationId xmlns:p14="http://schemas.microsoft.com/office/powerpoint/2010/main" val="1542088982"/>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275361671"/>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itle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en-US" dirty="0" smtClean="0"/>
              <a:t>Good To Know Basics</a:t>
            </a:r>
            <a:endParaRPr lang="en-US" dirty="0"/>
          </a:p>
        </p:txBody>
      </p:sp>
      <p:sp>
        <p:nvSpPr>
          <p:cNvPr id="6" name="Text Box 5"/>
          <p:cNvSpPr txBox="1">
            <a:spLocks noChangeArrowheads="1"/>
          </p:cNvSpPr>
          <p:nvPr/>
        </p:nvSpPr>
        <p:spPr bwMode="auto">
          <a:xfrm>
            <a:off x="7467600" y="6096000"/>
            <a:ext cx="990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dirty="0">
                <a:latin typeface="Times New Roman" pitchFamily="18" charset="0"/>
              </a:rPr>
              <a:t>Page </a:t>
            </a:r>
            <a:r>
              <a:rPr lang="en-US" altLang="en-US" dirty="0" smtClean="0">
                <a:latin typeface="Times New Roman" pitchFamily="18" charset="0"/>
              </a:rPr>
              <a:t>11</a:t>
            </a:r>
            <a:endParaRPr lang="en-US" altLang="en-US" dirty="0">
              <a:latin typeface="Times New Roman" pitchFamily="18" charset="0"/>
            </a:endParaRPr>
          </a:p>
        </p:txBody>
      </p:sp>
    </p:spTree>
    <p:extLst>
      <p:ext uri="{BB962C8B-B14F-4D97-AF65-F5344CB8AC3E}">
        <p14:creationId xmlns:p14="http://schemas.microsoft.com/office/powerpoint/2010/main" val="699694529"/>
      </p:ext>
    </p:extLst>
  </p:cSld>
  <p:clrMapOvr>
    <a:masterClrMapping/>
  </p:clrMapOvr>
  <mc:AlternateContent xmlns:mc="http://schemas.openxmlformats.org/markup-compatibility/2006" xmlns:p14="http://schemas.microsoft.com/office/powerpoint/2010/main">
    <mc:Choice Requires="p14">
      <p:transition spd="slow" p14:dur="1200">
        <p14:flip dir="r"/>
      </p:transition>
    </mc:Choice>
    <mc:Fallback xmlns="">
      <p:transition spd="slow">
        <p:fade/>
      </p:transition>
    </mc:Fallback>
  </mc:AlternateContent>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Content Placeholder 4"/>
          <p:cNvGraphicFramePr>
            <a:graphicFrameLocks noGrp="1"/>
          </p:cNvGraphicFramePr>
          <p:nvPr>
            <p:ph idx="1"/>
            <p:extLst>
              <p:ext uri="{D42A27DB-BD31-4B8C-83A1-F6EECF244321}">
                <p14:modId xmlns:p14="http://schemas.microsoft.com/office/powerpoint/2010/main" val="3444379484"/>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itle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en-US" dirty="0" smtClean="0"/>
              <a:t>Good To Know Basics </a:t>
            </a:r>
            <a:endParaRPr lang="en-US" dirty="0"/>
          </a:p>
        </p:txBody>
      </p:sp>
      <p:sp>
        <p:nvSpPr>
          <p:cNvPr id="6" name="Text Box 5"/>
          <p:cNvSpPr txBox="1">
            <a:spLocks noChangeArrowheads="1"/>
          </p:cNvSpPr>
          <p:nvPr/>
        </p:nvSpPr>
        <p:spPr bwMode="auto">
          <a:xfrm>
            <a:off x="7467600" y="6096000"/>
            <a:ext cx="990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dirty="0">
                <a:latin typeface="Times New Roman" pitchFamily="18" charset="0"/>
              </a:rPr>
              <a:t>Page </a:t>
            </a:r>
            <a:r>
              <a:rPr lang="en-US" altLang="en-US" dirty="0" smtClean="0">
                <a:latin typeface="Times New Roman" pitchFamily="18" charset="0"/>
              </a:rPr>
              <a:t>12</a:t>
            </a:r>
            <a:endParaRPr lang="en-US" altLang="en-US" dirty="0">
              <a:latin typeface="Times New Roman" pitchFamily="18" charset="0"/>
            </a:endParaRPr>
          </a:p>
        </p:txBody>
      </p:sp>
    </p:spTree>
    <p:extLst>
      <p:ext uri="{BB962C8B-B14F-4D97-AF65-F5344CB8AC3E}">
        <p14:creationId xmlns:p14="http://schemas.microsoft.com/office/powerpoint/2010/main" val="3477985568"/>
      </p:ext>
    </p:extLst>
  </p:cSld>
  <p:clrMapOvr>
    <a:masterClrMapping/>
  </p:clrMapOvr>
  <mc:AlternateContent xmlns:mc="http://schemas.openxmlformats.org/markup-compatibility/2006" xmlns:p14="http://schemas.microsoft.com/office/powerpoint/2010/main">
    <mc:Choice Requires="p14">
      <p:transition spd="slow" p14:dur="3900">
        <p14:glitter pattern="hexagon"/>
      </p:transition>
    </mc:Choice>
    <mc:Fallback xmlns="">
      <p:transition spd="slow">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1"/>
          <p:cNvGraphicFramePr>
            <a:graphicFrameLocks noGrp="1"/>
          </p:cNvGraphicFramePr>
          <p:nvPr>
            <p:ph idx="1"/>
            <p:extLst>
              <p:ext uri="{D42A27DB-BD31-4B8C-83A1-F6EECF244321}">
                <p14:modId xmlns:p14="http://schemas.microsoft.com/office/powerpoint/2010/main" val="3578916264"/>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itle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en-US" dirty="0" smtClean="0"/>
              <a:t>Good To Know Basics </a:t>
            </a:r>
            <a:endParaRPr lang="en-US" dirty="0"/>
          </a:p>
        </p:txBody>
      </p:sp>
      <p:sp>
        <p:nvSpPr>
          <p:cNvPr id="5" name="Text Box 5"/>
          <p:cNvSpPr txBox="1">
            <a:spLocks noChangeArrowheads="1"/>
          </p:cNvSpPr>
          <p:nvPr/>
        </p:nvSpPr>
        <p:spPr bwMode="auto">
          <a:xfrm>
            <a:off x="7467600" y="6096000"/>
            <a:ext cx="990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dirty="0">
                <a:latin typeface="Times New Roman" pitchFamily="18" charset="0"/>
              </a:rPr>
              <a:t>Page </a:t>
            </a:r>
            <a:r>
              <a:rPr lang="en-US" altLang="en-US" dirty="0" smtClean="0">
                <a:latin typeface="Times New Roman" pitchFamily="18" charset="0"/>
              </a:rPr>
              <a:t>13</a:t>
            </a:r>
            <a:endParaRPr lang="en-US" altLang="en-US" dirty="0">
              <a:latin typeface="Times New Roman" pitchFamily="18" charset="0"/>
            </a:endParaRPr>
          </a:p>
        </p:txBody>
      </p:sp>
    </p:spTree>
    <p:extLst>
      <p:ext uri="{BB962C8B-B14F-4D97-AF65-F5344CB8AC3E}">
        <p14:creationId xmlns:p14="http://schemas.microsoft.com/office/powerpoint/2010/main" val="3476665586"/>
      </p:ext>
    </p:extLst>
  </p:cSld>
  <p:clrMapOvr>
    <a:masterClrMapping/>
  </p:clrMapOvr>
  <mc:AlternateContent xmlns:mc="http://schemas.openxmlformats.org/markup-compatibility/2006" xmlns:p14="http://schemas.microsoft.com/office/powerpoint/2010/main">
    <mc:Choice Requires="p14">
      <p:transition spd="slow" p14:dur="1300">
        <p14:pan dir="u"/>
      </p:transition>
    </mc:Choice>
    <mc:Fallback xmlns="">
      <p:transition spd="slow">
        <p:fade/>
      </p:transition>
    </mc:Fallback>
  </mc:AlternateContent>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1"/>
          <p:cNvGraphicFramePr>
            <a:graphicFrameLocks noGrp="1"/>
          </p:cNvGraphicFramePr>
          <p:nvPr>
            <p:ph idx="1"/>
            <p:extLst>
              <p:ext uri="{D42A27DB-BD31-4B8C-83A1-F6EECF244321}">
                <p14:modId xmlns:p14="http://schemas.microsoft.com/office/powerpoint/2010/main" val="2649905347"/>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itle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en-US" dirty="0" smtClean="0"/>
              <a:t>Good To Know Basics </a:t>
            </a:r>
            <a:endParaRPr lang="en-US" dirty="0"/>
          </a:p>
        </p:txBody>
      </p:sp>
      <p:sp>
        <p:nvSpPr>
          <p:cNvPr id="5" name="Text Box 5"/>
          <p:cNvSpPr txBox="1">
            <a:spLocks noChangeArrowheads="1"/>
          </p:cNvSpPr>
          <p:nvPr/>
        </p:nvSpPr>
        <p:spPr bwMode="auto">
          <a:xfrm>
            <a:off x="7467600" y="6096000"/>
            <a:ext cx="990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dirty="0">
                <a:latin typeface="Times New Roman" pitchFamily="18" charset="0"/>
              </a:rPr>
              <a:t>Page </a:t>
            </a:r>
            <a:r>
              <a:rPr lang="en-US" altLang="en-US" dirty="0" smtClean="0">
                <a:latin typeface="Times New Roman" pitchFamily="18" charset="0"/>
              </a:rPr>
              <a:t>14</a:t>
            </a:r>
            <a:endParaRPr lang="en-US" altLang="en-US" dirty="0">
              <a:latin typeface="Times New Roman" pitchFamily="18" charset="0"/>
            </a:endParaRPr>
          </a:p>
        </p:txBody>
      </p:sp>
    </p:spTree>
    <p:extLst>
      <p:ext uri="{BB962C8B-B14F-4D97-AF65-F5344CB8AC3E}">
        <p14:creationId xmlns:p14="http://schemas.microsoft.com/office/powerpoint/2010/main" val="1843243736"/>
      </p:ext>
    </p:extLst>
  </p:cSld>
  <p:clrMapOvr>
    <a:masterClrMapping/>
  </p:clrMapOvr>
  <mc:AlternateContent xmlns:mc="http://schemas.openxmlformats.org/markup-compatibility/2006" xmlns:p14="http://schemas.microsoft.com/office/powerpoint/2010/main">
    <mc:Choice Requires="p14">
      <p:transition spd="slow" p14:dur="1200">
        <p:dissolve/>
      </p:transition>
    </mc:Choice>
    <mc:Fallback xmlns="">
      <p:transition spd="slow">
        <p:dissolve/>
      </p:transition>
    </mc:Fallback>
  </mc:AlternateContent>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noGrp="1"/>
          </p:cNvSpPr>
          <p:nvPr>
            <p:ph type="ctrTitle"/>
          </p:nvPr>
        </p:nvSpPr>
        <p:spPr>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en-US" dirty="0" smtClean="0"/>
              <a:t>Best Practices</a:t>
            </a:r>
            <a:endParaRPr lang="en-US" dirty="0"/>
          </a:p>
        </p:txBody>
      </p:sp>
      <p:sp>
        <p:nvSpPr>
          <p:cNvPr id="3" name="Text Box 5"/>
          <p:cNvSpPr txBox="1">
            <a:spLocks noChangeArrowheads="1"/>
          </p:cNvSpPr>
          <p:nvPr/>
        </p:nvSpPr>
        <p:spPr bwMode="auto">
          <a:xfrm>
            <a:off x="7467600" y="6096000"/>
            <a:ext cx="990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dirty="0">
                <a:latin typeface="Times New Roman" pitchFamily="18" charset="0"/>
              </a:rPr>
              <a:t>Page </a:t>
            </a:r>
            <a:r>
              <a:rPr lang="en-US" altLang="en-US" dirty="0" smtClean="0">
                <a:latin typeface="Times New Roman" pitchFamily="18" charset="0"/>
              </a:rPr>
              <a:t>15</a:t>
            </a:r>
            <a:endParaRPr lang="en-US" altLang="en-US" dirty="0">
              <a:latin typeface="Times New Roman" pitchFamily="18" charset="0"/>
            </a:endParaRPr>
          </a:p>
        </p:txBody>
      </p:sp>
    </p:spTree>
    <p:extLst>
      <p:ext uri="{BB962C8B-B14F-4D97-AF65-F5344CB8AC3E}">
        <p14:creationId xmlns:p14="http://schemas.microsoft.com/office/powerpoint/2010/main" val="345692182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noGrp="1"/>
          </p:cNvSpPr>
          <p:nvPr>
            <p:ph type="title"/>
          </p:nvPr>
        </p:nvSpPr>
        <p:spPr>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en-US" dirty="0"/>
              <a:t>Value of Standards &amp; Certification</a:t>
            </a:r>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1829203842"/>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 Box 5"/>
          <p:cNvSpPr txBox="1">
            <a:spLocks noChangeArrowheads="1"/>
          </p:cNvSpPr>
          <p:nvPr/>
        </p:nvSpPr>
        <p:spPr bwMode="auto">
          <a:xfrm>
            <a:off x="7467600" y="6096000"/>
            <a:ext cx="990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dirty="0">
                <a:latin typeface="Times New Roman" pitchFamily="18" charset="0"/>
              </a:rPr>
              <a:t>Page </a:t>
            </a:r>
            <a:r>
              <a:rPr lang="en-US" altLang="en-US" dirty="0" smtClean="0">
                <a:latin typeface="Times New Roman" pitchFamily="18" charset="0"/>
              </a:rPr>
              <a:t>16</a:t>
            </a:r>
            <a:endParaRPr lang="en-US" altLang="en-US" dirty="0">
              <a:latin typeface="Times New Roman" pitchFamily="18" charset="0"/>
            </a:endParaRPr>
          </a:p>
        </p:txBody>
      </p:sp>
    </p:spTree>
    <p:extLst>
      <p:ext uri="{BB962C8B-B14F-4D97-AF65-F5344CB8AC3E}">
        <p14:creationId xmlns:p14="http://schemas.microsoft.com/office/powerpoint/2010/main" val="4021235439"/>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noGrp="1"/>
          </p:cNvSpPr>
          <p:nvPr>
            <p:ph type="title"/>
          </p:nvPr>
        </p:nvSpPr>
        <p:spPr>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en-US" dirty="0" smtClean="0"/>
              <a:t>Cons. of Person Best Practices</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2022914019"/>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 Box 5"/>
          <p:cNvSpPr txBox="1">
            <a:spLocks noChangeArrowheads="1"/>
          </p:cNvSpPr>
          <p:nvPr/>
        </p:nvSpPr>
        <p:spPr bwMode="auto">
          <a:xfrm>
            <a:off x="7467600" y="6111289"/>
            <a:ext cx="990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dirty="0" smtClean="0">
                <a:latin typeface="Times New Roman" pitchFamily="18" charset="0"/>
              </a:rPr>
              <a:t>Page 17 </a:t>
            </a:r>
            <a:endParaRPr lang="en-US" altLang="en-US" dirty="0">
              <a:latin typeface="Times New Roman" pitchFamily="18" charset="0"/>
            </a:endParaRPr>
          </a:p>
        </p:txBody>
      </p:sp>
    </p:spTree>
    <p:extLst>
      <p:ext uri="{BB962C8B-B14F-4D97-AF65-F5344CB8AC3E}">
        <p14:creationId xmlns:p14="http://schemas.microsoft.com/office/powerpoint/2010/main" val="3233369963"/>
      </p:ext>
    </p:extLst>
  </p:cSld>
  <p:clrMapOvr>
    <a:masterClrMapping/>
  </p:clrMapOvr>
  <p:transition spd="slow">
    <p:push dir="u"/>
  </p:transition>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1"/>
          <p:cNvGraphicFramePr>
            <a:graphicFrameLocks noGrp="1"/>
          </p:cNvGraphicFramePr>
          <p:nvPr>
            <p:ph idx="1"/>
            <p:extLst>
              <p:ext uri="{D42A27DB-BD31-4B8C-83A1-F6EECF244321}">
                <p14:modId xmlns:p14="http://schemas.microsoft.com/office/powerpoint/2010/main" val="2700467042"/>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itle 1"/>
          <p:cNvSpPr txBox="1">
            <a:spLocks noGrp="1"/>
          </p:cNvSpPr>
          <p:nvPr>
            <p:ph type="title"/>
          </p:nvPr>
        </p:nvSpPr>
        <p:spPr>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en-US" dirty="0" smtClean="0"/>
              <a:t>Cons. of Person Best Practices</a:t>
            </a:r>
            <a:endParaRPr lang="en-US" dirty="0"/>
          </a:p>
        </p:txBody>
      </p:sp>
      <p:sp>
        <p:nvSpPr>
          <p:cNvPr id="5" name="Text Box 5"/>
          <p:cNvSpPr txBox="1">
            <a:spLocks noChangeArrowheads="1"/>
          </p:cNvSpPr>
          <p:nvPr/>
        </p:nvSpPr>
        <p:spPr bwMode="auto">
          <a:xfrm>
            <a:off x="7467600" y="6096000"/>
            <a:ext cx="990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dirty="0">
                <a:latin typeface="Times New Roman" pitchFamily="18" charset="0"/>
              </a:rPr>
              <a:t>Page </a:t>
            </a:r>
            <a:r>
              <a:rPr lang="en-US" altLang="en-US" dirty="0" smtClean="0">
                <a:latin typeface="Times New Roman" pitchFamily="18" charset="0"/>
              </a:rPr>
              <a:t>18</a:t>
            </a:r>
            <a:endParaRPr lang="en-US" altLang="en-US" dirty="0">
              <a:latin typeface="Times New Roman" pitchFamily="18" charset="0"/>
            </a:endParaRPr>
          </a:p>
        </p:txBody>
      </p:sp>
    </p:spTree>
    <p:extLst>
      <p:ext uri="{BB962C8B-B14F-4D97-AF65-F5344CB8AC3E}">
        <p14:creationId xmlns:p14="http://schemas.microsoft.com/office/powerpoint/2010/main" val="2309684617"/>
      </p:ext>
    </p:extLst>
  </p:cSld>
  <p:clrMapOvr>
    <a:masterClrMapping/>
  </p:clrMapOvr>
  <mc:AlternateContent xmlns:mc="http://schemas.openxmlformats.org/markup-compatibility/2006" xmlns:p14="http://schemas.microsoft.com/office/powerpoint/2010/main">
    <mc:Choice Requires="p14">
      <p:transition spd="slow" p14:dur="800">
        <p14:flythrough/>
      </p:transition>
    </mc:Choice>
    <mc:Fallback xmlns="">
      <p:transition spd="slow">
        <p:fade/>
      </p:transition>
    </mc:Fallback>
  </mc:AlternateContent>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noGrp="1"/>
          </p:cNvSpPr>
          <p:nvPr>
            <p:ph type="title"/>
          </p:nvPr>
        </p:nvSpPr>
        <p:spPr>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en-US" dirty="0" smtClean="0"/>
              <a:t>Cons. of Estate Best Practices</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851485833"/>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 Box 5"/>
          <p:cNvSpPr txBox="1">
            <a:spLocks noChangeArrowheads="1"/>
          </p:cNvSpPr>
          <p:nvPr/>
        </p:nvSpPr>
        <p:spPr bwMode="auto">
          <a:xfrm>
            <a:off x="7467600" y="6096000"/>
            <a:ext cx="990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dirty="0">
                <a:latin typeface="Times New Roman" pitchFamily="18" charset="0"/>
              </a:rPr>
              <a:t>Page </a:t>
            </a:r>
            <a:r>
              <a:rPr lang="en-US" altLang="en-US" dirty="0" smtClean="0">
                <a:latin typeface="Times New Roman" pitchFamily="18" charset="0"/>
              </a:rPr>
              <a:t>19</a:t>
            </a:r>
            <a:endParaRPr lang="en-US" altLang="en-US" dirty="0">
              <a:latin typeface="Times New Roman" pitchFamily="18" charset="0"/>
            </a:endParaRPr>
          </a:p>
        </p:txBody>
      </p:sp>
    </p:spTree>
    <p:extLst>
      <p:ext uri="{BB962C8B-B14F-4D97-AF65-F5344CB8AC3E}">
        <p14:creationId xmlns:p14="http://schemas.microsoft.com/office/powerpoint/2010/main" val="1820336227"/>
      </p:ext>
    </p:extLst>
  </p:cSld>
  <p:clrMapOvr>
    <a:masterClrMapping/>
  </p:clrMapOvr>
  <mc:AlternateContent xmlns:mc="http://schemas.openxmlformats.org/markup-compatibility/2006" xmlns:p14="http://schemas.microsoft.com/office/powerpoint/2010/main">
    <mc:Choice Requires="p14">
      <p:transition spd="slow" p14:dur="1500">
        <p:split orient="vert"/>
      </p:transition>
    </mc:Choice>
    <mc:Fallback xmlns="">
      <p:transition spd="slow">
        <p:split orient="vert"/>
      </p:transition>
    </mc:Fallback>
  </mc:AlternateContent>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en-US" dirty="0" smtClean="0"/>
              <a:t>Course Outline</a:t>
            </a:r>
            <a:endParaRPr lang="en-US" dirty="0"/>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1782055357"/>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3" r:lo="rId4" r:qs="rId5" r:cs="rId6"/>
          </a:graphicData>
        </a:graphic>
      </p:graphicFrame>
      <p:sp>
        <p:nvSpPr>
          <p:cNvPr id="4" name="Text Box 5"/>
          <p:cNvSpPr txBox="1">
            <a:spLocks noChangeArrowheads="1"/>
          </p:cNvSpPr>
          <p:nvPr/>
        </p:nvSpPr>
        <p:spPr bwMode="auto">
          <a:xfrm>
            <a:off x="7467600" y="6096000"/>
            <a:ext cx="990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dirty="0">
                <a:latin typeface="Times New Roman" pitchFamily="18" charset="0"/>
              </a:rPr>
              <a:t>Page 2</a:t>
            </a:r>
          </a:p>
        </p:txBody>
      </p:sp>
    </p:spTree>
    <p:extLst>
      <p:ext uri="{BB962C8B-B14F-4D97-AF65-F5344CB8AC3E}">
        <p14:creationId xmlns:p14="http://schemas.microsoft.com/office/powerpoint/2010/main" val="2217859999"/>
      </p:ext>
    </p:extLst>
  </p:cSld>
  <p:clrMapOvr>
    <a:overrideClrMapping bg1="lt1" tx1="dk1" bg2="lt2" tx2="dk2" accent1="accent1" accent2="accent2" accent3="accent3" accent4="accent4" accent5="accent5" accent6="accent6" hlink="hlink" folHlink="folHlink"/>
  </p:clrMapOvr>
  <mc:AlternateContent xmlns:mc="http://schemas.openxmlformats.org/markup-compatibility/2006" xmlns:p14="http://schemas.microsoft.com/office/powerpoint/2010/main">
    <mc:Choice Requires="p14">
      <p:transition spd="slow" p14:dur="4000">
        <p14:vortex dir="r"/>
      </p:transition>
    </mc:Choice>
    <mc:Fallback xmlns="">
      <p:transition spd="slow">
        <p:fade/>
      </p:transition>
    </mc:Fallback>
  </mc:AlternateContent>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1"/>
          <p:cNvGraphicFramePr>
            <a:graphicFrameLocks noGrp="1"/>
          </p:cNvGraphicFramePr>
          <p:nvPr>
            <p:ph idx="1"/>
            <p:extLst>
              <p:ext uri="{D42A27DB-BD31-4B8C-83A1-F6EECF244321}">
                <p14:modId xmlns:p14="http://schemas.microsoft.com/office/powerpoint/2010/main" val="1537157939"/>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itle 1"/>
          <p:cNvSpPr txBox="1">
            <a:spLocks noGrp="1"/>
          </p:cNvSpPr>
          <p:nvPr>
            <p:ph type="title"/>
          </p:nvPr>
        </p:nvSpPr>
        <p:spPr>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en-US" dirty="0" smtClean="0"/>
              <a:t>Cons. of Estate Best Practices</a:t>
            </a:r>
            <a:endParaRPr lang="en-US" dirty="0"/>
          </a:p>
        </p:txBody>
      </p:sp>
      <p:sp>
        <p:nvSpPr>
          <p:cNvPr id="5" name="Text Box 5"/>
          <p:cNvSpPr txBox="1">
            <a:spLocks noChangeArrowheads="1"/>
          </p:cNvSpPr>
          <p:nvPr/>
        </p:nvSpPr>
        <p:spPr bwMode="auto">
          <a:xfrm>
            <a:off x="7467600" y="6096000"/>
            <a:ext cx="990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dirty="0">
                <a:latin typeface="Times New Roman" pitchFamily="18" charset="0"/>
              </a:rPr>
              <a:t>Page </a:t>
            </a:r>
            <a:r>
              <a:rPr lang="en-US" altLang="en-US" dirty="0" smtClean="0">
                <a:latin typeface="Times New Roman" pitchFamily="18" charset="0"/>
              </a:rPr>
              <a:t>20</a:t>
            </a:r>
            <a:endParaRPr lang="en-US" altLang="en-US" dirty="0">
              <a:latin typeface="Times New Roman" pitchFamily="18" charset="0"/>
            </a:endParaRPr>
          </a:p>
        </p:txBody>
      </p:sp>
    </p:spTree>
    <p:extLst>
      <p:ext uri="{BB962C8B-B14F-4D97-AF65-F5344CB8AC3E}">
        <p14:creationId xmlns:p14="http://schemas.microsoft.com/office/powerpoint/2010/main" val="1113404073"/>
      </p:ext>
    </p:extLst>
  </p:cSld>
  <p:clrMapOvr>
    <a:masterClrMapping/>
  </p:clrMapOvr>
  <mc:AlternateContent xmlns:mc="http://schemas.openxmlformats.org/markup-compatibility/2006" xmlns:p14="http://schemas.microsoft.com/office/powerpoint/2010/main">
    <mc:Choice Requires="p14">
      <p:transition spd="slow" p14:dur="3000">
        <p14:shred/>
      </p:transition>
    </mc:Choice>
    <mc:Fallback xmlns="">
      <p:transition spd="slow">
        <p:fade/>
      </p:transition>
    </mc:Fallback>
  </mc:AlternateContent>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noGrp="1"/>
          </p:cNvSpPr>
          <p:nvPr>
            <p:ph type="title"/>
          </p:nvPr>
        </p:nvSpPr>
        <p:spPr>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en-US" dirty="0" smtClean="0"/>
              <a:t>Cons. of Estate Best Practices</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val="1953873333"/>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 Box 5"/>
          <p:cNvSpPr txBox="1">
            <a:spLocks noChangeArrowheads="1"/>
          </p:cNvSpPr>
          <p:nvPr/>
        </p:nvSpPr>
        <p:spPr bwMode="auto">
          <a:xfrm>
            <a:off x="7467600" y="6096000"/>
            <a:ext cx="990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dirty="0">
                <a:latin typeface="Times New Roman" pitchFamily="18" charset="0"/>
              </a:rPr>
              <a:t>Page </a:t>
            </a:r>
            <a:r>
              <a:rPr lang="en-US" altLang="en-US" dirty="0" smtClean="0">
                <a:latin typeface="Times New Roman" pitchFamily="18" charset="0"/>
              </a:rPr>
              <a:t>21</a:t>
            </a:r>
            <a:endParaRPr lang="en-US" altLang="en-US" dirty="0">
              <a:latin typeface="Times New Roman" pitchFamily="18" charset="0"/>
            </a:endParaRPr>
          </a:p>
        </p:txBody>
      </p:sp>
    </p:spTree>
    <p:extLst>
      <p:ext uri="{BB962C8B-B14F-4D97-AF65-F5344CB8AC3E}">
        <p14:creationId xmlns:p14="http://schemas.microsoft.com/office/powerpoint/2010/main" val="2485872046"/>
      </p:ext>
    </p:extLst>
  </p:cSld>
  <p:clrMapOvr>
    <a:masterClrMapping/>
  </p:clrMapOvr>
  <mc:AlternateContent xmlns:mc="http://schemas.openxmlformats.org/markup-compatibility/2006" xmlns:p14="http://schemas.microsoft.com/office/powerpoint/2010/main">
    <mc:Choice Requires="p14">
      <p:transition spd="slow" p14:dur="1100">
        <p14:switch dir="r"/>
      </p:transition>
    </mc:Choice>
    <mc:Fallback xmlns="">
      <p:transition spd="slow">
        <p:fade/>
      </p:transition>
    </mc:Fallback>
  </mc:AlternateContent>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1"/>
          <p:cNvGraphicFramePr>
            <a:graphicFrameLocks noGrp="1"/>
          </p:cNvGraphicFramePr>
          <p:nvPr>
            <p:ph idx="1"/>
            <p:extLst>
              <p:ext uri="{D42A27DB-BD31-4B8C-83A1-F6EECF244321}">
                <p14:modId xmlns:p14="http://schemas.microsoft.com/office/powerpoint/2010/main" val="1077143417"/>
              </p:ext>
            </p:extLst>
          </p:nvPr>
        </p:nvGraphicFramePr>
        <p:xfrm>
          <a:off x="3810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itle 1"/>
          <p:cNvSpPr txBox="1">
            <a:spLocks noGrp="1"/>
          </p:cNvSpPr>
          <p:nvPr>
            <p:ph type="title"/>
          </p:nvPr>
        </p:nvSpPr>
        <p:spPr>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vert="horz" lIns="91440" tIns="45720" rIns="91440" bIns="45720" rtlCol="0" anchor="ctr">
            <a:normAutofit fontScale="90000"/>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lvl="0"/>
            <a:r>
              <a:rPr lang="en-US" dirty="0" smtClean="0"/>
              <a:t>Management </a:t>
            </a:r>
            <a:r>
              <a:rPr lang="en-US" dirty="0"/>
              <a:t>Best Practices</a:t>
            </a:r>
            <a:br>
              <a:rPr lang="en-US" dirty="0"/>
            </a:br>
            <a:r>
              <a:rPr lang="en-US" dirty="0" smtClean="0"/>
              <a:t>Critical Oversight Recommendations</a:t>
            </a:r>
            <a:endParaRPr lang="en-US" dirty="0"/>
          </a:p>
        </p:txBody>
      </p:sp>
      <p:sp>
        <p:nvSpPr>
          <p:cNvPr id="5" name="Text Box 5"/>
          <p:cNvSpPr txBox="1">
            <a:spLocks noChangeArrowheads="1"/>
          </p:cNvSpPr>
          <p:nvPr/>
        </p:nvSpPr>
        <p:spPr bwMode="auto">
          <a:xfrm>
            <a:off x="7467600" y="6096000"/>
            <a:ext cx="990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dirty="0">
                <a:latin typeface="Times New Roman" pitchFamily="18" charset="0"/>
              </a:rPr>
              <a:t>Page </a:t>
            </a:r>
            <a:r>
              <a:rPr lang="en-US" altLang="en-US" dirty="0" smtClean="0">
                <a:latin typeface="Times New Roman" pitchFamily="18" charset="0"/>
              </a:rPr>
              <a:t>22</a:t>
            </a:r>
            <a:endParaRPr lang="en-US" altLang="en-US" dirty="0">
              <a:latin typeface="Times New Roman" pitchFamily="18" charset="0"/>
            </a:endParaRPr>
          </a:p>
        </p:txBody>
      </p:sp>
    </p:spTree>
    <p:extLst>
      <p:ext uri="{BB962C8B-B14F-4D97-AF65-F5344CB8AC3E}">
        <p14:creationId xmlns:p14="http://schemas.microsoft.com/office/powerpoint/2010/main" val="716235119"/>
      </p:ext>
    </p:extLst>
  </p:cSld>
  <p:clrMapOvr>
    <a:masterClrMapping/>
  </p:clrMapOvr>
  <p:transition spd="slow">
    <p:randomBar dir="vert"/>
  </p:transition>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1"/>
          <p:cNvGraphicFramePr>
            <a:graphicFrameLocks noGrp="1"/>
          </p:cNvGraphicFramePr>
          <p:nvPr>
            <p:ph idx="1"/>
            <p:extLst>
              <p:ext uri="{D42A27DB-BD31-4B8C-83A1-F6EECF244321}">
                <p14:modId xmlns:p14="http://schemas.microsoft.com/office/powerpoint/2010/main" val="1440494956"/>
              </p:ext>
            </p:extLst>
          </p:nvPr>
        </p:nvGraphicFramePr>
        <p:xfrm>
          <a:off x="3810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itle 1"/>
          <p:cNvSpPr txBox="1">
            <a:spLocks noGrp="1"/>
          </p:cNvSpPr>
          <p:nvPr>
            <p:ph type="title"/>
          </p:nvPr>
        </p:nvSpPr>
        <p:spPr>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vert="horz" lIns="91440" tIns="45720" rIns="91440" bIns="45720" rtlCol="0" anchor="ctr">
            <a:normAutofit fontScale="90000"/>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lvl="0"/>
            <a:r>
              <a:rPr lang="en-US" dirty="0" smtClean="0"/>
              <a:t>Management </a:t>
            </a:r>
            <a:r>
              <a:rPr lang="en-US" dirty="0"/>
              <a:t>Best Practices</a:t>
            </a:r>
            <a:br>
              <a:rPr lang="en-US" dirty="0"/>
            </a:br>
            <a:r>
              <a:rPr lang="en-US" dirty="0" smtClean="0"/>
              <a:t>Critical Oversight Recommendations</a:t>
            </a:r>
            <a:endParaRPr lang="en-US" dirty="0"/>
          </a:p>
        </p:txBody>
      </p:sp>
      <p:sp>
        <p:nvSpPr>
          <p:cNvPr id="5" name="Text Box 5"/>
          <p:cNvSpPr txBox="1">
            <a:spLocks noChangeArrowheads="1"/>
          </p:cNvSpPr>
          <p:nvPr/>
        </p:nvSpPr>
        <p:spPr bwMode="auto">
          <a:xfrm>
            <a:off x="7467600" y="6096000"/>
            <a:ext cx="990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dirty="0">
                <a:latin typeface="Times New Roman" pitchFamily="18" charset="0"/>
              </a:rPr>
              <a:t>Page </a:t>
            </a:r>
            <a:r>
              <a:rPr lang="en-US" altLang="en-US" dirty="0" smtClean="0">
                <a:latin typeface="Times New Roman" pitchFamily="18" charset="0"/>
              </a:rPr>
              <a:t>23</a:t>
            </a:r>
            <a:endParaRPr lang="en-US" altLang="en-US" dirty="0">
              <a:latin typeface="Times New Roman" pitchFamily="18" charset="0"/>
            </a:endParaRPr>
          </a:p>
        </p:txBody>
      </p:sp>
    </p:spTree>
    <p:extLst>
      <p:ext uri="{BB962C8B-B14F-4D97-AF65-F5344CB8AC3E}">
        <p14:creationId xmlns:p14="http://schemas.microsoft.com/office/powerpoint/2010/main" val="1040302845"/>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2" name="Content Placeholder 1"/>
          <p:cNvGraphicFramePr>
            <a:graphicFrameLocks noGrp="1"/>
          </p:cNvGraphicFramePr>
          <p:nvPr>
            <p:ph idx="1"/>
            <p:extLst>
              <p:ext uri="{D42A27DB-BD31-4B8C-83A1-F6EECF244321}">
                <p14:modId xmlns:p14="http://schemas.microsoft.com/office/powerpoint/2010/main" val="2287483744"/>
              </p:ext>
            </p:extLst>
          </p:nvPr>
        </p:nvGraphicFramePr>
        <p:xfrm>
          <a:off x="3810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itle 1"/>
          <p:cNvSpPr txBox="1">
            <a:spLocks noGrp="1"/>
          </p:cNvSpPr>
          <p:nvPr>
            <p:ph type="title"/>
          </p:nvPr>
        </p:nvSpPr>
        <p:spPr>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vert="horz" lIns="91440" tIns="45720" rIns="91440" bIns="45720" rtlCol="0" anchor="ctr">
            <a:normAutofit fontScale="90000"/>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pPr lvl="0"/>
            <a:r>
              <a:rPr lang="en-US" dirty="0" smtClean="0"/>
              <a:t>Management </a:t>
            </a:r>
            <a:r>
              <a:rPr lang="en-US" dirty="0"/>
              <a:t>Best Practices</a:t>
            </a:r>
            <a:br>
              <a:rPr lang="en-US" dirty="0"/>
            </a:br>
            <a:r>
              <a:rPr lang="en-US" dirty="0" smtClean="0"/>
              <a:t>Critical Oversight Recommendations</a:t>
            </a:r>
            <a:endParaRPr lang="en-US" dirty="0"/>
          </a:p>
        </p:txBody>
      </p:sp>
      <p:sp>
        <p:nvSpPr>
          <p:cNvPr id="5" name="Text Box 5"/>
          <p:cNvSpPr txBox="1">
            <a:spLocks noChangeArrowheads="1"/>
          </p:cNvSpPr>
          <p:nvPr/>
        </p:nvSpPr>
        <p:spPr bwMode="auto">
          <a:xfrm>
            <a:off x="7467600" y="6096000"/>
            <a:ext cx="990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dirty="0">
                <a:latin typeface="Times New Roman" pitchFamily="18" charset="0"/>
              </a:rPr>
              <a:t>Page </a:t>
            </a:r>
            <a:r>
              <a:rPr lang="en-US" altLang="en-US" dirty="0" smtClean="0">
                <a:latin typeface="Times New Roman" pitchFamily="18" charset="0"/>
              </a:rPr>
              <a:t>24</a:t>
            </a:r>
            <a:endParaRPr lang="en-US" altLang="en-US" dirty="0">
              <a:latin typeface="Times New Roman" pitchFamily="18" charset="0"/>
            </a:endParaRPr>
          </a:p>
        </p:txBody>
      </p:sp>
    </p:spTree>
    <p:extLst>
      <p:ext uri="{BB962C8B-B14F-4D97-AF65-F5344CB8AC3E}">
        <p14:creationId xmlns:p14="http://schemas.microsoft.com/office/powerpoint/2010/main" val="1380308358"/>
      </p:ext>
    </p:extLst>
  </p:cSld>
  <p:clrMapOvr>
    <a:masterClrMapping/>
  </p:clrMapOvr>
  <mc:AlternateContent xmlns:mc="http://schemas.openxmlformats.org/markup-compatibility/2006" xmlns:p14="http://schemas.microsoft.com/office/powerpoint/2010/main">
    <mc:Choice Requires="p14">
      <p:transition spd="slow" p14:dur="2000">
        <p14:prism isContent="1"/>
      </p:transition>
    </mc:Choice>
    <mc:Fallback xmlns="">
      <p:transition spd="slow">
        <p:fade/>
      </p:transition>
    </mc:Fallback>
  </mc:AlternateContent>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en-US" dirty="0" smtClean="0"/>
              <a:t>Trends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073541077"/>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 Box 5"/>
          <p:cNvSpPr txBox="1">
            <a:spLocks noChangeArrowheads="1"/>
          </p:cNvSpPr>
          <p:nvPr/>
        </p:nvSpPr>
        <p:spPr bwMode="auto">
          <a:xfrm>
            <a:off x="7467600" y="6096000"/>
            <a:ext cx="990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dirty="0">
                <a:latin typeface="Times New Roman" pitchFamily="18" charset="0"/>
              </a:rPr>
              <a:t>Page </a:t>
            </a:r>
            <a:r>
              <a:rPr lang="en-US" altLang="en-US" dirty="0" smtClean="0">
                <a:latin typeface="Times New Roman" pitchFamily="18" charset="0"/>
              </a:rPr>
              <a:t>26</a:t>
            </a:r>
            <a:endParaRPr lang="en-US" altLang="en-US" dirty="0">
              <a:latin typeface="Times New Roman" pitchFamily="18" charset="0"/>
            </a:endParaRPr>
          </a:p>
        </p:txBody>
      </p:sp>
    </p:spTree>
    <p:extLst>
      <p:ext uri="{BB962C8B-B14F-4D97-AF65-F5344CB8AC3E}">
        <p14:creationId xmlns:p14="http://schemas.microsoft.com/office/powerpoint/2010/main" val="131395496"/>
      </p:ext>
    </p:extLst>
  </p:cSld>
  <p:clrMapOvr>
    <a:masterClrMapping/>
  </p:clrMapOvr>
  <p:transition spd="slow">
    <p:wipe/>
  </p:transition>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r>
              <a:rPr lang="en-US" dirty="0" smtClean="0"/>
              <a:t>Forensic/Criminal Court </a:t>
            </a:r>
            <a:br>
              <a:rPr lang="en-US" dirty="0" smtClean="0"/>
            </a:br>
            <a:r>
              <a:rPr lang="en-US" dirty="0" smtClean="0"/>
              <a:t>Referrals</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083634224"/>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 Box 5"/>
          <p:cNvSpPr txBox="1">
            <a:spLocks noChangeArrowheads="1"/>
          </p:cNvSpPr>
          <p:nvPr/>
        </p:nvSpPr>
        <p:spPr bwMode="auto">
          <a:xfrm>
            <a:off x="7467600" y="6096000"/>
            <a:ext cx="990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dirty="0">
                <a:latin typeface="Times New Roman" pitchFamily="18" charset="0"/>
              </a:rPr>
              <a:t>Page </a:t>
            </a:r>
            <a:r>
              <a:rPr lang="en-US" altLang="en-US" dirty="0" smtClean="0">
                <a:latin typeface="Times New Roman" pitchFamily="18" charset="0"/>
              </a:rPr>
              <a:t>27</a:t>
            </a:r>
            <a:endParaRPr lang="en-US" altLang="en-US" dirty="0">
              <a:latin typeface="Times New Roman" pitchFamily="18" charset="0"/>
            </a:endParaRPr>
          </a:p>
        </p:txBody>
      </p:sp>
    </p:spTree>
    <p:extLst>
      <p:ext uri="{BB962C8B-B14F-4D97-AF65-F5344CB8AC3E}">
        <p14:creationId xmlns:p14="http://schemas.microsoft.com/office/powerpoint/2010/main" val="3548631003"/>
      </p:ext>
    </p:extLst>
  </p:cSld>
  <p:clrMapOvr>
    <a:masterClrMapping/>
  </p:clrMapOvr>
  <mc:AlternateContent xmlns:mc="http://schemas.openxmlformats.org/markup-compatibility/2006" xmlns:p14="http://schemas.microsoft.com/office/powerpoint/2010/main">
    <mc:Choice Requires="p14">
      <p:transition spd="slow">
        <p14:flash/>
      </p:transition>
    </mc:Choice>
    <mc:Fallback xmlns="">
      <p:transition spd="slow">
        <p:fade/>
      </p:transition>
    </mc:Fallback>
  </mc:AlternateContent>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en-US" dirty="0" smtClean="0"/>
              <a:t>Incompetent to Stand Trial (IST)</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408454854"/>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 Box 5"/>
          <p:cNvSpPr txBox="1">
            <a:spLocks noChangeArrowheads="1"/>
          </p:cNvSpPr>
          <p:nvPr/>
        </p:nvSpPr>
        <p:spPr bwMode="auto">
          <a:xfrm>
            <a:off x="7467600" y="6096000"/>
            <a:ext cx="990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dirty="0">
                <a:latin typeface="Times New Roman" pitchFamily="18" charset="0"/>
              </a:rPr>
              <a:t>Page </a:t>
            </a:r>
            <a:r>
              <a:rPr lang="en-US" altLang="en-US" dirty="0" smtClean="0">
                <a:latin typeface="Times New Roman" pitchFamily="18" charset="0"/>
              </a:rPr>
              <a:t>28</a:t>
            </a:r>
            <a:endParaRPr lang="en-US" altLang="en-US" dirty="0">
              <a:latin typeface="Times New Roman" pitchFamily="18" charset="0"/>
            </a:endParaRPr>
          </a:p>
        </p:txBody>
      </p:sp>
    </p:spTree>
    <p:extLst>
      <p:ext uri="{BB962C8B-B14F-4D97-AF65-F5344CB8AC3E}">
        <p14:creationId xmlns:p14="http://schemas.microsoft.com/office/powerpoint/2010/main" val="960897665"/>
      </p:ext>
    </p:extLst>
  </p:cSld>
  <p:clrMapOvr>
    <a:masterClrMapping/>
  </p:clrMapOvr>
  <p:transition spd="slow">
    <p:cover dir="rd"/>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en-US" dirty="0" smtClean="0"/>
              <a:t>IST Continued	</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614574007"/>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 Box 5"/>
          <p:cNvSpPr txBox="1">
            <a:spLocks noChangeArrowheads="1"/>
          </p:cNvSpPr>
          <p:nvPr/>
        </p:nvSpPr>
        <p:spPr bwMode="auto">
          <a:xfrm>
            <a:off x="7467600" y="6096000"/>
            <a:ext cx="990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dirty="0">
                <a:latin typeface="Times New Roman" pitchFamily="18" charset="0"/>
              </a:rPr>
              <a:t>Page </a:t>
            </a:r>
            <a:r>
              <a:rPr lang="en-US" altLang="en-US" dirty="0" smtClean="0">
                <a:latin typeface="Times New Roman" pitchFamily="18" charset="0"/>
              </a:rPr>
              <a:t>29</a:t>
            </a:r>
            <a:endParaRPr lang="en-US" altLang="en-US" dirty="0">
              <a:latin typeface="Times New Roman" pitchFamily="18" charset="0"/>
            </a:endParaRPr>
          </a:p>
        </p:txBody>
      </p:sp>
    </p:spTree>
    <p:extLst>
      <p:ext uri="{BB962C8B-B14F-4D97-AF65-F5344CB8AC3E}">
        <p14:creationId xmlns:p14="http://schemas.microsoft.com/office/powerpoint/2010/main" val="3220712493"/>
      </p:ext>
    </p:extLst>
  </p:cSld>
  <p:clrMapOvr>
    <a:masterClrMapping/>
  </p:clrMapOvr>
  <p:transition spd="slow">
    <p:fade thruBlk="1"/>
  </p:transition>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en-US" dirty="0" smtClean="0"/>
              <a:t>IST continued</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26909757"/>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 Box 5"/>
          <p:cNvSpPr txBox="1">
            <a:spLocks noChangeArrowheads="1"/>
          </p:cNvSpPr>
          <p:nvPr/>
        </p:nvSpPr>
        <p:spPr bwMode="auto">
          <a:xfrm>
            <a:off x="7467600" y="6096000"/>
            <a:ext cx="990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dirty="0">
                <a:latin typeface="Times New Roman" pitchFamily="18" charset="0"/>
              </a:rPr>
              <a:t>Page </a:t>
            </a:r>
            <a:r>
              <a:rPr lang="en-US" altLang="en-US" dirty="0" smtClean="0">
                <a:latin typeface="Times New Roman" pitchFamily="18" charset="0"/>
              </a:rPr>
              <a:t>30</a:t>
            </a:r>
            <a:endParaRPr lang="en-US" altLang="en-US" dirty="0">
              <a:latin typeface="Times New Roman" pitchFamily="18" charset="0"/>
            </a:endParaRPr>
          </a:p>
        </p:txBody>
      </p:sp>
    </p:spTree>
    <p:extLst>
      <p:ext uri="{BB962C8B-B14F-4D97-AF65-F5344CB8AC3E}">
        <p14:creationId xmlns:p14="http://schemas.microsoft.com/office/powerpoint/2010/main" val="1517646589"/>
      </p:ext>
    </p:extLst>
  </p:cSld>
  <p:clrMapOvr>
    <a:masterClrMapping/>
  </p:clrMapOvr>
  <mc:AlternateContent xmlns:mc="http://schemas.openxmlformats.org/markup-compatibility/2006" xmlns:p14="http://schemas.microsoft.com/office/powerpoint/2010/main">
    <mc:Choice Requires="p14">
      <p:transition spd="slow" p14:dur="1600">
        <p14:prism dir="u" isContent="1" isInverted="1"/>
      </p:transition>
    </mc:Choice>
    <mc:Fallback xmlns="">
      <p:transition spd="slow">
        <p:fade/>
      </p:transition>
    </mc:Fallback>
  </mc:AlternateContent>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en-US" dirty="0" smtClean="0"/>
              <a:t>Course Outline</a:t>
            </a:r>
            <a:endParaRPr lang="en-US" dirty="0"/>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2014171672"/>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 Box 5"/>
          <p:cNvSpPr txBox="1">
            <a:spLocks noChangeArrowheads="1"/>
          </p:cNvSpPr>
          <p:nvPr/>
        </p:nvSpPr>
        <p:spPr bwMode="auto">
          <a:xfrm>
            <a:off x="7467600" y="6096000"/>
            <a:ext cx="990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dirty="0">
                <a:latin typeface="Times New Roman" pitchFamily="18" charset="0"/>
              </a:rPr>
              <a:t>Page </a:t>
            </a:r>
            <a:r>
              <a:rPr lang="en-US" altLang="en-US" dirty="0" smtClean="0">
                <a:latin typeface="Times New Roman" pitchFamily="18" charset="0"/>
              </a:rPr>
              <a:t>3</a:t>
            </a:r>
            <a:endParaRPr lang="en-US" altLang="en-US" dirty="0">
              <a:latin typeface="Times New Roman" pitchFamily="18" charset="0"/>
            </a:endParaRPr>
          </a:p>
        </p:txBody>
      </p:sp>
    </p:spTree>
    <p:extLst>
      <p:ext uri="{BB962C8B-B14F-4D97-AF65-F5344CB8AC3E}">
        <p14:creationId xmlns:p14="http://schemas.microsoft.com/office/powerpoint/2010/main" val="3204176151"/>
      </p:ext>
    </p:extLst>
  </p:cSld>
  <p:clrMapOvr>
    <a:masterClrMapping/>
  </p:clrMapOvr>
  <mc:AlternateContent xmlns:mc="http://schemas.openxmlformats.org/markup-compatibility/2006" xmlns:p14="http://schemas.microsoft.com/office/powerpoint/2010/main">
    <mc:Choice Requires="p14">
      <p:transition spd="slow" p14:dur="1400">
        <p14:ripple/>
      </p:transition>
    </mc:Choice>
    <mc:Fallback xmlns="">
      <p:transition spd="slow">
        <p:fade/>
      </p:transition>
    </mc:Fallback>
  </mc:AlternateContent>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r>
              <a:rPr lang="en-US" dirty="0" smtClean="0"/>
              <a:t>Mentally Disordered Offender (MDO)</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229041049"/>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 Box 5"/>
          <p:cNvSpPr txBox="1">
            <a:spLocks noChangeArrowheads="1"/>
          </p:cNvSpPr>
          <p:nvPr/>
        </p:nvSpPr>
        <p:spPr bwMode="auto">
          <a:xfrm>
            <a:off x="7467600" y="6096000"/>
            <a:ext cx="990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dirty="0">
                <a:latin typeface="Times New Roman" pitchFamily="18" charset="0"/>
              </a:rPr>
              <a:t>Page </a:t>
            </a:r>
            <a:r>
              <a:rPr lang="en-US" altLang="en-US" dirty="0" smtClean="0">
                <a:latin typeface="Times New Roman" pitchFamily="18" charset="0"/>
              </a:rPr>
              <a:t>31</a:t>
            </a:r>
            <a:endParaRPr lang="en-US" altLang="en-US" dirty="0">
              <a:latin typeface="Times New Roman" pitchFamily="18" charset="0"/>
            </a:endParaRPr>
          </a:p>
        </p:txBody>
      </p:sp>
    </p:spTree>
    <p:extLst>
      <p:ext uri="{BB962C8B-B14F-4D97-AF65-F5344CB8AC3E}">
        <p14:creationId xmlns:p14="http://schemas.microsoft.com/office/powerpoint/2010/main" val="2881078515"/>
      </p:ext>
    </p:extLst>
  </p:cSld>
  <p:clrMapOvr>
    <a:masterClrMapping/>
  </p:clrMapOvr>
  <mc:AlternateContent xmlns:mc="http://schemas.openxmlformats.org/markup-compatibility/2006" xmlns:p14="http://schemas.microsoft.com/office/powerpoint/2010/main">
    <mc:Choice Requires="p14">
      <p:transition spd="slow" p14:dur="1600">
        <p:blinds dir="vert"/>
      </p:transition>
    </mc:Choice>
    <mc:Fallback xmlns="">
      <p:transition spd="slow">
        <p:blinds dir="vert"/>
      </p:transition>
    </mc:Fallback>
  </mc:AlternateContent>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en-US" dirty="0" smtClean="0"/>
              <a:t>MDOs continued</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265418125"/>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 Box 5"/>
          <p:cNvSpPr txBox="1">
            <a:spLocks noChangeArrowheads="1"/>
          </p:cNvSpPr>
          <p:nvPr/>
        </p:nvSpPr>
        <p:spPr bwMode="auto">
          <a:xfrm>
            <a:off x="7467600" y="6096000"/>
            <a:ext cx="990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dirty="0">
                <a:latin typeface="Times New Roman" pitchFamily="18" charset="0"/>
              </a:rPr>
              <a:t>Page </a:t>
            </a:r>
            <a:r>
              <a:rPr lang="en-US" altLang="en-US" dirty="0" smtClean="0">
                <a:latin typeface="Times New Roman" pitchFamily="18" charset="0"/>
              </a:rPr>
              <a:t>32</a:t>
            </a:r>
            <a:endParaRPr lang="en-US" altLang="en-US" dirty="0">
              <a:latin typeface="Times New Roman" pitchFamily="18" charset="0"/>
            </a:endParaRPr>
          </a:p>
        </p:txBody>
      </p:sp>
    </p:spTree>
    <p:extLst>
      <p:ext uri="{BB962C8B-B14F-4D97-AF65-F5344CB8AC3E}">
        <p14:creationId xmlns:p14="http://schemas.microsoft.com/office/powerpoint/2010/main" val="2064542853"/>
      </p:ext>
    </p:extLst>
  </p:cSld>
  <p:clrMapOvr>
    <a:masterClrMapping/>
  </p:clrMapOvr>
  <mc:AlternateContent xmlns:mc="http://schemas.openxmlformats.org/markup-compatibility/2006" xmlns:p14="http://schemas.microsoft.com/office/powerpoint/2010/main">
    <mc:Choice Requires="p14">
      <p:transition spd="slow" p14:dur="1300">
        <p14:pan dir="r"/>
      </p:transition>
    </mc:Choice>
    <mc:Fallback xmlns="">
      <p:transition spd="slow">
        <p:fade/>
      </p:transition>
    </mc:Fallback>
  </mc:AlternateContent>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en-US" dirty="0" smtClean="0"/>
              <a:t>MDOs continued</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791461967"/>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 Box 5"/>
          <p:cNvSpPr txBox="1">
            <a:spLocks noChangeArrowheads="1"/>
          </p:cNvSpPr>
          <p:nvPr/>
        </p:nvSpPr>
        <p:spPr bwMode="auto">
          <a:xfrm>
            <a:off x="7467600" y="6096000"/>
            <a:ext cx="990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dirty="0">
                <a:latin typeface="Times New Roman" pitchFamily="18" charset="0"/>
              </a:rPr>
              <a:t>Page </a:t>
            </a:r>
            <a:r>
              <a:rPr lang="en-US" altLang="en-US" dirty="0" smtClean="0">
                <a:latin typeface="Times New Roman" pitchFamily="18" charset="0"/>
              </a:rPr>
              <a:t>33</a:t>
            </a:r>
            <a:endParaRPr lang="en-US" altLang="en-US" dirty="0">
              <a:latin typeface="Times New Roman" pitchFamily="18" charset="0"/>
            </a:endParaRPr>
          </a:p>
        </p:txBody>
      </p:sp>
    </p:spTree>
    <p:extLst>
      <p:ext uri="{BB962C8B-B14F-4D97-AF65-F5344CB8AC3E}">
        <p14:creationId xmlns:p14="http://schemas.microsoft.com/office/powerpoint/2010/main" val="2635016539"/>
      </p:ext>
    </p:extLst>
  </p:cSld>
  <p:clrMapOvr>
    <a:masterClrMapping/>
  </p:clrMapOvr>
  <p:transition spd="slow">
    <p:pull dir="ld"/>
  </p:transition>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en-US" dirty="0" smtClean="0"/>
              <a:t>MDOs continued</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777230171"/>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 Box 5"/>
          <p:cNvSpPr txBox="1">
            <a:spLocks noChangeArrowheads="1"/>
          </p:cNvSpPr>
          <p:nvPr/>
        </p:nvSpPr>
        <p:spPr bwMode="auto">
          <a:xfrm>
            <a:off x="7467600" y="6096000"/>
            <a:ext cx="990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dirty="0">
                <a:latin typeface="Times New Roman" pitchFamily="18" charset="0"/>
              </a:rPr>
              <a:t>Page </a:t>
            </a:r>
            <a:r>
              <a:rPr lang="en-US" altLang="en-US" dirty="0" smtClean="0">
                <a:latin typeface="Times New Roman" pitchFamily="18" charset="0"/>
              </a:rPr>
              <a:t>34</a:t>
            </a:r>
            <a:endParaRPr lang="en-US" altLang="en-US" dirty="0">
              <a:latin typeface="Times New Roman" pitchFamily="18" charset="0"/>
            </a:endParaRPr>
          </a:p>
        </p:txBody>
      </p:sp>
    </p:spTree>
    <p:extLst>
      <p:ext uri="{BB962C8B-B14F-4D97-AF65-F5344CB8AC3E}">
        <p14:creationId xmlns:p14="http://schemas.microsoft.com/office/powerpoint/2010/main" val="234052797"/>
      </p:ext>
    </p:extLst>
  </p:cSld>
  <p:clrMapOvr>
    <a:masterClrMapping/>
  </p:clrMapOvr>
  <mc:AlternateContent xmlns:mc="http://schemas.openxmlformats.org/markup-compatibility/2006" xmlns:p14="http://schemas.microsoft.com/office/powerpoint/2010/main">
    <mc:Choice Requires="p14">
      <p:transition spd="slow" p14:dur="1100">
        <p14:switch dir="l"/>
      </p:transition>
    </mc:Choice>
    <mc:Fallback xmlns="">
      <p:transition spd="slow">
        <p:fade/>
      </p:transition>
    </mc:Fallback>
  </mc:AlternateContent>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r>
              <a:rPr lang="en-US" dirty="0" smtClean="0"/>
              <a:t>Not Guilty by Reason of Insanity (NGI)</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778663561"/>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 Box 5"/>
          <p:cNvSpPr txBox="1">
            <a:spLocks noChangeArrowheads="1"/>
          </p:cNvSpPr>
          <p:nvPr/>
        </p:nvSpPr>
        <p:spPr bwMode="auto">
          <a:xfrm>
            <a:off x="7467600" y="6096000"/>
            <a:ext cx="990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dirty="0">
                <a:latin typeface="Times New Roman" pitchFamily="18" charset="0"/>
              </a:rPr>
              <a:t>Page </a:t>
            </a:r>
            <a:r>
              <a:rPr lang="en-US" altLang="en-US" dirty="0" smtClean="0">
                <a:latin typeface="Times New Roman" pitchFamily="18" charset="0"/>
              </a:rPr>
              <a:t>35</a:t>
            </a:r>
            <a:endParaRPr lang="en-US" altLang="en-US" dirty="0">
              <a:latin typeface="Times New Roman" pitchFamily="18" charset="0"/>
            </a:endParaRPr>
          </a:p>
        </p:txBody>
      </p:sp>
    </p:spTree>
    <p:extLst>
      <p:ext uri="{BB962C8B-B14F-4D97-AF65-F5344CB8AC3E}">
        <p14:creationId xmlns:p14="http://schemas.microsoft.com/office/powerpoint/2010/main" val="1542738145"/>
      </p:ext>
    </p:extLst>
  </p:cSld>
  <p:clrMapOvr>
    <a:masterClrMapping/>
  </p:clrMapOvr>
  <mc:AlternateContent xmlns:mc="http://schemas.openxmlformats.org/markup-compatibility/2006" xmlns:p14="http://schemas.microsoft.com/office/powerpoint/2010/main">
    <mc:Choice Requires="p14">
      <p:transition spd="slow" p14:dur="1200">
        <p14:flip dir="l"/>
      </p:transition>
    </mc:Choice>
    <mc:Fallback xmlns="">
      <p:transition spd="slow">
        <p:fade/>
      </p:transition>
    </mc:Fallback>
  </mc:AlternateContent>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en-US" dirty="0" smtClean="0"/>
              <a:t>Sexually Violent Predators (SVP)</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402530260"/>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 Box 5"/>
          <p:cNvSpPr txBox="1">
            <a:spLocks noChangeArrowheads="1"/>
          </p:cNvSpPr>
          <p:nvPr/>
        </p:nvSpPr>
        <p:spPr bwMode="auto">
          <a:xfrm>
            <a:off x="7467600" y="6096000"/>
            <a:ext cx="990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dirty="0">
                <a:latin typeface="Times New Roman" pitchFamily="18" charset="0"/>
              </a:rPr>
              <a:t>Page </a:t>
            </a:r>
            <a:r>
              <a:rPr lang="en-US" altLang="en-US" dirty="0" smtClean="0">
                <a:latin typeface="Times New Roman" pitchFamily="18" charset="0"/>
              </a:rPr>
              <a:t>36</a:t>
            </a:r>
            <a:endParaRPr lang="en-US" altLang="en-US" dirty="0">
              <a:latin typeface="Times New Roman" pitchFamily="18" charset="0"/>
            </a:endParaRPr>
          </a:p>
        </p:txBody>
      </p:sp>
    </p:spTree>
    <p:extLst>
      <p:ext uri="{BB962C8B-B14F-4D97-AF65-F5344CB8AC3E}">
        <p14:creationId xmlns:p14="http://schemas.microsoft.com/office/powerpoint/2010/main" val="364938240"/>
      </p:ext>
    </p:extLst>
  </p:cSld>
  <p:clrMapOvr>
    <a:masterClrMapping/>
  </p:clrMapOvr>
  <mc:AlternateContent xmlns:mc="http://schemas.openxmlformats.org/markup-compatibility/2006" xmlns:p14="http://schemas.microsoft.com/office/powerpoint/2010/main">
    <mc:Choice Requires="p14">
      <p:transition spd="slow" p14:dur="1500">
        <p:split orient="vert" dir="in"/>
      </p:transition>
    </mc:Choice>
    <mc:Fallback xmlns="">
      <p:transition spd="slow">
        <p:split orient="vert" dir="in"/>
      </p:transition>
    </mc:Fallback>
  </mc:AlternateContent>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en-US" dirty="0" smtClean="0"/>
              <a:t>AB 109</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4247477199"/>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 Box 5"/>
          <p:cNvSpPr txBox="1">
            <a:spLocks noChangeArrowheads="1"/>
          </p:cNvSpPr>
          <p:nvPr/>
        </p:nvSpPr>
        <p:spPr bwMode="auto">
          <a:xfrm>
            <a:off x="7467600" y="6096000"/>
            <a:ext cx="990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dirty="0">
                <a:latin typeface="Times New Roman" pitchFamily="18" charset="0"/>
              </a:rPr>
              <a:t>Page </a:t>
            </a:r>
            <a:r>
              <a:rPr lang="en-US" altLang="en-US" dirty="0" smtClean="0">
                <a:latin typeface="Times New Roman" pitchFamily="18" charset="0"/>
              </a:rPr>
              <a:t>37</a:t>
            </a:r>
            <a:endParaRPr lang="en-US" altLang="en-US" dirty="0">
              <a:latin typeface="Times New Roman" pitchFamily="18" charset="0"/>
            </a:endParaRPr>
          </a:p>
        </p:txBody>
      </p:sp>
    </p:spTree>
    <p:extLst>
      <p:ext uri="{BB962C8B-B14F-4D97-AF65-F5344CB8AC3E}">
        <p14:creationId xmlns:p14="http://schemas.microsoft.com/office/powerpoint/2010/main" val="3461695989"/>
      </p:ext>
    </p:extLst>
  </p:cSld>
  <p:clrMapOvr>
    <a:masterClrMapping/>
  </p:clrMapOvr>
  <mc:AlternateContent xmlns:mc="http://schemas.openxmlformats.org/markup-compatibility/2006" xmlns:p14="http://schemas.microsoft.com/office/powerpoint/2010/main">
    <mc:Choice Requires="p14">
      <p:transition spd="slow" p14:dur="1500">
        <p14:ripple dir="rd"/>
      </p:transition>
    </mc:Choice>
    <mc:Fallback xmlns="">
      <p:transition spd="slow">
        <p:fade/>
      </p:transition>
    </mc:Fallback>
  </mc:AlternateContent>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en-US" dirty="0" smtClean="0"/>
              <a:t>AB 109 continued</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695753466"/>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 Box 5"/>
          <p:cNvSpPr txBox="1">
            <a:spLocks noChangeArrowheads="1"/>
          </p:cNvSpPr>
          <p:nvPr/>
        </p:nvSpPr>
        <p:spPr bwMode="auto">
          <a:xfrm>
            <a:off x="7467600" y="6096000"/>
            <a:ext cx="990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dirty="0">
                <a:latin typeface="Times New Roman" pitchFamily="18" charset="0"/>
              </a:rPr>
              <a:t>Page </a:t>
            </a:r>
            <a:r>
              <a:rPr lang="en-US" altLang="en-US" dirty="0" smtClean="0">
                <a:latin typeface="Times New Roman" pitchFamily="18" charset="0"/>
              </a:rPr>
              <a:t>38</a:t>
            </a:r>
            <a:endParaRPr lang="en-US" altLang="en-US" dirty="0">
              <a:latin typeface="Times New Roman" pitchFamily="18" charset="0"/>
            </a:endParaRPr>
          </a:p>
        </p:txBody>
      </p:sp>
    </p:spTree>
    <p:extLst>
      <p:ext uri="{BB962C8B-B14F-4D97-AF65-F5344CB8AC3E}">
        <p14:creationId xmlns:p14="http://schemas.microsoft.com/office/powerpoint/2010/main" val="3838686824"/>
      </p:ext>
    </p:extLst>
  </p:cSld>
  <p:clrMapOvr>
    <a:masterClrMapping/>
  </p:clrMapOvr>
  <p:transition spd="slow">
    <p:cover/>
  </p:transition>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r>
              <a:rPr lang="en-US" dirty="0" smtClean="0"/>
              <a:t>Ideas and Solutions – Criminal Case Referrals?</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848067901"/>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 Box 5"/>
          <p:cNvSpPr txBox="1">
            <a:spLocks noChangeArrowheads="1"/>
          </p:cNvSpPr>
          <p:nvPr/>
        </p:nvSpPr>
        <p:spPr bwMode="auto">
          <a:xfrm>
            <a:off x="7467600" y="6096000"/>
            <a:ext cx="990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dirty="0">
                <a:latin typeface="Times New Roman" pitchFamily="18" charset="0"/>
              </a:rPr>
              <a:t>Page </a:t>
            </a:r>
            <a:r>
              <a:rPr lang="en-US" altLang="en-US" dirty="0" smtClean="0">
                <a:latin typeface="Times New Roman" pitchFamily="18" charset="0"/>
              </a:rPr>
              <a:t>39</a:t>
            </a:r>
            <a:endParaRPr lang="en-US" altLang="en-US" dirty="0">
              <a:latin typeface="Times New Roman" pitchFamily="18" charset="0"/>
            </a:endParaRPr>
          </a:p>
        </p:txBody>
      </p:sp>
    </p:spTree>
    <p:extLst>
      <p:ext uri="{BB962C8B-B14F-4D97-AF65-F5344CB8AC3E}">
        <p14:creationId xmlns:p14="http://schemas.microsoft.com/office/powerpoint/2010/main" val="4269329588"/>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en-US" dirty="0" smtClean="0"/>
              <a:t>Kennebrew Fallout</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265631701"/>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 Box 5"/>
          <p:cNvSpPr txBox="1">
            <a:spLocks noChangeArrowheads="1"/>
          </p:cNvSpPr>
          <p:nvPr/>
        </p:nvSpPr>
        <p:spPr bwMode="auto">
          <a:xfrm>
            <a:off x="7467600" y="6096000"/>
            <a:ext cx="990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dirty="0">
                <a:latin typeface="Times New Roman" pitchFamily="18" charset="0"/>
              </a:rPr>
              <a:t>Page </a:t>
            </a:r>
            <a:r>
              <a:rPr lang="en-US" altLang="en-US" dirty="0" smtClean="0">
                <a:latin typeface="Times New Roman" pitchFamily="18" charset="0"/>
              </a:rPr>
              <a:t>40</a:t>
            </a:r>
            <a:endParaRPr lang="en-US" altLang="en-US" dirty="0">
              <a:latin typeface="Times New Roman" pitchFamily="18" charset="0"/>
            </a:endParaRPr>
          </a:p>
        </p:txBody>
      </p:sp>
    </p:spTree>
    <p:extLst>
      <p:ext uri="{BB962C8B-B14F-4D97-AF65-F5344CB8AC3E}">
        <p14:creationId xmlns:p14="http://schemas.microsoft.com/office/powerpoint/2010/main" val="518220149"/>
      </p:ext>
    </p:extLst>
  </p:cSld>
  <p:clrMapOvr>
    <a:masterClrMapping/>
  </p:clrMapOvr>
  <mc:AlternateContent xmlns:mc="http://schemas.openxmlformats.org/markup-compatibility/2006" xmlns:p14="http://schemas.microsoft.com/office/powerpoint/2010/main">
    <mc:Choice Requires="p14">
      <p:transition spd="slow" p14:dur="1400">
        <p:blinds/>
      </p:transition>
    </mc:Choice>
    <mc:Fallback xmlns="">
      <p:transition spd="slow">
        <p:blinds/>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en-US" dirty="0" smtClean="0"/>
              <a:t>Course Outline</a:t>
            </a:r>
            <a:endParaRPr lang="en-US" dirty="0"/>
          </a:p>
        </p:txBody>
      </p:sp>
      <p:graphicFrame>
        <p:nvGraphicFramePr>
          <p:cNvPr id="3" name="Content Placeholder 2"/>
          <p:cNvGraphicFramePr>
            <a:graphicFrameLocks noGrp="1"/>
          </p:cNvGraphicFramePr>
          <p:nvPr>
            <p:ph idx="1"/>
            <p:extLst>
              <p:ext uri="{D42A27DB-BD31-4B8C-83A1-F6EECF244321}">
                <p14:modId xmlns:p14="http://schemas.microsoft.com/office/powerpoint/2010/main" val="1457286407"/>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 Box 5"/>
          <p:cNvSpPr txBox="1">
            <a:spLocks noChangeArrowheads="1"/>
          </p:cNvSpPr>
          <p:nvPr/>
        </p:nvSpPr>
        <p:spPr bwMode="auto">
          <a:xfrm>
            <a:off x="7467600" y="6096000"/>
            <a:ext cx="990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dirty="0">
                <a:latin typeface="Times New Roman" pitchFamily="18" charset="0"/>
              </a:rPr>
              <a:t>Page </a:t>
            </a:r>
            <a:r>
              <a:rPr lang="en-US" altLang="en-US" dirty="0" smtClean="0">
                <a:latin typeface="Times New Roman" pitchFamily="18" charset="0"/>
              </a:rPr>
              <a:t>4</a:t>
            </a:r>
            <a:endParaRPr lang="en-US" altLang="en-US" dirty="0">
              <a:latin typeface="Times New Roman" pitchFamily="18" charset="0"/>
            </a:endParaRPr>
          </a:p>
        </p:txBody>
      </p:sp>
    </p:spTree>
    <p:extLst>
      <p:ext uri="{BB962C8B-B14F-4D97-AF65-F5344CB8AC3E}">
        <p14:creationId xmlns:p14="http://schemas.microsoft.com/office/powerpoint/2010/main" val="1457502408"/>
      </p:ext>
    </p:extLst>
  </p:cSld>
  <p:clrMapOvr>
    <a:masterClrMapping/>
  </p:clrMapOvr>
  <mc:AlternateContent xmlns:mc="http://schemas.openxmlformats.org/markup-compatibility/2006" xmlns:p14="http://schemas.microsoft.com/office/powerpoint/2010/main">
    <mc:Choice Requires="p14">
      <p:transition spd="slow" p14:dur="1200">
        <p14:prism/>
      </p:transition>
    </mc:Choice>
    <mc:Fallback xmlns="">
      <p:transition spd="slow">
        <p:fade/>
      </p:transition>
    </mc:Fallback>
  </mc:AlternateContent>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en-US" dirty="0" smtClean="0"/>
              <a:t>Kennebrew Ideas and Solutions</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3929143178"/>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 Box 5"/>
          <p:cNvSpPr txBox="1">
            <a:spLocks noChangeArrowheads="1"/>
          </p:cNvSpPr>
          <p:nvPr/>
        </p:nvSpPr>
        <p:spPr bwMode="auto">
          <a:xfrm>
            <a:off x="7467600" y="6096000"/>
            <a:ext cx="990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dirty="0">
                <a:latin typeface="Times New Roman" pitchFamily="18" charset="0"/>
              </a:rPr>
              <a:t>Page </a:t>
            </a:r>
            <a:r>
              <a:rPr lang="en-US" altLang="en-US" dirty="0" smtClean="0">
                <a:latin typeface="Times New Roman" pitchFamily="18" charset="0"/>
              </a:rPr>
              <a:t>41</a:t>
            </a:r>
            <a:endParaRPr lang="en-US" altLang="en-US" dirty="0">
              <a:latin typeface="Times New Roman" pitchFamily="18" charset="0"/>
            </a:endParaRPr>
          </a:p>
        </p:txBody>
      </p:sp>
    </p:spTree>
    <p:extLst>
      <p:ext uri="{BB962C8B-B14F-4D97-AF65-F5344CB8AC3E}">
        <p14:creationId xmlns:p14="http://schemas.microsoft.com/office/powerpoint/2010/main" val="495194144"/>
      </p:ext>
    </p:extLst>
  </p:cSld>
  <p:clrMapOvr>
    <a:masterClrMapping/>
  </p:clrMapOvr>
  <p:transition spd="slow">
    <p:push dir="d"/>
  </p:transition>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r>
              <a:rPr lang="en-US" dirty="0" smtClean="0"/>
              <a:t>Parolees and Post Release Community Supervision</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225118704"/>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 Box 5"/>
          <p:cNvSpPr txBox="1">
            <a:spLocks noChangeArrowheads="1"/>
          </p:cNvSpPr>
          <p:nvPr/>
        </p:nvSpPr>
        <p:spPr bwMode="auto">
          <a:xfrm>
            <a:off x="7467600" y="6096000"/>
            <a:ext cx="990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dirty="0">
                <a:latin typeface="Times New Roman" pitchFamily="18" charset="0"/>
              </a:rPr>
              <a:t>Page </a:t>
            </a:r>
            <a:r>
              <a:rPr lang="en-US" altLang="en-US" dirty="0" smtClean="0">
                <a:latin typeface="Times New Roman" pitchFamily="18" charset="0"/>
              </a:rPr>
              <a:t>42</a:t>
            </a:r>
            <a:endParaRPr lang="en-US" altLang="en-US" dirty="0">
              <a:latin typeface="Times New Roman" pitchFamily="18" charset="0"/>
            </a:endParaRPr>
          </a:p>
        </p:txBody>
      </p:sp>
    </p:spTree>
    <p:extLst>
      <p:ext uri="{BB962C8B-B14F-4D97-AF65-F5344CB8AC3E}">
        <p14:creationId xmlns:p14="http://schemas.microsoft.com/office/powerpoint/2010/main" val="3795931995"/>
      </p:ext>
    </p:extLst>
  </p:cSld>
  <p:clrMapOvr>
    <a:masterClrMapping/>
  </p:clrMapOvr>
  <mc:AlternateContent xmlns:mc="http://schemas.openxmlformats.org/markup-compatibility/2006" xmlns:p14="http://schemas.microsoft.com/office/powerpoint/2010/main">
    <mc:Choice Requires="p14">
      <p:transition spd="slow" p14:dur="3000">
        <p14:shred pattern="rectangle"/>
      </p:transition>
    </mc:Choice>
    <mc:Fallback xmlns="">
      <p:transition spd="slow">
        <p:fade/>
      </p:transition>
    </mc:Fallback>
  </mc:AlternateContent>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r>
              <a:rPr lang="en-US" dirty="0" smtClean="0"/>
              <a:t>Parolees and Post Release Community Supervision continued</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4053896255"/>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 Box 5"/>
          <p:cNvSpPr txBox="1">
            <a:spLocks noChangeArrowheads="1"/>
          </p:cNvSpPr>
          <p:nvPr/>
        </p:nvSpPr>
        <p:spPr bwMode="auto">
          <a:xfrm>
            <a:off x="7467600" y="6096000"/>
            <a:ext cx="990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dirty="0">
                <a:latin typeface="Times New Roman" pitchFamily="18" charset="0"/>
              </a:rPr>
              <a:t>Page </a:t>
            </a:r>
            <a:r>
              <a:rPr lang="en-US" altLang="en-US" dirty="0" smtClean="0">
                <a:latin typeface="Times New Roman" pitchFamily="18" charset="0"/>
              </a:rPr>
              <a:t>43</a:t>
            </a:r>
            <a:endParaRPr lang="en-US" altLang="en-US" dirty="0">
              <a:latin typeface="Times New Roman" pitchFamily="18" charset="0"/>
            </a:endParaRPr>
          </a:p>
        </p:txBody>
      </p:sp>
    </p:spTree>
    <p:extLst>
      <p:ext uri="{BB962C8B-B14F-4D97-AF65-F5344CB8AC3E}">
        <p14:creationId xmlns:p14="http://schemas.microsoft.com/office/powerpoint/2010/main" val="1860646059"/>
      </p:ext>
    </p:extLst>
  </p:cSld>
  <p:clrMapOvr>
    <a:masterClrMapping/>
  </p:clrMapOvr>
  <mc:AlternateContent xmlns:mc="http://schemas.openxmlformats.org/markup-compatibility/2006" xmlns:p14="http://schemas.microsoft.com/office/powerpoint/2010/main">
    <mc:Choice Requires="p14">
      <p:transition spd="slow" p14:dur="900">
        <p14:warp dir="in"/>
      </p:transition>
    </mc:Choice>
    <mc:Fallback xmlns="">
      <p:transition spd="slow">
        <p:fade/>
      </p:transition>
    </mc:Fallback>
  </mc:AlternateContent>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Challenging Legislation</a:t>
            </a:r>
            <a:endParaRPr lang="en-US" dirty="0"/>
          </a:p>
        </p:txBody>
      </p:sp>
      <p:sp>
        <p:nvSpPr>
          <p:cNvPr id="4" name="Title 1"/>
          <p:cNvSpPr txBox="1">
            <a:spLocks/>
          </p:cNvSpPr>
          <p:nvPr/>
        </p:nvSpPr>
        <p:spPr>
          <a:xfrm>
            <a:off x="838200" y="2282825"/>
            <a:ext cx="7772400" cy="1470025"/>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en-US" dirty="0" smtClean="0"/>
              <a:t>Challenging Legislation</a:t>
            </a:r>
            <a:endParaRPr lang="en-US" dirty="0"/>
          </a:p>
        </p:txBody>
      </p:sp>
      <p:sp>
        <p:nvSpPr>
          <p:cNvPr id="5" name="Text Box 5"/>
          <p:cNvSpPr txBox="1">
            <a:spLocks noChangeArrowheads="1"/>
          </p:cNvSpPr>
          <p:nvPr/>
        </p:nvSpPr>
        <p:spPr bwMode="auto">
          <a:xfrm>
            <a:off x="7467600" y="6096000"/>
            <a:ext cx="990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dirty="0">
                <a:latin typeface="Times New Roman" pitchFamily="18" charset="0"/>
              </a:rPr>
              <a:t>Page </a:t>
            </a:r>
            <a:r>
              <a:rPr lang="en-US" altLang="en-US" dirty="0" smtClean="0">
                <a:latin typeface="Times New Roman" pitchFamily="18" charset="0"/>
              </a:rPr>
              <a:t>44</a:t>
            </a:r>
            <a:endParaRPr lang="en-US" altLang="en-US" dirty="0">
              <a:latin typeface="Times New Roman" pitchFamily="18" charset="0"/>
            </a:endParaRPr>
          </a:p>
        </p:txBody>
      </p:sp>
    </p:spTree>
    <p:extLst>
      <p:ext uri="{BB962C8B-B14F-4D97-AF65-F5344CB8AC3E}">
        <p14:creationId xmlns:p14="http://schemas.microsoft.com/office/powerpoint/2010/main" val="4071793569"/>
      </p:ext>
    </p:extLst>
  </p:cSld>
  <p:clrMapOvr>
    <a:masterClrMapping/>
  </p:clrMapOvr>
  <mc:AlternateContent xmlns:mc="http://schemas.openxmlformats.org/markup-compatibility/2006" xmlns:p14="http://schemas.microsoft.com/office/powerpoint/2010/main">
    <mc:Choice Requires="p14">
      <p:transition spd="slow" p14:dur="800">
        <p:circle/>
      </p:transition>
    </mc:Choice>
    <mc:Fallback xmlns="">
      <p:transition spd="slow">
        <p:circle/>
      </p:transition>
    </mc:Fallback>
  </mc:AlternateContent>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r>
              <a:rPr lang="en-US" dirty="0" smtClean="0"/>
              <a:t>AB 193</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603020049"/>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 Box 5"/>
          <p:cNvSpPr txBox="1">
            <a:spLocks noChangeArrowheads="1"/>
          </p:cNvSpPr>
          <p:nvPr/>
        </p:nvSpPr>
        <p:spPr bwMode="auto">
          <a:xfrm>
            <a:off x="7467600" y="6096000"/>
            <a:ext cx="990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dirty="0">
                <a:latin typeface="Times New Roman" pitchFamily="18" charset="0"/>
              </a:rPr>
              <a:t>Page </a:t>
            </a:r>
            <a:r>
              <a:rPr lang="en-US" altLang="en-US" dirty="0" smtClean="0">
                <a:latin typeface="Times New Roman" pitchFamily="18" charset="0"/>
              </a:rPr>
              <a:t>45</a:t>
            </a:r>
            <a:endParaRPr lang="en-US" altLang="en-US" dirty="0">
              <a:latin typeface="Times New Roman" pitchFamily="18" charset="0"/>
            </a:endParaRPr>
          </a:p>
        </p:txBody>
      </p:sp>
    </p:spTree>
    <p:extLst>
      <p:ext uri="{BB962C8B-B14F-4D97-AF65-F5344CB8AC3E}">
        <p14:creationId xmlns:p14="http://schemas.microsoft.com/office/powerpoint/2010/main" val="1101692171"/>
      </p:ext>
    </p:extLst>
  </p:cSld>
  <p:clrMapOvr>
    <a:masterClrMapping/>
  </p:clrMapOvr>
  <mc:AlternateContent xmlns:mc="http://schemas.openxmlformats.org/markup-compatibility/2006" xmlns:p14="http://schemas.microsoft.com/office/powerpoint/2010/main">
    <mc:Choice Requires="p14">
      <p:transition spd="slow" p14:dur="1500">
        <p14:window/>
      </p:transition>
    </mc:Choice>
    <mc:Fallback xmlns="">
      <p:transition spd="slow">
        <p:fade/>
      </p:transition>
    </mc:Fallback>
  </mc:AlternateContent>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r>
              <a:rPr lang="en-US" dirty="0" smtClean="0"/>
              <a:t>Ideas and Solutions </a:t>
            </a:r>
            <a:br>
              <a:rPr lang="en-US" dirty="0" smtClean="0"/>
            </a:br>
            <a:r>
              <a:rPr lang="en-US" dirty="0" smtClean="0"/>
              <a:t>Longer View</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2502301321"/>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 Box 5"/>
          <p:cNvSpPr txBox="1">
            <a:spLocks noChangeArrowheads="1"/>
          </p:cNvSpPr>
          <p:nvPr/>
        </p:nvSpPr>
        <p:spPr bwMode="auto">
          <a:xfrm>
            <a:off x="7467600" y="6096000"/>
            <a:ext cx="990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dirty="0">
                <a:latin typeface="Times New Roman" pitchFamily="18" charset="0"/>
              </a:rPr>
              <a:t>Page </a:t>
            </a:r>
            <a:r>
              <a:rPr lang="en-US" altLang="en-US" dirty="0" smtClean="0">
                <a:latin typeface="Times New Roman" pitchFamily="18" charset="0"/>
              </a:rPr>
              <a:t>46</a:t>
            </a:r>
            <a:endParaRPr lang="en-US" altLang="en-US" dirty="0">
              <a:latin typeface="Times New Roman" pitchFamily="18" charset="0"/>
            </a:endParaRPr>
          </a:p>
        </p:txBody>
      </p:sp>
    </p:spTree>
    <p:extLst>
      <p:ext uri="{BB962C8B-B14F-4D97-AF65-F5344CB8AC3E}">
        <p14:creationId xmlns:p14="http://schemas.microsoft.com/office/powerpoint/2010/main" val="4066142317"/>
      </p:ext>
    </p:extLst>
  </p:cSld>
  <p:clrMapOvr>
    <a:masterClrMapping/>
  </p:clrMapOvr>
  <p:transition spd="slow">
    <p:wedge/>
  </p:transition>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normAutofit fontScale="90000"/>
          </a:bodyPr>
          <a:lstStyle/>
          <a:p>
            <a:r>
              <a:rPr lang="en-US" dirty="0" smtClean="0"/>
              <a:t>Ideas and Solutions </a:t>
            </a:r>
            <a:br>
              <a:rPr lang="en-US" dirty="0" smtClean="0"/>
            </a:br>
            <a:r>
              <a:rPr lang="en-US" dirty="0" smtClean="0"/>
              <a:t>Longer View Continued</a:t>
            </a:r>
            <a:endParaRPr lang="en-US" dirty="0"/>
          </a:p>
        </p:txBody>
      </p:sp>
      <p:graphicFrame>
        <p:nvGraphicFramePr>
          <p:cNvPr id="5" name="Content Placeholder 4"/>
          <p:cNvGraphicFramePr>
            <a:graphicFrameLocks noGrp="1"/>
          </p:cNvGraphicFramePr>
          <p:nvPr>
            <p:ph idx="1"/>
            <p:extLst>
              <p:ext uri="{D42A27DB-BD31-4B8C-83A1-F6EECF244321}">
                <p14:modId xmlns:p14="http://schemas.microsoft.com/office/powerpoint/2010/main" val="867204898"/>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4" name="Text Box 5"/>
          <p:cNvSpPr txBox="1">
            <a:spLocks noChangeArrowheads="1"/>
          </p:cNvSpPr>
          <p:nvPr/>
        </p:nvSpPr>
        <p:spPr bwMode="auto">
          <a:xfrm>
            <a:off x="7467600" y="6096000"/>
            <a:ext cx="990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dirty="0">
                <a:latin typeface="Times New Roman" pitchFamily="18" charset="0"/>
              </a:rPr>
              <a:t>Page </a:t>
            </a:r>
            <a:r>
              <a:rPr lang="en-US" altLang="en-US" dirty="0" smtClean="0">
                <a:latin typeface="Times New Roman" pitchFamily="18" charset="0"/>
              </a:rPr>
              <a:t>47</a:t>
            </a:r>
            <a:endParaRPr lang="en-US" altLang="en-US" dirty="0">
              <a:latin typeface="Times New Roman" pitchFamily="18" charset="0"/>
            </a:endParaRPr>
          </a:p>
        </p:txBody>
      </p:sp>
    </p:spTree>
    <p:extLst>
      <p:ext uri="{BB962C8B-B14F-4D97-AF65-F5344CB8AC3E}">
        <p14:creationId xmlns:p14="http://schemas.microsoft.com/office/powerpoint/2010/main" val="1541594937"/>
      </p:ext>
    </p:extLst>
  </p:cSld>
  <p:clrMapOvr>
    <a:masterClrMapping/>
  </p:clrMapOvr>
  <mc:AlternateContent xmlns:mc="http://schemas.openxmlformats.org/markup-compatibility/2006" xmlns:p14="http://schemas.microsoft.com/office/powerpoint/2010/main">
    <mc:Choice Requires="p14">
      <p:transition spd="slow" p14:dur="1500">
        <p14:ripple dir="ld"/>
      </p:transition>
    </mc:Choice>
    <mc:Fallback xmlns="">
      <p:transition spd="slow">
        <p:fade/>
      </p:transition>
    </mc:Fallback>
  </mc:AlternateContent>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style>
          <a:lnRef idx="2">
            <a:schemeClr val="accent2">
              <a:shade val="50000"/>
            </a:schemeClr>
          </a:lnRef>
          <a:fillRef idx="1">
            <a:schemeClr val="accent2"/>
          </a:fillRef>
          <a:effectRef idx="0">
            <a:schemeClr val="accent2"/>
          </a:effectRef>
          <a:fontRef idx="minor">
            <a:schemeClr val="lt1"/>
          </a:fontRef>
        </p:style>
        <p:txBody>
          <a:bodyPr/>
          <a:lstStyle/>
          <a:p>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977098411"/>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ext Box 5"/>
          <p:cNvSpPr txBox="1">
            <a:spLocks noChangeArrowheads="1"/>
          </p:cNvSpPr>
          <p:nvPr/>
        </p:nvSpPr>
        <p:spPr bwMode="auto">
          <a:xfrm>
            <a:off x="7467600" y="6096000"/>
            <a:ext cx="990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dirty="0">
                <a:latin typeface="Times New Roman" pitchFamily="18" charset="0"/>
              </a:rPr>
              <a:t>Page </a:t>
            </a:r>
            <a:r>
              <a:rPr lang="en-US" altLang="en-US" dirty="0" smtClean="0">
                <a:latin typeface="Times New Roman" pitchFamily="18" charset="0"/>
              </a:rPr>
              <a:t>48</a:t>
            </a:r>
            <a:endParaRPr lang="en-US" altLang="en-US" dirty="0">
              <a:latin typeface="Times New Roman" pitchFamily="18" charset="0"/>
            </a:endParaRPr>
          </a:p>
        </p:txBody>
      </p:sp>
    </p:spTree>
    <p:extLst>
      <p:ext uri="{BB962C8B-B14F-4D97-AF65-F5344CB8AC3E}">
        <p14:creationId xmlns:p14="http://schemas.microsoft.com/office/powerpoint/2010/main" val="265582706"/>
      </p:ext>
    </p:extLst>
  </p:cSld>
  <p:clrMapOvr>
    <a:masterClrMapping/>
  </p:clrMapOvr>
  <mc:AlternateContent xmlns:mc="http://schemas.openxmlformats.org/markup-compatibility/2006" xmlns:p14="http://schemas.microsoft.com/office/powerpoint/2010/main">
    <mc:Choice Requires="p14">
      <p:transition spd="slow" p14:dur="900">
        <p14:flythrough dir="out" hasBounce="1"/>
      </p:transition>
    </mc:Choice>
    <mc:Fallback xmlns="">
      <p:transition spd="slow">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1"/>
          <p:cNvSpPr txBox="1">
            <a:spLocks noGrp="1"/>
          </p:cNvSpPr>
          <p:nvPr>
            <p:ph type="ctrTitle"/>
          </p:nvPr>
        </p:nvSpPr>
        <p:spPr>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en-US" dirty="0" smtClean="0"/>
              <a:t>The Basics </a:t>
            </a:r>
            <a:br>
              <a:rPr lang="en-US" dirty="0" smtClean="0"/>
            </a:br>
            <a:r>
              <a:rPr lang="en-US" dirty="0" smtClean="0"/>
              <a:t>LPS &amp; Probate Conservatorship</a:t>
            </a:r>
            <a:endParaRPr lang="en-US" dirty="0"/>
          </a:p>
        </p:txBody>
      </p:sp>
      <p:sp>
        <p:nvSpPr>
          <p:cNvPr id="3" name="Text Box 5"/>
          <p:cNvSpPr txBox="1">
            <a:spLocks noChangeArrowheads="1"/>
          </p:cNvSpPr>
          <p:nvPr/>
        </p:nvSpPr>
        <p:spPr bwMode="auto">
          <a:xfrm>
            <a:off x="7467600" y="6096000"/>
            <a:ext cx="990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dirty="0">
                <a:latin typeface="Times New Roman" pitchFamily="18" charset="0"/>
              </a:rPr>
              <a:t>Page </a:t>
            </a:r>
            <a:r>
              <a:rPr lang="en-US" altLang="en-US" dirty="0" smtClean="0">
                <a:latin typeface="Times New Roman" pitchFamily="18" charset="0"/>
              </a:rPr>
              <a:t>5</a:t>
            </a:r>
            <a:endParaRPr lang="en-US" altLang="en-US" dirty="0">
              <a:latin typeface="Times New Roman" pitchFamily="18" charset="0"/>
            </a:endParaRPr>
          </a:p>
        </p:txBody>
      </p:sp>
    </p:spTree>
    <p:extLst>
      <p:ext uri="{BB962C8B-B14F-4D97-AF65-F5344CB8AC3E}">
        <p14:creationId xmlns:p14="http://schemas.microsoft.com/office/powerpoint/2010/main" val="172224746"/>
      </p:ext>
    </p:extLst>
  </p:cSld>
  <p:clrMapOvr>
    <a:masterClrMapping/>
  </p:clrMapOvr>
  <mc:AlternateContent xmlns:mc="http://schemas.openxmlformats.org/markup-compatibility/2006" xmlns:p14="http://schemas.microsoft.com/office/powerpoint/2010/main">
    <mc:Choice Requires="p14">
      <p:transition spd="slow" p14:dur="2000">
        <p14:ferris dir="l"/>
      </p:transition>
    </mc:Choice>
    <mc:Fallback xmlns="">
      <p:transition spd="slow">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31805231"/>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itle 1"/>
          <p:cNvSpPr txBox="1">
            <a:spLocks noGrp="1"/>
          </p:cNvSpPr>
          <p:nvPr>
            <p:ph type="title"/>
          </p:nvPr>
        </p:nvSpPr>
        <p:spPr>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en-US" dirty="0" smtClean="0"/>
              <a:t>Major Differences LPS vs Probate</a:t>
            </a:r>
            <a:endParaRPr lang="en-US" dirty="0"/>
          </a:p>
        </p:txBody>
      </p:sp>
      <p:sp>
        <p:nvSpPr>
          <p:cNvPr id="6" name="Text Box 5"/>
          <p:cNvSpPr txBox="1">
            <a:spLocks noChangeArrowheads="1"/>
          </p:cNvSpPr>
          <p:nvPr/>
        </p:nvSpPr>
        <p:spPr bwMode="auto">
          <a:xfrm>
            <a:off x="7467600" y="6096000"/>
            <a:ext cx="990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dirty="0">
                <a:latin typeface="Times New Roman" pitchFamily="18" charset="0"/>
              </a:rPr>
              <a:t>Page </a:t>
            </a:r>
            <a:r>
              <a:rPr lang="en-US" altLang="en-US" dirty="0" smtClean="0">
                <a:latin typeface="Times New Roman" pitchFamily="18" charset="0"/>
              </a:rPr>
              <a:t>6</a:t>
            </a:r>
            <a:endParaRPr lang="en-US" altLang="en-US" dirty="0">
              <a:latin typeface="Times New Roman" pitchFamily="18" charset="0"/>
            </a:endParaRPr>
          </a:p>
        </p:txBody>
      </p:sp>
    </p:spTree>
    <p:extLst>
      <p:ext uri="{BB962C8B-B14F-4D97-AF65-F5344CB8AC3E}">
        <p14:creationId xmlns:p14="http://schemas.microsoft.com/office/powerpoint/2010/main" val="379432850"/>
      </p:ext>
    </p:extLst>
  </p:cSld>
  <p:clrMapOvr>
    <a:masterClrMapping/>
  </p:clrMapOvr>
  <mc:AlternateContent xmlns:mc="http://schemas.openxmlformats.org/markup-compatibility/2006" xmlns:p14="http://schemas.microsoft.com/office/powerpoint/2010/main">
    <mc:Choice Requires="p14">
      <p:transition spd="slow" p14:dur="1600">
        <p14:prism isContent="1" isInverted="1"/>
      </p:transition>
    </mc:Choice>
    <mc:Fallback xmlns="">
      <p:transition spd="slow">
        <p:fade/>
      </p:transition>
    </mc:Fallback>
  </mc:AlternateContent>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 name="Content Placeholder 3"/>
          <p:cNvGraphicFramePr>
            <a:graphicFrameLocks noGrp="1"/>
          </p:cNvGraphicFramePr>
          <p:nvPr>
            <p:ph idx="1"/>
            <p:extLst>
              <p:ext uri="{D42A27DB-BD31-4B8C-83A1-F6EECF244321}">
                <p14:modId xmlns:p14="http://schemas.microsoft.com/office/powerpoint/2010/main" val="209353982"/>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itle 1"/>
          <p:cNvSpPr txBox="1">
            <a:spLocks noGrp="1"/>
          </p:cNvSpPr>
          <p:nvPr>
            <p:ph type="title"/>
          </p:nvPr>
        </p:nvSpPr>
        <p:spPr>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en-US" dirty="0" smtClean="0"/>
              <a:t>Major Differences LPS vs Probate</a:t>
            </a:r>
            <a:endParaRPr lang="en-US" dirty="0"/>
          </a:p>
        </p:txBody>
      </p:sp>
      <p:sp>
        <p:nvSpPr>
          <p:cNvPr id="6" name="Text Box 5"/>
          <p:cNvSpPr txBox="1">
            <a:spLocks noChangeArrowheads="1"/>
          </p:cNvSpPr>
          <p:nvPr/>
        </p:nvSpPr>
        <p:spPr bwMode="auto">
          <a:xfrm>
            <a:off x="7467600" y="6096000"/>
            <a:ext cx="990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dirty="0">
                <a:latin typeface="Times New Roman" pitchFamily="18" charset="0"/>
              </a:rPr>
              <a:t>Page </a:t>
            </a:r>
            <a:r>
              <a:rPr lang="en-US" altLang="en-US" dirty="0" smtClean="0">
                <a:latin typeface="Times New Roman" pitchFamily="18" charset="0"/>
              </a:rPr>
              <a:t>7</a:t>
            </a:r>
            <a:endParaRPr lang="en-US" altLang="en-US" dirty="0">
              <a:latin typeface="Times New Roman" pitchFamily="18" charset="0"/>
            </a:endParaRPr>
          </a:p>
        </p:txBody>
      </p:sp>
    </p:spTree>
    <p:extLst>
      <p:ext uri="{BB962C8B-B14F-4D97-AF65-F5344CB8AC3E}">
        <p14:creationId xmlns:p14="http://schemas.microsoft.com/office/powerpoint/2010/main" val="3322763425"/>
      </p:ext>
    </p:extLst>
  </p:cSld>
  <p:clrMapOvr>
    <a:masterClrMapping/>
  </p:clrMapOvr>
  <p:transition spd="slow">
    <p:pull/>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Major Differences LPS vs Probate</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1335652614"/>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itle 1"/>
          <p:cNvSpPr txBox="1">
            <a:spLocks/>
          </p:cNvSpPr>
          <p:nvPr/>
        </p:nvSpPr>
        <p:spPr>
          <a:xfrm>
            <a:off x="609600" y="427038"/>
            <a:ext cx="8229600" cy="11430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en-US" dirty="0" smtClean="0"/>
              <a:t>Major Differences LPS vs Probate</a:t>
            </a:r>
            <a:endParaRPr lang="en-US" dirty="0"/>
          </a:p>
        </p:txBody>
      </p:sp>
      <p:sp>
        <p:nvSpPr>
          <p:cNvPr id="6" name="Text Box 5"/>
          <p:cNvSpPr txBox="1">
            <a:spLocks noChangeArrowheads="1"/>
          </p:cNvSpPr>
          <p:nvPr/>
        </p:nvSpPr>
        <p:spPr bwMode="auto">
          <a:xfrm>
            <a:off x="7467600" y="6096000"/>
            <a:ext cx="990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dirty="0">
                <a:latin typeface="Times New Roman" pitchFamily="18" charset="0"/>
              </a:rPr>
              <a:t>Page 8</a:t>
            </a:r>
          </a:p>
        </p:txBody>
      </p:sp>
    </p:spTree>
    <p:extLst>
      <p:ext uri="{BB962C8B-B14F-4D97-AF65-F5344CB8AC3E}">
        <p14:creationId xmlns:p14="http://schemas.microsoft.com/office/powerpoint/2010/main" val="2672509463"/>
      </p:ext>
    </p:extLst>
  </p:cSld>
  <p:clrMapOvr>
    <a:masterClrMapping/>
  </p:clrMapOvr>
  <mc:AlternateContent xmlns:mc="http://schemas.openxmlformats.org/markup-compatibility/2006" xmlns:p14="http://schemas.microsoft.com/office/powerpoint/2010/main">
    <mc:Choice Requires="p14">
      <p:transition spd="slow" p14:dur="1400">
        <p14:doors dir="vert"/>
      </p:transition>
    </mc:Choice>
    <mc:Fallback xmlns="">
      <p:transition spd="slow">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Major Differences LPS vs Probate</a:t>
            </a:r>
            <a:endParaRPr lang="en-US" dirty="0"/>
          </a:p>
        </p:txBody>
      </p:sp>
      <p:graphicFrame>
        <p:nvGraphicFramePr>
          <p:cNvPr id="4" name="Content Placeholder 3"/>
          <p:cNvGraphicFramePr>
            <a:graphicFrameLocks noGrp="1"/>
          </p:cNvGraphicFramePr>
          <p:nvPr>
            <p:ph idx="1"/>
            <p:extLst>
              <p:ext uri="{D42A27DB-BD31-4B8C-83A1-F6EECF244321}">
                <p14:modId xmlns:p14="http://schemas.microsoft.com/office/powerpoint/2010/main" val="3290227719"/>
              </p:ext>
            </p:extLst>
          </p:nvPr>
        </p:nvGraphicFramePr>
        <p:xfrm>
          <a:off x="457200" y="1600200"/>
          <a:ext cx="8229600" cy="4525963"/>
        </p:xfrm>
        <a:graphic>
          <a:graphicData uri="http://schemas.openxmlformats.org/drawingml/2006/diagram">
            <dgm:relIds xmlns:dgm="http://schemas.openxmlformats.org/drawingml/2006/diagram" xmlns:r="http://schemas.openxmlformats.org/officeDocument/2006/relationships" r:dm="rId2" r:lo="rId3" r:qs="rId4" r:cs="rId5"/>
          </a:graphicData>
        </a:graphic>
      </p:graphicFrame>
      <p:sp>
        <p:nvSpPr>
          <p:cNvPr id="5" name="Title 1"/>
          <p:cNvSpPr txBox="1">
            <a:spLocks/>
          </p:cNvSpPr>
          <p:nvPr/>
        </p:nvSpPr>
        <p:spPr>
          <a:xfrm>
            <a:off x="609600" y="427038"/>
            <a:ext cx="8229600" cy="1143000"/>
          </a:xfrm>
          <a:prstGeom prst="rect">
            <a:avLst/>
          </a:prstGeom>
        </p:spPr>
        <p:style>
          <a:lnRef idx="2">
            <a:schemeClr val="accent2">
              <a:shade val="50000"/>
            </a:schemeClr>
          </a:lnRef>
          <a:fillRef idx="1">
            <a:schemeClr val="accent2"/>
          </a:fillRef>
          <a:effectRef idx="0">
            <a:schemeClr val="accent2"/>
          </a:effectRef>
          <a:fontRef idx="minor">
            <a:schemeClr val="lt1"/>
          </a:fontRef>
        </p:style>
        <p:txBody>
          <a:bodyPr vert="horz" lIns="91440" tIns="45720" rIns="91440" bIns="45720" rtlCol="0" anchor="ctr">
            <a:normAutofit/>
          </a:bodyPr>
          <a:lstStyle>
            <a:lvl1pPr algn="ctr" defTabSz="914400" rtl="0" eaLnBrk="1" latinLnBrk="0" hangingPunct="1">
              <a:spcBef>
                <a:spcPct val="0"/>
              </a:spcBef>
              <a:buNone/>
              <a:defRPr sz="4400" kern="1200">
                <a:solidFill>
                  <a:schemeClr val="lt1"/>
                </a:solidFill>
                <a:latin typeface="+mn-lt"/>
                <a:ea typeface="+mn-ea"/>
                <a:cs typeface="+mn-cs"/>
              </a:defRPr>
            </a:lvl1pPr>
            <a:lvl2pPr>
              <a:defRPr>
                <a:solidFill>
                  <a:schemeClr val="lt1"/>
                </a:solidFill>
                <a:latin typeface="+mn-lt"/>
                <a:ea typeface="+mn-ea"/>
                <a:cs typeface="+mn-cs"/>
              </a:defRPr>
            </a:lvl2pPr>
            <a:lvl3pPr>
              <a:defRPr>
                <a:solidFill>
                  <a:schemeClr val="lt1"/>
                </a:solidFill>
                <a:latin typeface="+mn-lt"/>
                <a:ea typeface="+mn-ea"/>
                <a:cs typeface="+mn-cs"/>
              </a:defRPr>
            </a:lvl3pPr>
            <a:lvl4pPr>
              <a:defRPr>
                <a:solidFill>
                  <a:schemeClr val="lt1"/>
                </a:solidFill>
                <a:latin typeface="+mn-lt"/>
                <a:ea typeface="+mn-ea"/>
                <a:cs typeface="+mn-cs"/>
              </a:defRPr>
            </a:lvl4pPr>
            <a:lvl5pPr>
              <a:defRPr>
                <a:solidFill>
                  <a:schemeClr val="lt1"/>
                </a:solidFill>
                <a:latin typeface="+mn-lt"/>
                <a:ea typeface="+mn-ea"/>
                <a:cs typeface="+mn-cs"/>
              </a:defRPr>
            </a:lvl5pPr>
            <a:lvl6pPr>
              <a:defRPr>
                <a:solidFill>
                  <a:schemeClr val="lt1"/>
                </a:solidFill>
                <a:latin typeface="+mn-lt"/>
                <a:ea typeface="+mn-ea"/>
                <a:cs typeface="+mn-cs"/>
              </a:defRPr>
            </a:lvl6pPr>
            <a:lvl7pPr>
              <a:defRPr>
                <a:solidFill>
                  <a:schemeClr val="lt1"/>
                </a:solidFill>
                <a:latin typeface="+mn-lt"/>
                <a:ea typeface="+mn-ea"/>
                <a:cs typeface="+mn-cs"/>
              </a:defRPr>
            </a:lvl7pPr>
            <a:lvl8pPr>
              <a:defRPr>
                <a:solidFill>
                  <a:schemeClr val="lt1"/>
                </a:solidFill>
                <a:latin typeface="+mn-lt"/>
                <a:ea typeface="+mn-ea"/>
                <a:cs typeface="+mn-cs"/>
              </a:defRPr>
            </a:lvl8pPr>
            <a:lvl9pPr>
              <a:defRPr>
                <a:solidFill>
                  <a:schemeClr val="lt1"/>
                </a:solidFill>
                <a:latin typeface="+mn-lt"/>
                <a:ea typeface="+mn-ea"/>
                <a:cs typeface="+mn-cs"/>
              </a:defRPr>
            </a:lvl9pPr>
          </a:lstStyle>
          <a:p>
            <a:r>
              <a:rPr lang="en-US" dirty="0" smtClean="0"/>
              <a:t>Major Differences LPS vs Probate</a:t>
            </a:r>
            <a:endParaRPr lang="en-US" dirty="0"/>
          </a:p>
        </p:txBody>
      </p:sp>
      <p:sp>
        <p:nvSpPr>
          <p:cNvPr id="6" name="Text Box 5"/>
          <p:cNvSpPr txBox="1">
            <a:spLocks noChangeArrowheads="1"/>
          </p:cNvSpPr>
          <p:nvPr/>
        </p:nvSpPr>
        <p:spPr bwMode="auto">
          <a:xfrm>
            <a:off x="7467600" y="6096000"/>
            <a:ext cx="990600" cy="366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12700" cap="sq">
                <a:solidFill>
                  <a:schemeClr val="tx1"/>
                </a:solidFill>
                <a:miter lim="800000"/>
                <a:headEnd type="none" w="sm" len="sm"/>
                <a:tailEnd type="none" w="sm" len="sm"/>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lvl1pPr>
              <a:defRPr>
                <a:solidFill>
                  <a:schemeClr val="tx1"/>
                </a:solidFill>
                <a:latin typeface="Arial" charset="0"/>
              </a:defRPr>
            </a:lvl1pPr>
            <a:lvl2pPr marL="742950" indent="-285750">
              <a:defRPr>
                <a:solidFill>
                  <a:schemeClr val="tx1"/>
                </a:solidFill>
                <a:latin typeface="Arial" charset="0"/>
              </a:defRPr>
            </a:lvl2pPr>
            <a:lvl3pPr marL="1143000" indent="-228600">
              <a:defRPr>
                <a:solidFill>
                  <a:schemeClr val="tx1"/>
                </a:solidFill>
                <a:latin typeface="Arial" charset="0"/>
              </a:defRPr>
            </a:lvl3pPr>
            <a:lvl4pPr marL="1600200" indent="-228600">
              <a:defRPr>
                <a:solidFill>
                  <a:schemeClr val="tx1"/>
                </a:solidFill>
                <a:latin typeface="Arial" charset="0"/>
              </a:defRPr>
            </a:lvl4pPr>
            <a:lvl5pPr marL="2057400" indent="-228600">
              <a:defRPr>
                <a:solidFill>
                  <a:schemeClr val="tx1"/>
                </a:solidFill>
                <a:latin typeface="Arial" charset="0"/>
              </a:defRPr>
            </a:lvl5pPr>
            <a:lvl6pPr marL="2514600" indent="-228600" eaLnBrk="0" fontAlgn="base" hangingPunct="0">
              <a:spcBef>
                <a:spcPct val="0"/>
              </a:spcBef>
              <a:spcAft>
                <a:spcPct val="0"/>
              </a:spcAft>
              <a:defRPr>
                <a:solidFill>
                  <a:schemeClr val="tx1"/>
                </a:solidFill>
                <a:latin typeface="Arial" charset="0"/>
              </a:defRPr>
            </a:lvl6pPr>
            <a:lvl7pPr marL="2971800" indent="-228600" eaLnBrk="0" fontAlgn="base" hangingPunct="0">
              <a:spcBef>
                <a:spcPct val="0"/>
              </a:spcBef>
              <a:spcAft>
                <a:spcPct val="0"/>
              </a:spcAft>
              <a:defRPr>
                <a:solidFill>
                  <a:schemeClr val="tx1"/>
                </a:solidFill>
                <a:latin typeface="Arial" charset="0"/>
              </a:defRPr>
            </a:lvl7pPr>
            <a:lvl8pPr marL="3429000" indent="-228600" eaLnBrk="0" fontAlgn="base" hangingPunct="0">
              <a:spcBef>
                <a:spcPct val="0"/>
              </a:spcBef>
              <a:spcAft>
                <a:spcPct val="0"/>
              </a:spcAft>
              <a:defRPr>
                <a:solidFill>
                  <a:schemeClr val="tx1"/>
                </a:solidFill>
                <a:latin typeface="Arial" charset="0"/>
              </a:defRPr>
            </a:lvl8pPr>
            <a:lvl9pPr marL="3886200" indent="-228600" eaLnBrk="0" fontAlgn="base" hangingPunct="0">
              <a:spcBef>
                <a:spcPct val="0"/>
              </a:spcBef>
              <a:spcAft>
                <a:spcPct val="0"/>
              </a:spcAft>
              <a:defRPr>
                <a:solidFill>
                  <a:schemeClr val="tx1"/>
                </a:solidFill>
                <a:latin typeface="Arial" charset="0"/>
              </a:defRPr>
            </a:lvl9pPr>
          </a:lstStyle>
          <a:p>
            <a:pPr eaLnBrk="1" hangingPunct="1">
              <a:spcBef>
                <a:spcPct val="50000"/>
              </a:spcBef>
            </a:pPr>
            <a:r>
              <a:rPr lang="en-US" altLang="en-US" dirty="0">
                <a:latin typeface="Times New Roman" pitchFamily="18" charset="0"/>
              </a:rPr>
              <a:t>Page </a:t>
            </a:r>
            <a:r>
              <a:rPr lang="en-US" altLang="en-US" dirty="0" smtClean="0">
                <a:latin typeface="Times New Roman" pitchFamily="18" charset="0"/>
              </a:rPr>
              <a:t>9</a:t>
            </a:r>
            <a:endParaRPr lang="en-US" altLang="en-US" dirty="0">
              <a:latin typeface="Times New Roman" pitchFamily="18" charset="0"/>
            </a:endParaRPr>
          </a:p>
        </p:txBody>
      </p:sp>
    </p:spTree>
    <p:extLst>
      <p:ext uri="{BB962C8B-B14F-4D97-AF65-F5344CB8AC3E}">
        <p14:creationId xmlns:p14="http://schemas.microsoft.com/office/powerpoint/2010/main" val="4030491193"/>
      </p:ext>
    </p:extLst>
  </p:cSld>
  <p:clrMapOvr>
    <a:masterClrMapping/>
  </p:clrMapOvr>
  <p:transition spd="slow">
    <p:wheel spokes="1"/>
  </p:transition>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ppt/theme/themeOverride2.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themeOverride>
</file>

<file path=docProps/app.xml><?xml version="1.0" encoding="utf-8"?>
<Properties xmlns="http://schemas.openxmlformats.org/officeDocument/2006/extended-properties" xmlns:vt="http://schemas.openxmlformats.org/officeDocument/2006/docPropsVTypes">
  <Template/>
  <TotalTime>1297</TotalTime>
  <Words>2432</Words>
  <Application>Microsoft Office PowerPoint</Application>
  <PresentationFormat>On-screen Show (4:3)</PresentationFormat>
  <Paragraphs>403</Paragraphs>
  <Slides>47</Slides>
  <Notes>0</Notes>
  <HiddenSlides>0</HiddenSlides>
  <MMClips>0</MMClips>
  <ScaleCrop>false</ScaleCrop>
  <HeadingPairs>
    <vt:vector size="4" baseType="variant">
      <vt:variant>
        <vt:lpstr>Theme</vt:lpstr>
      </vt:variant>
      <vt:variant>
        <vt:i4>1</vt:i4>
      </vt:variant>
      <vt:variant>
        <vt:lpstr>Slide Titles</vt:lpstr>
      </vt:variant>
      <vt:variant>
        <vt:i4>47</vt:i4>
      </vt:variant>
    </vt:vector>
  </HeadingPairs>
  <TitlesOfParts>
    <vt:vector size="48" baseType="lpstr">
      <vt:lpstr>Office Theme</vt:lpstr>
      <vt:lpstr>Basics, Best Practices and Trends</vt:lpstr>
      <vt:lpstr>Course Outline</vt:lpstr>
      <vt:lpstr>Course Outline</vt:lpstr>
      <vt:lpstr>Course Outline</vt:lpstr>
      <vt:lpstr>The Basics  LPS &amp; Probate Conservatorship</vt:lpstr>
      <vt:lpstr>Major Differences LPS vs Probate</vt:lpstr>
      <vt:lpstr>Major Differences LPS vs Probate</vt:lpstr>
      <vt:lpstr>Major Differences LPS vs Probate</vt:lpstr>
      <vt:lpstr>Major Differences LPS vs Probate</vt:lpstr>
      <vt:lpstr>Major Differences LPS vs Probate</vt:lpstr>
      <vt:lpstr>Good To Know Basics</vt:lpstr>
      <vt:lpstr>Good To Know Basics </vt:lpstr>
      <vt:lpstr>Good To Know Basics </vt:lpstr>
      <vt:lpstr>Good To Know Basics </vt:lpstr>
      <vt:lpstr>Best Practices</vt:lpstr>
      <vt:lpstr>Value of Standards &amp; Certification</vt:lpstr>
      <vt:lpstr>Cons. of Person Best Practices</vt:lpstr>
      <vt:lpstr>Cons. of Person Best Practices</vt:lpstr>
      <vt:lpstr>Cons. of Estate Best Practices</vt:lpstr>
      <vt:lpstr>Cons. of Estate Best Practices</vt:lpstr>
      <vt:lpstr>Cons. of Estate Best Practices</vt:lpstr>
      <vt:lpstr>Management Best Practices Critical Oversight Recommendations</vt:lpstr>
      <vt:lpstr>Management Best Practices Critical Oversight Recommendations</vt:lpstr>
      <vt:lpstr>Management Best Practices Critical Oversight Recommendations</vt:lpstr>
      <vt:lpstr>Trends</vt:lpstr>
      <vt:lpstr>Forensic/Criminal Court  Referrals</vt:lpstr>
      <vt:lpstr>Incompetent to Stand Trial (IST)</vt:lpstr>
      <vt:lpstr>IST Continued </vt:lpstr>
      <vt:lpstr>IST continued</vt:lpstr>
      <vt:lpstr>Mentally Disordered Offender (MDO)</vt:lpstr>
      <vt:lpstr>MDOs continued</vt:lpstr>
      <vt:lpstr>MDOs continued</vt:lpstr>
      <vt:lpstr>MDOs continued</vt:lpstr>
      <vt:lpstr>Not Guilty by Reason of Insanity (NGI)</vt:lpstr>
      <vt:lpstr>Sexually Violent Predators (SVP)</vt:lpstr>
      <vt:lpstr>AB 109</vt:lpstr>
      <vt:lpstr>AB 109 continued</vt:lpstr>
      <vt:lpstr>Ideas and Solutions – Criminal Case Referrals?</vt:lpstr>
      <vt:lpstr>Kennebrew Fallout</vt:lpstr>
      <vt:lpstr>Kennebrew Ideas and Solutions</vt:lpstr>
      <vt:lpstr>Parolees and Post Release Community Supervision</vt:lpstr>
      <vt:lpstr>Parolees and Post Release Community Supervision continued</vt:lpstr>
      <vt:lpstr>Challenging Legislation</vt:lpstr>
      <vt:lpstr>AB 193</vt:lpstr>
      <vt:lpstr>Ideas and Solutions  Longer View</vt:lpstr>
      <vt:lpstr>Ideas and Solutions  Longer View Continued</vt:lpstr>
      <vt:lpstr>PowerPoint Presentation</vt:lpstr>
    </vt:vector>
  </TitlesOfParts>
  <Company>Los Angeles County Department of Mental Health</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Basics, Best Practices and Trends</dc:title>
  <dc:creator>DMH</dc:creator>
  <cp:lastModifiedBy>Gregg Fishman</cp:lastModifiedBy>
  <cp:revision>82</cp:revision>
  <cp:lastPrinted>2015-08-10T21:14:42Z</cp:lastPrinted>
  <dcterms:created xsi:type="dcterms:W3CDTF">2015-08-03T20:04:55Z</dcterms:created>
  <dcterms:modified xsi:type="dcterms:W3CDTF">2015-12-14T21:07:00Z</dcterms:modified>
</cp:coreProperties>
</file>