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133" r:id="rId5"/>
    <p:sldId id="2127" r:id="rId6"/>
    <p:sldId id="2135" r:id="rId7"/>
    <p:sldId id="2132" r:id="rId8"/>
    <p:sldId id="2131" r:id="rId9"/>
    <p:sldId id="2130" r:id="rId10"/>
    <p:sldId id="2129" r:id="rId11"/>
    <p:sldId id="2139" r:id="rId12"/>
    <p:sldId id="2137" r:id="rId13"/>
    <p:sldId id="2136" r:id="rId14"/>
    <p:sldId id="2141" r:id="rId15"/>
    <p:sldId id="2140" r:id="rId16"/>
    <p:sldId id="2142" r:id="rId17"/>
    <p:sldId id="2128" r:id="rId18"/>
    <p:sldId id="213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E661C-1EFC-B95F-BF33-97B1733F6980}" v="7" dt="2022-06-22T17:43:42.985"/>
    <p1510:client id="{D6D1CB19-C58A-4C2B-9F4C-ACFCE4F1E974}" v="774" dt="2022-06-22T20:52:02.190"/>
    <p1510:client id="{DE0B9C4F-5246-4CE7-26CE-2D8DE2251F58}" v="4316" dt="2022-06-22T20:20:55.883"/>
    <p1510:client id="{F204A592-DE0E-B950-5005-B8A094887C2B}" v="86" dt="2022-06-22T19:25:0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6c4cccbc0b454cec59c2845bf2fddd75204050ad1fa8e9d4438509b3ac76149::" providerId="AD" clId="Web-{F204A592-DE0E-B950-5005-B8A094887C2B}"/>
    <pc:docChg chg="addSld delSld modSld sldOrd">
      <pc:chgData name="Guest User" userId="S::urn:spo:anon#76c4cccbc0b454cec59c2845bf2fddd75204050ad1fa8e9d4438509b3ac76149::" providerId="AD" clId="Web-{F204A592-DE0E-B950-5005-B8A094887C2B}" dt="2022-06-22T19:25:07.356" v="73" actId="14100"/>
      <pc:docMkLst>
        <pc:docMk/>
      </pc:docMkLst>
      <pc:sldChg chg="addSp modSp">
        <pc:chgData name="Guest User" userId="S::urn:spo:anon#76c4cccbc0b454cec59c2845bf2fddd75204050ad1fa8e9d4438509b3ac76149::" providerId="AD" clId="Web-{F204A592-DE0E-B950-5005-B8A094887C2B}" dt="2022-06-22T19:15:38.835" v="11" actId="14100"/>
        <pc:sldMkLst>
          <pc:docMk/>
          <pc:sldMk cId="2598361963" sldId="2129"/>
        </pc:sldMkLst>
        <pc:picChg chg="add mod modCrop">
          <ac:chgData name="Guest User" userId="S::urn:spo:anon#76c4cccbc0b454cec59c2845bf2fddd75204050ad1fa8e9d4438509b3ac76149::" providerId="AD" clId="Web-{F204A592-DE0E-B950-5005-B8A094887C2B}" dt="2022-06-22T19:15:38.835" v="11" actId="14100"/>
          <ac:picMkLst>
            <pc:docMk/>
            <pc:sldMk cId="2598361963" sldId="2129"/>
            <ac:picMk id="2" creationId="{0A7D002E-777A-C16F-5828-B7433CFC239B}"/>
          </ac:picMkLst>
        </pc:picChg>
      </pc:sldChg>
      <pc:sldChg chg="addSp delSp modSp">
        <pc:chgData name="Guest User" userId="S::urn:spo:anon#76c4cccbc0b454cec59c2845bf2fddd75204050ad1fa8e9d4438509b3ac76149::" providerId="AD" clId="Web-{F204A592-DE0E-B950-5005-B8A094887C2B}" dt="2022-06-22T19:20:18.439" v="39" actId="14100"/>
        <pc:sldMkLst>
          <pc:docMk/>
          <pc:sldMk cId="700645585" sldId="2136"/>
        </pc:sldMkLst>
        <pc:picChg chg="add del mod">
          <ac:chgData name="Guest User" userId="S::urn:spo:anon#76c4cccbc0b454cec59c2845bf2fddd75204050ad1fa8e9d4438509b3ac76149::" providerId="AD" clId="Web-{F204A592-DE0E-B950-5005-B8A094887C2B}" dt="2022-06-22T19:19:39.203" v="33"/>
          <ac:picMkLst>
            <pc:docMk/>
            <pc:sldMk cId="700645585" sldId="2136"/>
            <ac:picMk id="2" creationId="{8DD194DD-AD80-B6E0-73A8-9A41D801E49C}"/>
          </ac:picMkLst>
        </pc:picChg>
        <pc:picChg chg="add mod modCrop">
          <ac:chgData name="Guest User" userId="S::urn:spo:anon#76c4cccbc0b454cec59c2845bf2fddd75204050ad1fa8e9d4438509b3ac76149::" providerId="AD" clId="Web-{F204A592-DE0E-B950-5005-B8A094887C2B}" dt="2022-06-22T19:20:18.439" v="39" actId="14100"/>
          <ac:picMkLst>
            <pc:docMk/>
            <pc:sldMk cId="700645585" sldId="2136"/>
            <ac:picMk id="3" creationId="{84EBE57F-A0B3-6B3F-FC78-7BE93B27BC96}"/>
          </ac:picMkLst>
        </pc:picChg>
      </pc:sldChg>
      <pc:sldChg chg="addSp delSp modSp ord">
        <pc:chgData name="Guest User" userId="S::urn:spo:anon#76c4cccbc0b454cec59c2845bf2fddd75204050ad1fa8e9d4438509b3ac76149::" providerId="AD" clId="Web-{F204A592-DE0E-B950-5005-B8A094887C2B}" dt="2022-06-22T19:18:33.888" v="26" actId="14100"/>
        <pc:sldMkLst>
          <pc:docMk/>
          <pc:sldMk cId="2381660965" sldId="2137"/>
        </pc:sldMkLst>
        <pc:picChg chg="add del mod">
          <ac:chgData name="Guest User" userId="S::urn:spo:anon#76c4cccbc0b454cec59c2845bf2fddd75204050ad1fa8e9d4438509b3ac76149::" providerId="AD" clId="Web-{F204A592-DE0E-B950-5005-B8A094887C2B}" dt="2022-06-22T19:17:34.714" v="17"/>
          <ac:picMkLst>
            <pc:docMk/>
            <pc:sldMk cId="2381660965" sldId="2137"/>
            <ac:picMk id="2" creationId="{8834D03F-775A-2F3A-7B54-18018A513511}"/>
          </ac:picMkLst>
        </pc:picChg>
        <pc:picChg chg="add del mod">
          <ac:chgData name="Guest User" userId="S::urn:spo:anon#76c4cccbc0b454cec59c2845bf2fddd75204050ad1fa8e9d4438509b3ac76149::" providerId="AD" clId="Web-{F204A592-DE0E-B950-5005-B8A094887C2B}" dt="2022-06-22T19:17:40.949" v="19"/>
          <ac:picMkLst>
            <pc:docMk/>
            <pc:sldMk cId="2381660965" sldId="2137"/>
            <ac:picMk id="3" creationId="{C25ACBE6-0A01-9EF2-735C-F542770FEB9B}"/>
          </ac:picMkLst>
        </pc:picChg>
        <pc:picChg chg="add mod modCrop">
          <ac:chgData name="Guest User" userId="S::urn:spo:anon#76c4cccbc0b454cec59c2845bf2fddd75204050ad1fa8e9d4438509b3ac76149::" providerId="AD" clId="Web-{F204A592-DE0E-B950-5005-B8A094887C2B}" dt="2022-06-22T19:18:33.888" v="26" actId="14100"/>
          <ac:picMkLst>
            <pc:docMk/>
            <pc:sldMk cId="2381660965" sldId="2137"/>
            <ac:picMk id="4" creationId="{695B20B4-03C2-7777-C56F-B77AA0E814B0}"/>
          </ac:picMkLst>
        </pc:picChg>
      </pc:sldChg>
      <pc:sldChg chg="add del">
        <pc:chgData name="Guest User" userId="S::urn:spo:anon#76c4cccbc0b454cec59c2845bf2fddd75204050ad1fa8e9d4438509b3ac76149::" providerId="AD" clId="Web-{F204A592-DE0E-B950-5005-B8A094887C2B}" dt="2022-06-22T19:16:24.477" v="13"/>
        <pc:sldMkLst>
          <pc:docMk/>
          <pc:sldMk cId="44579062" sldId="2139"/>
        </pc:sldMkLst>
      </pc:sldChg>
      <pc:sldChg chg="add">
        <pc:chgData name="Guest User" userId="S::urn:spo:anon#76c4cccbc0b454cec59c2845bf2fddd75204050ad1fa8e9d4438509b3ac76149::" providerId="AD" clId="Web-{F204A592-DE0E-B950-5005-B8A094887C2B}" dt="2022-06-22T19:16:46.353" v="14"/>
        <pc:sldMkLst>
          <pc:docMk/>
          <pc:sldMk cId="2397733021" sldId="2139"/>
        </pc:sldMkLst>
      </pc:sldChg>
      <pc:sldChg chg="addSp modSp add replId">
        <pc:chgData name="Guest User" userId="S::urn:spo:anon#76c4cccbc0b454cec59c2845bf2fddd75204050ad1fa8e9d4438509b3ac76149::" providerId="AD" clId="Web-{F204A592-DE0E-B950-5005-B8A094887C2B}" dt="2022-06-22T19:23:32.134" v="60" actId="14100"/>
        <pc:sldMkLst>
          <pc:docMk/>
          <pc:sldMk cId="2667098020" sldId="2140"/>
        </pc:sldMkLst>
        <pc:picChg chg="add mod modCrop">
          <ac:chgData name="Guest User" userId="S::urn:spo:anon#76c4cccbc0b454cec59c2845bf2fddd75204050ad1fa8e9d4438509b3ac76149::" providerId="AD" clId="Web-{F204A592-DE0E-B950-5005-B8A094887C2B}" dt="2022-06-22T19:23:32.134" v="60" actId="14100"/>
          <ac:picMkLst>
            <pc:docMk/>
            <pc:sldMk cId="2667098020" sldId="2140"/>
            <ac:picMk id="2" creationId="{FEC89229-450A-DD5F-6C6D-A815B30ED004}"/>
          </ac:picMkLst>
        </pc:picChg>
      </pc:sldChg>
      <pc:sldChg chg="addSp delSp modSp add replId">
        <pc:chgData name="Guest User" userId="S::urn:spo:anon#76c4cccbc0b454cec59c2845bf2fddd75204050ad1fa8e9d4438509b3ac76149::" providerId="AD" clId="Web-{F204A592-DE0E-B950-5005-B8A094887C2B}" dt="2022-06-22T19:22:26.288" v="52" actId="14100"/>
        <pc:sldMkLst>
          <pc:docMk/>
          <pc:sldMk cId="6388731" sldId="2141"/>
        </pc:sldMkLst>
        <pc:picChg chg="add del mod modCrop">
          <ac:chgData name="Guest User" userId="S::urn:spo:anon#76c4cccbc0b454cec59c2845bf2fddd75204050ad1fa8e9d4438509b3ac76149::" providerId="AD" clId="Web-{F204A592-DE0E-B950-5005-B8A094887C2B}" dt="2022-06-22T19:21:24.176" v="46"/>
          <ac:picMkLst>
            <pc:docMk/>
            <pc:sldMk cId="6388731" sldId="2141"/>
            <ac:picMk id="2" creationId="{A39340F5-31EA-8225-6C77-35FEBBC718F7}"/>
          </ac:picMkLst>
        </pc:picChg>
        <pc:picChg chg="add mod modCrop">
          <ac:chgData name="Guest User" userId="S::urn:spo:anon#76c4cccbc0b454cec59c2845bf2fddd75204050ad1fa8e9d4438509b3ac76149::" providerId="AD" clId="Web-{F204A592-DE0E-B950-5005-B8A094887C2B}" dt="2022-06-22T19:22:26.288" v="52" actId="14100"/>
          <ac:picMkLst>
            <pc:docMk/>
            <pc:sldMk cId="6388731" sldId="2141"/>
            <ac:picMk id="3" creationId="{09B9BDD5-972B-A901-F287-3007ED270472}"/>
          </ac:picMkLst>
        </pc:picChg>
      </pc:sldChg>
      <pc:sldChg chg="addSp delSp modSp add replId">
        <pc:chgData name="Guest User" userId="S::urn:spo:anon#76c4cccbc0b454cec59c2845bf2fddd75204050ad1fa8e9d4438509b3ac76149::" providerId="AD" clId="Web-{F204A592-DE0E-B950-5005-B8A094887C2B}" dt="2022-06-22T19:25:07.356" v="73" actId="14100"/>
        <pc:sldMkLst>
          <pc:docMk/>
          <pc:sldMk cId="2306341747" sldId="2142"/>
        </pc:sldMkLst>
        <pc:picChg chg="del mod">
          <ac:chgData name="Guest User" userId="S::urn:spo:anon#76c4cccbc0b454cec59c2845bf2fddd75204050ad1fa8e9d4438509b3ac76149::" providerId="AD" clId="Web-{F204A592-DE0E-B950-5005-B8A094887C2B}" dt="2022-06-22T19:24:21.151" v="67"/>
          <ac:picMkLst>
            <pc:docMk/>
            <pc:sldMk cId="2306341747" sldId="2142"/>
            <ac:picMk id="2" creationId="{FEC89229-450A-DD5F-6C6D-A815B30ED004}"/>
          </ac:picMkLst>
        </pc:picChg>
        <pc:picChg chg="add mod modCrop">
          <ac:chgData name="Guest User" userId="S::urn:spo:anon#76c4cccbc0b454cec59c2845bf2fddd75204050ad1fa8e9d4438509b3ac76149::" providerId="AD" clId="Web-{F204A592-DE0E-B950-5005-B8A094887C2B}" dt="2022-06-22T19:25:07.356" v="73" actId="14100"/>
          <ac:picMkLst>
            <pc:docMk/>
            <pc:sldMk cId="2306341747" sldId="2142"/>
            <ac:picMk id="3" creationId="{EF791306-C842-84AD-E959-BC2B2069830F}"/>
          </ac:picMkLst>
        </pc:picChg>
      </pc:sldChg>
      <pc:sldChg chg="add del replId">
        <pc:chgData name="Guest User" userId="S::urn:spo:anon#76c4cccbc0b454cec59c2845bf2fddd75204050ad1fa8e9d4438509b3ac76149::" providerId="AD" clId="Web-{F204A592-DE0E-B950-5005-B8A094887C2B}" dt="2022-06-22T19:23:56.010" v="64"/>
        <pc:sldMkLst>
          <pc:docMk/>
          <pc:sldMk cId="4154885562" sldId="2142"/>
        </pc:sldMkLst>
      </pc:sldChg>
    </pc:docChg>
  </pc:docChgLst>
  <pc:docChgLst>
    <pc:chgData name="Guest User" userId="S::urn:spo:anon#76c4cccbc0b454cec59c2845bf2fddd75204050ad1fa8e9d4438509b3ac76149::" providerId="AD" clId="Web-{815E661C-1EFC-B95F-BF33-97B1733F6980}"/>
    <pc:docChg chg="modSld">
      <pc:chgData name="Guest User" userId="S::urn:spo:anon#76c4cccbc0b454cec59c2845bf2fddd75204050ad1fa8e9d4438509b3ac76149::" providerId="AD" clId="Web-{815E661C-1EFC-B95F-BF33-97B1733F6980}" dt="2022-06-22T17:43:42.985" v="3"/>
      <pc:docMkLst>
        <pc:docMk/>
      </pc:docMkLst>
      <pc:sldChg chg="addSp delSp modSp">
        <pc:chgData name="Guest User" userId="S::urn:spo:anon#76c4cccbc0b454cec59c2845bf2fddd75204050ad1fa8e9d4438509b3ac76149::" providerId="AD" clId="Web-{815E661C-1EFC-B95F-BF33-97B1733F6980}" dt="2022-06-22T17:42:00.795" v="1"/>
        <pc:sldMkLst>
          <pc:docMk/>
          <pc:sldMk cId="2598361963" sldId="2129"/>
        </pc:sldMkLst>
        <pc:picChg chg="add del mod">
          <ac:chgData name="Guest User" userId="S::urn:spo:anon#76c4cccbc0b454cec59c2845bf2fddd75204050ad1fa8e9d4438509b3ac76149::" providerId="AD" clId="Web-{815E661C-1EFC-B95F-BF33-97B1733F6980}" dt="2022-06-22T17:42:00.795" v="1"/>
          <ac:picMkLst>
            <pc:docMk/>
            <pc:sldMk cId="2598361963" sldId="2129"/>
            <ac:picMk id="2" creationId="{F2942369-303D-3049-06E8-D2285DC4C91E}"/>
          </ac:picMkLst>
        </pc:picChg>
      </pc:sldChg>
      <pc:sldChg chg="addSp delSp modSp">
        <pc:chgData name="Guest User" userId="S::urn:spo:anon#76c4cccbc0b454cec59c2845bf2fddd75204050ad1fa8e9d4438509b3ac76149::" providerId="AD" clId="Web-{815E661C-1EFC-B95F-BF33-97B1733F6980}" dt="2022-06-22T17:43:42.985" v="3"/>
        <pc:sldMkLst>
          <pc:docMk/>
          <pc:sldMk cId="251916622" sldId="2131"/>
        </pc:sldMkLst>
        <pc:picChg chg="add del mod">
          <ac:chgData name="Guest User" userId="S::urn:spo:anon#76c4cccbc0b454cec59c2845bf2fddd75204050ad1fa8e9d4438509b3ac76149::" providerId="AD" clId="Web-{815E661C-1EFC-B95F-BF33-97B1733F6980}" dt="2022-06-22T17:43:42.985" v="3"/>
          <ac:picMkLst>
            <pc:docMk/>
            <pc:sldMk cId="251916622" sldId="2131"/>
            <ac:picMk id="3" creationId="{9E70415D-0FD2-F731-9DC6-5EFE6262FD4A}"/>
          </ac:picMkLst>
        </pc:picChg>
      </pc:sldChg>
    </pc:docChg>
  </pc:docChgLst>
  <pc:docChgLst>
    <pc:chgData name="Jim" userId="ab4cf2a6-0adf-4b99-bedf-b9f06135edd1" providerId="ADAL" clId="{D6D1CB19-C58A-4C2B-9F4C-ACFCE4F1E974}"/>
    <pc:docChg chg="undo custSel addSld delSld modSld sldOrd">
      <pc:chgData name="Jim" userId="ab4cf2a6-0adf-4b99-bedf-b9f06135edd1" providerId="ADAL" clId="{D6D1CB19-C58A-4C2B-9F4C-ACFCE4F1E974}" dt="2022-06-22T20:52:02.190" v="1262" actId="1076"/>
      <pc:docMkLst>
        <pc:docMk/>
      </pc:docMkLst>
      <pc:sldChg chg="del">
        <pc:chgData name="Jim" userId="ab4cf2a6-0adf-4b99-bedf-b9f06135edd1" providerId="ADAL" clId="{D6D1CB19-C58A-4C2B-9F4C-ACFCE4F1E974}" dt="2022-06-21T23:58:25.455" v="19" actId="47"/>
        <pc:sldMkLst>
          <pc:docMk/>
          <pc:sldMk cId="3081294193" sldId="2123"/>
        </pc:sldMkLst>
      </pc:sldChg>
      <pc:sldChg chg="del">
        <pc:chgData name="Jim" userId="ab4cf2a6-0adf-4b99-bedf-b9f06135edd1" providerId="ADAL" clId="{D6D1CB19-C58A-4C2B-9F4C-ACFCE4F1E974}" dt="2022-06-21T23:27:16.646" v="10" actId="47"/>
        <pc:sldMkLst>
          <pc:docMk/>
          <pc:sldMk cId="4284014792" sldId="2124"/>
        </pc:sldMkLst>
      </pc:sldChg>
      <pc:sldChg chg="del">
        <pc:chgData name="Jim" userId="ab4cf2a6-0adf-4b99-bedf-b9f06135edd1" providerId="ADAL" clId="{D6D1CB19-C58A-4C2B-9F4C-ACFCE4F1E974}" dt="2022-06-21T23:27:15.789" v="9" actId="47"/>
        <pc:sldMkLst>
          <pc:docMk/>
          <pc:sldMk cId="1417311590" sldId="2125"/>
        </pc:sldMkLst>
      </pc:sldChg>
      <pc:sldChg chg="del">
        <pc:chgData name="Jim" userId="ab4cf2a6-0adf-4b99-bedf-b9f06135edd1" providerId="ADAL" clId="{D6D1CB19-C58A-4C2B-9F4C-ACFCE4F1E974}" dt="2022-06-21T23:27:14.722" v="8" actId="47"/>
        <pc:sldMkLst>
          <pc:docMk/>
          <pc:sldMk cId="1821543956" sldId="2126"/>
        </pc:sldMkLst>
      </pc:sldChg>
      <pc:sldChg chg="modSp mod ord">
        <pc:chgData name="Jim" userId="ab4cf2a6-0adf-4b99-bedf-b9f06135edd1" providerId="ADAL" clId="{D6D1CB19-C58A-4C2B-9F4C-ACFCE4F1E974}" dt="2022-06-22T16:51:44.721" v="710" actId="207"/>
        <pc:sldMkLst>
          <pc:docMk/>
          <pc:sldMk cId="1179818527" sldId="2127"/>
        </pc:sldMkLst>
        <pc:spChg chg="mod">
          <ac:chgData name="Jim" userId="ab4cf2a6-0adf-4b99-bedf-b9f06135edd1" providerId="ADAL" clId="{D6D1CB19-C58A-4C2B-9F4C-ACFCE4F1E974}" dt="2022-06-22T16:51:44.721" v="710" actId="207"/>
          <ac:spMkLst>
            <pc:docMk/>
            <pc:sldMk cId="1179818527" sldId="2127"/>
            <ac:spMk id="2" creationId="{741512D9-CF0A-E540-89CC-A6F70409E5E4}"/>
          </ac:spMkLst>
        </pc:spChg>
        <pc:spChg chg="mod">
          <ac:chgData name="Jim" userId="ab4cf2a6-0adf-4b99-bedf-b9f06135edd1" providerId="ADAL" clId="{D6D1CB19-C58A-4C2B-9F4C-ACFCE4F1E974}" dt="2022-06-21T23:26:38.400" v="4" actId="14100"/>
          <ac:spMkLst>
            <pc:docMk/>
            <pc:sldMk cId="1179818527" sldId="2127"/>
            <ac:spMk id="14" creationId="{B15F6797-ACD3-E5F8-D76D-A4D48A95AAB0}"/>
          </ac:spMkLst>
        </pc:spChg>
        <pc:picChg chg="mod">
          <ac:chgData name="Jim" userId="ab4cf2a6-0adf-4b99-bedf-b9f06135edd1" providerId="ADAL" clId="{D6D1CB19-C58A-4C2B-9F4C-ACFCE4F1E974}" dt="2022-06-21T23:52:26.065" v="17" actId="1076"/>
          <ac:picMkLst>
            <pc:docMk/>
            <pc:sldMk cId="1179818527" sldId="2127"/>
            <ac:picMk id="10" creationId="{E7F30795-D983-2DE9-5528-30A5AE435793}"/>
          </ac:picMkLst>
        </pc:picChg>
        <pc:picChg chg="mod">
          <ac:chgData name="Jim" userId="ab4cf2a6-0adf-4b99-bedf-b9f06135edd1" providerId="ADAL" clId="{D6D1CB19-C58A-4C2B-9F4C-ACFCE4F1E974}" dt="2022-06-21T23:52:14.594" v="15" actId="1076"/>
          <ac:picMkLst>
            <pc:docMk/>
            <pc:sldMk cId="1179818527" sldId="2127"/>
            <ac:picMk id="12" creationId="{36AF16A4-35F3-0F34-F4DE-56BFDF45BAAE}"/>
          </ac:picMkLst>
        </pc:picChg>
        <pc:picChg chg="mod">
          <ac:chgData name="Jim" userId="ab4cf2a6-0adf-4b99-bedf-b9f06135edd1" providerId="ADAL" clId="{D6D1CB19-C58A-4C2B-9F4C-ACFCE4F1E974}" dt="2022-06-21T23:52:31.093" v="18" actId="1076"/>
          <ac:picMkLst>
            <pc:docMk/>
            <pc:sldMk cId="1179818527" sldId="2127"/>
            <ac:picMk id="1026" creationId="{00000000-0000-0000-0000-000000000000}"/>
          </ac:picMkLst>
        </pc:picChg>
      </pc:sldChg>
      <pc:sldChg chg="modSp add mod">
        <pc:chgData name="Jim" userId="ab4cf2a6-0adf-4b99-bedf-b9f06135edd1" providerId="ADAL" clId="{D6D1CB19-C58A-4C2B-9F4C-ACFCE4F1E974}" dt="2022-06-22T16:52:01.518" v="711" actId="207"/>
        <pc:sldMkLst>
          <pc:docMk/>
          <pc:sldMk cId="2422488222" sldId="2128"/>
        </pc:sldMkLst>
        <pc:spChg chg="mod">
          <ac:chgData name="Jim" userId="ab4cf2a6-0adf-4b99-bedf-b9f06135edd1" providerId="ADAL" clId="{D6D1CB19-C58A-4C2B-9F4C-ACFCE4F1E974}" dt="2022-06-22T16:52:01.518" v="711" actId="207"/>
          <ac:spMkLst>
            <pc:docMk/>
            <pc:sldMk cId="2422488222" sldId="2128"/>
            <ac:spMk id="2" creationId="{D6D98E5C-39CE-07DD-5567-12C01646C371}"/>
          </ac:spMkLst>
        </pc:spChg>
      </pc:sldChg>
      <pc:sldChg chg="add">
        <pc:chgData name="Jim" userId="ab4cf2a6-0adf-4b99-bedf-b9f06135edd1" providerId="ADAL" clId="{D6D1CB19-C58A-4C2B-9F4C-ACFCE4F1E974}" dt="2022-06-21T23:58:30.871" v="21" actId="2890"/>
        <pc:sldMkLst>
          <pc:docMk/>
          <pc:sldMk cId="2598361963" sldId="2129"/>
        </pc:sldMkLst>
      </pc:sldChg>
      <pc:sldChg chg="addSp modSp add mod ord">
        <pc:chgData name="Jim" userId="ab4cf2a6-0adf-4b99-bedf-b9f06135edd1" providerId="ADAL" clId="{D6D1CB19-C58A-4C2B-9F4C-ACFCE4F1E974}" dt="2022-06-22T17:20:16.251" v="1193" actId="20577"/>
        <pc:sldMkLst>
          <pc:docMk/>
          <pc:sldMk cId="530620556" sldId="2130"/>
        </pc:sldMkLst>
        <pc:spChg chg="add mod">
          <ac:chgData name="Jim" userId="ab4cf2a6-0adf-4b99-bedf-b9f06135edd1" providerId="ADAL" clId="{D6D1CB19-C58A-4C2B-9F4C-ACFCE4F1E974}" dt="2022-06-22T17:20:16.251" v="1193" actId="20577"/>
          <ac:spMkLst>
            <pc:docMk/>
            <pc:sldMk cId="530620556" sldId="2130"/>
            <ac:spMk id="3" creationId="{748311B9-3CAD-4F3B-C06E-372FF129581A}"/>
          </ac:spMkLst>
        </pc:spChg>
        <pc:picChg chg="add mod">
          <ac:chgData name="Jim" userId="ab4cf2a6-0adf-4b99-bedf-b9f06135edd1" providerId="ADAL" clId="{D6D1CB19-C58A-4C2B-9F4C-ACFCE4F1E974}" dt="2022-06-22T17:02:39.095" v="736" actId="14100"/>
          <ac:picMkLst>
            <pc:docMk/>
            <pc:sldMk cId="530620556" sldId="2130"/>
            <ac:picMk id="2" creationId="{13A28B2E-21D3-E020-BBE4-3539D0FD3404}"/>
          </ac:picMkLst>
        </pc:picChg>
      </pc:sldChg>
      <pc:sldChg chg="addSp delSp modSp add mod">
        <pc:chgData name="Jim" userId="ab4cf2a6-0adf-4b99-bedf-b9f06135edd1" providerId="ADAL" clId="{D6D1CB19-C58A-4C2B-9F4C-ACFCE4F1E974}" dt="2022-06-22T16:59:50.959" v="731" actId="207"/>
        <pc:sldMkLst>
          <pc:docMk/>
          <pc:sldMk cId="251916622" sldId="2131"/>
        </pc:sldMkLst>
        <pc:spChg chg="add mod">
          <ac:chgData name="Jim" userId="ab4cf2a6-0adf-4b99-bedf-b9f06135edd1" providerId="ADAL" clId="{D6D1CB19-C58A-4C2B-9F4C-ACFCE4F1E974}" dt="2022-06-22T16:59:50.959" v="731" actId="207"/>
          <ac:spMkLst>
            <pc:docMk/>
            <pc:sldMk cId="251916622" sldId="2131"/>
            <ac:spMk id="11" creationId="{B6D61C8B-FF5E-7DFB-6340-302850E1A0E3}"/>
          </ac:spMkLst>
        </pc:spChg>
        <pc:picChg chg="add mod">
          <ac:chgData name="Jim" userId="ab4cf2a6-0adf-4b99-bedf-b9f06135edd1" providerId="ADAL" clId="{D6D1CB19-C58A-4C2B-9F4C-ACFCE4F1E974}" dt="2022-06-22T16:58:10.967" v="718" actId="1076"/>
          <ac:picMkLst>
            <pc:docMk/>
            <pc:sldMk cId="251916622" sldId="2131"/>
            <ac:picMk id="2" creationId="{4F2D9B95-A813-FECE-8E6D-3B1872C0481F}"/>
          </ac:picMkLst>
        </pc:picChg>
        <pc:picChg chg="add del mod">
          <ac:chgData name="Jim" userId="ab4cf2a6-0adf-4b99-bedf-b9f06135edd1" providerId="ADAL" clId="{D6D1CB19-C58A-4C2B-9F4C-ACFCE4F1E974}" dt="2022-06-22T16:59:12.676" v="724" actId="478"/>
          <ac:picMkLst>
            <pc:docMk/>
            <pc:sldMk cId="251916622" sldId="2131"/>
            <ac:picMk id="3" creationId="{29047D94-0034-F6D9-58A2-DD73CE434F68}"/>
          </ac:picMkLst>
        </pc:picChg>
      </pc:sldChg>
      <pc:sldChg chg="addSp modSp add mod">
        <pc:chgData name="Jim" userId="ab4cf2a6-0adf-4b99-bedf-b9f06135edd1" providerId="ADAL" clId="{D6D1CB19-C58A-4C2B-9F4C-ACFCE4F1E974}" dt="2022-06-22T16:56:45.769" v="716" actId="207"/>
        <pc:sldMkLst>
          <pc:docMk/>
          <pc:sldMk cId="3540061586" sldId="2132"/>
        </pc:sldMkLst>
        <pc:spChg chg="add mod">
          <ac:chgData name="Jim" userId="ab4cf2a6-0adf-4b99-bedf-b9f06135edd1" providerId="ADAL" clId="{D6D1CB19-C58A-4C2B-9F4C-ACFCE4F1E974}" dt="2022-06-22T16:56:45.769" v="716" actId="207"/>
          <ac:spMkLst>
            <pc:docMk/>
            <pc:sldMk cId="3540061586" sldId="2132"/>
            <ac:spMk id="8" creationId="{2E65D24B-BE2C-1AD8-5996-3A710CA90416}"/>
          </ac:spMkLst>
        </pc:spChg>
        <pc:picChg chg="add mod">
          <ac:chgData name="Jim" userId="ab4cf2a6-0adf-4b99-bedf-b9f06135edd1" providerId="ADAL" clId="{D6D1CB19-C58A-4C2B-9F4C-ACFCE4F1E974}" dt="2022-06-22T16:55:54.264" v="713" actId="1076"/>
          <ac:picMkLst>
            <pc:docMk/>
            <pc:sldMk cId="3540061586" sldId="2132"/>
            <ac:picMk id="2" creationId="{D43A096B-0507-E98D-54C9-992DD65C3F98}"/>
          </ac:picMkLst>
        </pc:picChg>
      </pc:sldChg>
      <pc:sldChg chg="addSp delSp modSp add mod ord">
        <pc:chgData name="Jim" userId="ab4cf2a6-0adf-4b99-bedf-b9f06135edd1" providerId="ADAL" clId="{D6D1CB19-C58A-4C2B-9F4C-ACFCE4F1E974}" dt="2022-06-22T16:51:01.239" v="707" actId="14100"/>
        <pc:sldMkLst>
          <pc:docMk/>
          <pc:sldMk cId="52508288" sldId="2133"/>
        </pc:sldMkLst>
        <pc:spChg chg="add mod">
          <ac:chgData name="Jim" userId="ab4cf2a6-0adf-4b99-bedf-b9f06135edd1" providerId="ADAL" clId="{D6D1CB19-C58A-4C2B-9F4C-ACFCE4F1E974}" dt="2022-06-22T16:51:01.239" v="707" actId="14100"/>
          <ac:spMkLst>
            <pc:docMk/>
            <pc:sldMk cId="52508288" sldId="2133"/>
            <ac:spMk id="2" creationId="{958CF9DE-2277-43C5-41B7-16F210B9710D}"/>
          </ac:spMkLst>
        </pc:spChg>
        <pc:cxnChg chg="add del mod">
          <ac:chgData name="Jim" userId="ab4cf2a6-0adf-4b99-bedf-b9f06135edd1" providerId="ADAL" clId="{D6D1CB19-C58A-4C2B-9F4C-ACFCE4F1E974}" dt="2022-06-22T16:50:19.263" v="677" actId="478"/>
          <ac:cxnSpMkLst>
            <pc:docMk/>
            <pc:sldMk cId="52508288" sldId="2133"/>
            <ac:cxnSpMk id="4" creationId="{31FDBFC0-0C5A-701A-EBF5-B47EE16960CD}"/>
          </ac:cxnSpMkLst>
        </pc:cxnChg>
      </pc:sldChg>
      <pc:sldChg chg="add del">
        <pc:chgData name="Jim" userId="ab4cf2a6-0adf-4b99-bedf-b9f06135edd1" providerId="ADAL" clId="{D6D1CB19-C58A-4C2B-9F4C-ACFCE4F1E974}" dt="2022-06-22T18:37:55.684" v="1196" actId="47"/>
        <pc:sldMkLst>
          <pc:docMk/>
          <pc:sldMk cId="391960979" sldId="2134"/>
        </pc:sldMkLst>
      </pc:sldChg>
      <pc:sldChg chg="modSp add mod">
        <pc:chgData name="Jim" userId="ab4cf2a6-0adf-4b99-bedf-b9f06135edd1" providerId="ADAL" clId="{D6D1CB19-C58A-4C2B-9F4C-ACFCE4F1E974}" dt="2022-06-22T16:51:38.694" v="709" actId="207"/>
        <pc:sldMkLst>
          <pc:docMk/>
          <pc:sldMk cId="4230581882" sldId="2135"/>
        </pc:sldMkLst>
        <pc:spChg chg="mod">
          <ac:chgData name="Jim" userId="ab4cf2a6-0adf-4b99-bedf-b9f06135edd1" providerId="ADAL" clId="{D6D1CB19-C58A-4C2B-9F4C-ACFCE4F1E974}" dt="2022-06-22T16:51:38.694" v="709" actId="207"/>
          <ac:spMkLst>
            <pc:docMk/>
            <pc:sldMk cId="4230581882" sldId="2135"/>
            <ac:spMk id="2" creationId="{A8F59F88-B261-2786-1040-E4297FD3FBE2}"/>
          </ac:spMkLst>
        </pc:spChg>
      </pc:sldChg>
      <pc:sldChg chg="add">
        <pc:chgData name="Jim" userId="ab4cf2a6-0adf-4b99-bedf-b9f06135edd1" providerId="ADAL" clId="{D6D1CB19-C58A-4C2B-9F4C-ACFCE4F1E974}" dt="2022-06-22T17:20:53.405" v="1194" actId="2890"/>
        <pc:sldMkLst>
          <pc:docMk/>
          <pc:sldMk cId="700645585" sldId="2136"/>
        </pc:sldMkLst>
      </pc:sldChg>
      <pc:sldChg chg="add">
        <pc:chgData name="Jim" userId="ab4cf2a6-0adf-4b99-bedf-b9f06135edd1" providerId="ADAL" clId="{D6D1CB19-C58A-4C2B-9F4C-ACFCE4F1E974}" dt="2022-06-22T17:20:55.491" v="1195" actId="2890"/>
        <pc:sldMkLst>
          <pc:docMk/>
          <pc:sldMk cId="2381660965" sldId="2137"/>
        </pc:sldMkLst>
      </pc:sldChg>
      <pc:sldChg chg="addSp modSp add mod ord">
        <pc:chgData name="Jim" userId="ab4cf2a6-0adf-4b99-bedf-b9f06135edd1" providerId="ADAL" clId="{D6D1CB19-C58A-4C2B-9F4C-ACFCE4F1E974}" dt="2022-06-22T18:46:06.311" v="1234" actId="20577"/>
        <pc:sldMkLst>
          <pc:docMk/>
          <pc:sldMk cId="246956299" sldId="2138"/>
        </pc:sldMkLst>
        <pc:spChg chg="add mod">
          <ac:chgData name="Jim" userId="ab4cf2a6-0adf-4b99-bedf-b9f06135edd1" providerId="ADAL" clId="{D6D1CB19-C58A-4C2B-9F4C-ACFCE4F1E974}" dt="2022-06-22T18:46:06.311" v="1234" actId="20577"/>
          <ac:spMkLst>
            <pc:docMk/>
            <pc:sldMk cId="246956299" sldId="2138"/>
            <ac:spMk id="2" creationId="{A0863A77-439A-173D-F1B1-D66B799E19C1}"/>
          </ac:spMkLst>
        </pc:spChg>
      </pc:sldChg>
      <pc:sldChg chg="addSp delSp modSp mod">
        <pc:chgData name="Jim" userId="ab4cf2a6-0adf-4b99-bedf-b9f06135edd1" providerId="ADAL" clId="{D6D1CB19-C58A-4C2B-9F4C-ACFCE4F1E974}" dt="2022-06-22T20:52:02.190" v="1262" actId="1076"/>
        <pc:sldMkLst>
          <pc:docMk/>
          <pc:sldMk cId="2667098020" sldId="2140"/>
        </pc:sldMkLst>
        <pc:picChg chg="del">
          <ac:chgData name="Jim" userId="ab4cf2a6-0adf-4b99-bedf-b9f06135edd1" providerId="ADAL" clId="{D6D1CB19-C58A-4C2B-9F4C-ACFCE4F1E974}" dt="2022-06-22T20:49:12.621" v="1253" actId="478"/>
          <ac:picMkLst>
            <pc:docMk/>
            <pc:sldMk cId="2667098020" sldId="2140"/>
            <ac:picMk id="2" creationId="{FEC89229-450A-DD5F-6C6D-A815B30ED004}"/>
          </ac:picMkLst>
        </pc:picChg>
        <pc:picChg chg="add mod">
          <ac:chgData name="Jim" userId="ab4cf2a6-0adf-4b99-bedf-b9f06135edd1" providerId="ADAL" clId="{D6D1CB19-C58A-4C2B-9F4C-ACFCE4F1E974}" dt="2022-06-22T20:49:42.751" v="1255" actId="1076"/>
          <ac:picMkLst>
            <pc:docMk/>
            <pc:sldMk cId="2667098020" sldId="2140"/>
            <ac:picMk id="3" creationId="{6C9A558C-9BBF-59E5-DB4E-3AF5083BE74C}"/>
          </ac:picMkLst>
        </pc:picChg>
        <pc:picChg chg="add mod">
          <ac:chgData name="Jim" userId="ab4cf2a6-0adf-4b99-bedf-b9f06135edd1" providerId="ADAL" clId="{D6D1CB19-C58A-4C2B-9F4C-ACFCE4F1E974}" dt="2022-06-22T20:50:38.199" v="1257" actId="1076"/>
          <ac:picMkLst>
            <pc:docMk/>
            <pc:sldMk cId="2667098020" sldId="2140"/>
            <ac:picMk id="4" creationId="{B0E64D8B-5BA0-4560-CFAF-03D8316D965B}"/>
          </ac:picMkLst>
        </pc:picChg>
        <pc:picChg chg="add mod">
          <ac:chgData name="Jim" userId="ab4cf2a6-0adf-4b99-bedf-b9f06135edd1" providerId="ADAL" clId="{D6D1CB19-C58A-4C2B-9F4C-ACFCE4F1E974}" dt="2022-06-22T20:51:26.999" v="1259" actId="1076"/>
          <ac:picMkLst>
            <pc:docMk/>
            <pc:sldMk cId="2667098020" sldId="2140"/>
            <ac:picMk id="5" creationId="{56DFE873-5031-5966-EEAF-63F77362F1E2}"/>
          </ac:picMkLst>
        </pc:picChg>
        <pc:picChg chg="add mod">
          <ac:chgData name="Jim" userId="ab4cf2a6-0adf-4b99-bedf-b9f06135edd1" providerId="ADAL" clId="{D6D1CB19-C58A-4C2B-9F4C-ACFCE4F1E974}" dt="2022-06-22T20:52:02.190" v="1262" actId="1076"/>
          <ac:picMkLst>
            <pc:docMk/>
            <pc:sldMk cId="2667098020" sldId="2140"/>
            <ac:picMk id="6" creationId="{BC737793-2692-06C6-3356-E21B0C5942F4}"/>
          </ac:picMkLst>
        </pc:picChg>
      </pc:sldChg>
      <pc:sldChg chg="addSp delSp modSp mod">
        <pc:chgData name="Jim" userId="ab4cf2a6-0adf-4b99-bedf-b9f06135edd1" providerId="ADAL" clId="{D6D1CB19-C58A-4C2B-9F4C-ACFCE4F1E974}" dt="2022-06-22T20:49:02.117" v="1252" actId="1076"/>
        <pc:sldMkLst>
          <pc:docMk/>
          <pc:sldMk cId="2306341747" sldId="2142"/>
        </pc:sldMkLst>
        <pc:spChg chg="add del">
          <ac:chgData name="Jim" userId="ab4cf2a6-0adf-4b99-bedf-b9f06135edd1" providerId="ADAL" clId="{D6D1CB19-C58A-4C2B-9F4C-ACFCE4F1E974}" dt="2022-06-22T20:46:16.328" v="1241" actId="22"/>
          <ac:spMkLst>
            <pc:docMk/>
            <pc:sldMk cId="2306341747" sldId="2142"/>
            <ac:spMk id="11" creationId="{773365DB-4674-57BD-C88D-F257F07067D3}"/>
          </ac:spMkLst>
        </pc:spChg>
        <pc:spChg chg="add del">
          <ac:chgData name="Jim" userId="ab4cf2a6-0adf-4b99-bedf-b9f06135edd1" providerId="ADAL" clId="{D6D1CB19-C58A-4C2B-9F4C-ACFCE4F1E974}" dt="2022-06-22T20:46:15.388" v="1239" actId="22"/>
          <ac:spMkLst>
            <pc:docMk/>
            <pc:sldMk cId="2306341747" sldId="2142"/>
            <ac:spMk id="13" creationId="{BE4859D9-CFD8-B9CA-74D7-4B264635C261}"/>
          </ac:spMkLst>
        </pc:spChg>
        <pc:spChg chg="add del mod">
          <ac:chgData name="Jim" userId="ab4cf2a6-0adf-4b99-bedf-b9f06135edd1" providerId="ADAL" clId="{D6D1CB19-C58A-4C2B-9F4C-ACFCE4F1E974}" dt="2022-06-22T20:46:54.789" v="1245" actId="478"/>
          <ac:spMkLst>
            <pc:docMk/>
            <pc:sldMk cId="2306341747" sldId="2142"/>
            <ac:spMk id="15" creationId="{CC123761-F2C7-91E3-5C7E-2C73EBC990D3}"/>
          </ac:spMkLst>
        </pc:spChg>
        <pc:picChg chg="add del">
          <ac:chgData name="Jim" userId="ab4cf2a6-0adf-4b99-bedf-b9f06135edd1" providerId="ADAL" clId="{D6D1CB19-C58A-4C2B-9F4C-ACFCE4F1E974}" dt="2022-06-22T20:48:06.286" v="1247" actId="478"/>
          <ac:picMkLst>
            <pc:docMk/>
            <pc:sldMk cId="2306341747" sldId="2142"/>
            <ac:picMk id="3" creationId="{EF791306-C842-84AD-E959-BC2B2069830F}"/>
          </ac:picMkLst>
        </pc:picChg>
        <pc:picChg chg="add mod">
          <ac:chgData name="Jim" userId="ab4cf2a6-0adf-4b99-bedf-b9f06135edd1" providerId="ADAL" clId="{D6D1CB19-C58A-4C2B-9F4C-ACFCE4F1E974}" dt="2022-06-22T20:48:11.872" v="1248" actId="1076"/>
          <ac:picMkLst>
            <pc:docMk/>
            <pc:sldMk cId="2306341747" sldId="2142"/>
            <ac:picMk id="7" creationId="{E1FA3F02-20AB-74BC-3406-B179F60D27BB}"/>
          </ac:picMkLst>
        </pc:picChg>
        <pc:picChg chg="add mod">
          <ac:chgData name="Jim" userId="ab4cf2a6-0adf-4b99-bedf-b9f06135edd1" providerId="ADAL" clId="{D6D1CB19-C58A-4C2B-9F4C-ACFCE4F1E974}" dt="2022-06-22T20:49:02.117" v="1252" actId="1076"/>
          <ac:picMkLst>
            <pc:docMk/>
            <pc:sldMk cId="2306341747" sldId="2142"/>
            <ac:picMk id="8" creationId="{D8120E22-CF9C-9E3E-D572-54C1E5B26C42}"/>
          </ac:picMkLst>
        </pc:picChg>
        <pc:picChg chg="add mod">
          <ac:chgData name="Jim" userId="ab4cf2a6-0adf-4b99-bedf-b9f06135edd1" providerId="ADAL" clId="{D6D1CB19-C58A-4C2B-9F4C-ACFCE4F1E974}" dt="2022-06-22T20:48:53.783" v="1251" actId="1076"/>
          <ac:picMkLst>
            <pc:docMk/>
            <pc:sldMk cId="2306341747" sldId="2142"/>
            <ac:picMk id="9" creationId="{40FB9D30-042C-7310-33DD-BE28A8781B79}"/>
          </ac:picMkLst>
        </pc:picChg>
      </pc:sldChg>
    </pc:docChg>
  </pc:docChgLst>
  <pc:docChgLst>
    <pc:chgData name="Guest User" userId="S::urn:spo:anon#76c4cccbc0b454cec59c2845bf2fddd75204050ad1fa8e9d4438509b3ac76149::" providerId="AD" clId="Web-{DE0B9C4F-5246-4CE7-26CE-2D8DE2251F58}"/>
    <pc:docChg chg="modSld sldOrd">
      <pc:chgData name="Guest User" userId="S::urn:spo:anon#76c4cccbc0b454cec59c2845bf2fddd75204050ad1fa8e9d4438509b3ac76149::" providerId="AD" clId="Web-{DE0B9C4F-5246-4CE7-26CE-2D8DE2251F58}" dt="2022-06-22T20:20:51.757" v="2411" actId="20577"/>
      <pc:docMkLst>
        <pc:docMk/>
      </pc:docMkLst>
      <pc:sldChg chg="addSp delSp modSp modNotes">
        <pc:chgData name="Guest User" userId="S::urn:spo:anon#76c4cccbc0b454cec59c2845bf2fddd75204050ad1fa8e9d4438509b3ac76149::" providerId="AD" clId="Web-{DE0B9C4F-5246-4CE7-26CE-2D8DE2251F58}" dt="2022-06-22T20:20:51.757" v="2411" actId="20577"/>
        <pc:sldMkLst>
          <pc:docMk/>
          <pc:sldMk cId="1179818527" sldId="2127"/>
        </pc:sldMkLst>
        <pc:spChg chg="add mod">
          <ac:chgData name="Guest User" userId="S::urn:spo:anon#76c4cccbc0b454cec59c2845bf2fddd75204050ad1fa8e9d4438509b3ac76149::" providerId="AD" clId="Web-{DE0B9C4F-5246-4CE7-26CE-2D8DE2251F58}" dt="2022-06-22T20:20:51.757" v="2411" actId="20577"/>
          <ac:spMkLst>
            <pc:docMk/>
            <pc:sldMk cId="1179818527" sldId="2127"/>
            <ac:spMk id="2" creationId="{741512D9-CF0A-E540-89CC-A6F70409E5E4}"/>
          </ac:spMkLst>
        </pc:spChg>
        <pc:spChg chg="add del mod">
          <ac:chgData name="Guest User" userId="S::urn:spo:anon#76c4cccbc0b454cec59c2845bf2fddd75204050ad1fa8e9d4438509b3ac76149::" providerId="AD" clId="Web-{DE0B9C4F-5246-4CE7-26CE-2D8DE2251F58}" dt="2022-06-22T16:12:17.358" v="1131"/>
          <ac:spMkLst>
            <pc:docMk/>
            <pc:sldMk cId="1179818527" sldId="2127"/>
            <ac:spMk id="3" creationId="{5DFE1907-5A62-7E47-0394-678E0CB44EE9}"/>
          </ac:spMkLst>
        </pc:spChg>
      </pc:sldChg>
      <pc:sldChg chg="addSp delSp modSp modNotes">
        <pc:chgData name="Guest User" userId="S::urn:spo:anon#76c4cccbc0b454cec59c2845bf2fddd75204050ad1fa8e9d4438509b3ac76149::" providerId="AD" clId="Web-{DE0B9C4F-5246-4CE7-26CE-2D8DE2251F58}" dt="2022-06-22T16:12:07.264" v="1130"/>
        <pc:sldMkLst>
          <pc:docMk/>
          <pc:sldMk cId="2422488222" sldId="2128"/>
        </pc:sldMkLst>
        <pc:spChg chg="add mod">
          <ac:chgData name="Guest User" userId="S::urn:spo:anon#76c4cccbc0b454cec59c2845bf2fddd75204050ad1fa8e9d4438509b3ac76149::" providerId="AD" clId="Web-{DE0B9C4F-5246-4CE7-26CE-2D8DE2251F58}" dt="2022-06-22T16:11:36.623" v="1115" actId="20577"/>
          <ac:spMkLst>
            <pc:docMk/>
            <pc:sldMk cId="2422488222" sldId="2128"/>
            <ac:spMk id="2" creationId="{D6D98E5C-39CE-07DD-5567-12C01646C371}"/>
          </ac:spMkLst>
        </pc:spChg>
        <pc:spChg chg="add del mod">
          <ac:chgData name="Guest User" userId="S::urn:spo:anon#76c4cccbc0b454cec59c2845bf2fddd75204050ad1fa8e9d4438509b3ac76149::" providerId="AD" clId="Web-{DE0B9C4F-5246-4CE7-26CE-2D8DE2251F58}" dt="2022-06-22T16:12:07.264" v="1130"/>
          <ac:spMkLst>
            <pc:docMk/>
            <pc:sldMk cId="2422488222" sldId="2128"/>
            <ac:spMk id="3" creationId="{C00862B1-DE5B-896B-666B-9B14E9BD506C}"/>
          </ac:spMkLst>
        </pc:spChg>
      </pc:sldChg>
      <pc:sldChg chg="ord">
        <pc:chgData name="Guest User" userId="S::urn:spo:anon#76c4cccbc0b454cec59c2845bf2fddd75204050ad1fa8e9d4438509b3ac76149::" providerId="AD" clId="Web-{DE0B9C4F-5246-4CE7-26CE-2D8DE2251F58}" dt="2022-06-22T18:38:06.333" v="1261"/>
        <pc:sldMkLst>
          <pc:docMk/>
          <pc:sldMk cId="251916622" sldId="2131"/>
        </pc:sldMkLst>
      </pc:sldChg>
      <pc:sldChg chg="ord">
        <pc:chgData name="Guest User" userId="S::urn:spo:anon#76c4cccbc0b454cec59c2845bf2fddd75204050ad1fa8e9d4438509b3ac76149::" providerId="AD" clId="Web-{DE0B9C4F-5246-4CE7-26CE-2D8DE2251F58}" dt="2022-06-22T18:34:01.467" v="1260"/>
        <pc:sldMkLst>
          <pc:docMk/>
          <pc:sldMk cId="3540061586" sldId="2132"/>
        </pc:sldMkLst>
      </pc:sldChg>
      <pc:sldChg chg="addSp">
        <pc:chgData name="Guest User" userId="S::urn:spo:anon#76c4cccbc0b454cec59c2845bf2fddd75204050ad1fa8e9d4438509b3ac76149::" providerId="AD" clId="Web-{DE0B9C4F-5246-4CE7-26CE-2D8DE2251F58}" dt="2022-06-22T15:26:53.512" v="579"/>
        <pc:sldMkLst>
          <pc:docMk/>
          <pc:sldMk cId="391960979" sldId="2134"/>
        </pc:sldMkLst>
        <pc:spChg chg="add">
          <ac:chgData name="Guest User" userId="S::urn:spo:anon#76c4cccbc0b454cec59c2845bf2fddd75204050ad1fa8e9d4438509b3ac76149::" providerId="AD" clId="Web-{DE0B9C4F-5246-4CE7-26CE-2D8DE2251F58}" dt="2022-06-22T15:26:53.512" v="579"/>
          <ac:spMkLst>
            <pc:docMk/>
            <pc:sldMk cId="391960979" sldId="2134"/>
            <ac:spMk id="2" creationId="{B04664F6-B98C-85A9-4587-FAC82AC0A140}"/>
          </ac:spMkLst>
        </pc:spChg>
      </pc:sldChg>
      <pc:sldChg chg="addSp delSp modSp modNotes">
        <pc:chgData name="Guest User" userId="S::urn:spo:anon#76c4cccbc0b454cec59c2845bf2fddd75204050ad1fa8e9d4438509b3ac76149::" providerId="AD" clId="Web-{DE0B9C4F-5246-4CE7-26CE-2D8DE2251F58}" dt="2022-06-22T20:20:11.662" v="2409" actId="20577"/>
        <pc:sldMkLst>
          <pc:docMk/>
          <pc:sldMk cId="4230581882" sldId="2135"/>
        </pc:sldMkLst>
        <pc:spChg chg="add mod">
          <ac:chgData name="Guest User" userId="S::urn:spo:anon#76c4cccbc0b454cec59c2845bf2fddd75204050ad1fa8e9d4438509b3ac76149::" providerId="AD" clId="Web-{DE0B9C4F-5246-4CE7-26CE-2D8DE2251F58}" dt="2022-06-22T20:20:11.662" v="2409" actId="20577"/>
          <ac:spMkLst>
            <pc:docMk/>
            <pc:sldMk cId="4230581882" sldId="2135"/>
            <ac:spMk id="2" creationId="{A8F59F88-B261-2786-1040-E4297FD3FBE2}"/>
          </ac:spMkLst>
        </pc:spChg>
        <pc:spChg chg="add del mod">
          <ac:chgData name="Guest User" userId="S::urn:spo:anon#76c4cccbc0b454cec59c2845bf2fddd75204050ad1fa8e9d4438509b3ac76149::" providerId="AD" clId="Web-{DE0B9C4F-5246-4CE7-26CE-2D8DE2251F58}" dt="2022-06-22T16:12:39.625" v="1171"/>
          <ac:spMkLst>
            <pc:docMk/>
            <pc:sldMk cId="4230581882" sldId="2135"/>
            <ac:spMk id="3" creationId="{0A39971E-BD3B-2747-FD49-2B37CFE46A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C3B6-68A6-4B86-AF90-F4BA52D1A4D4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6FB7-18AC-484E-BE8F-A7867ABD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9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8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84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0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4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Wendy Wrap-up Slid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1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9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Wendy Intro Slide – Still need to make look pretty....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2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Wendy Slide – History leading up to our collaboration.  A little about First 5.  </a:t>
            </a:r>
          </a:p>
          <a:p>
            <a:r>
              <a:rPr lang="en-US">
                <a:cs typeface="Calibri"/>
              </a:rPr>
              <a:t>Still need to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19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59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9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6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19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D900C-817F-4B52-9638-DF92D16AC2E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ADD8D8-0401-4AEB-A89B-B404AA90F93A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5AEB7C-4B95-4EE2-9054-BA8956B6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6580"/>
      </p:ext>
    </p:extLst>
  </p:cSld>
  <p:clrMapOvr>
    <a:masterClrMapping/>
  </p:clrMapOvr>
  <p:transition spd="med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D237FC-E8B6-4CBF-8926-D17CEF2C1197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C73E4A-EBA4-434B-AC77-59DAD8BD4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0473"/>
      </p:ext>
    </p:extLst>
  </p:cSld>
  <p:clrMapOvr>
    <a:masterClrMapping/>
  </p:clrMapOvr>
  <p:transition spd="med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5E9513-7BBA-4A81-8AB1-7E785A4500B3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8C35C7-0C87-4A75-8B22-23B91B726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6910"/>
      </p:ext>
    </p:extLst>
  </p:cSld>
  <p:clrMapOvr>
    <a:masterClrMapping/>
  </p:clrMapOvr>
  <p:transition spd="med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4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9053AC-9F76-4344-AA56-DD3AB4AD8F16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5041DF-A791-44B6-93EE-DA500B70F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70663"/>
      </p:ext>
    </p:extLst>
  </p:cSld>
  <p:clrMapOvr>
    <a:masterClrMapping/>
  </p:clrMapOvr>
  <p:transition spd="med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FF9537-477D-483F-9B9A-9EE35BF5BABD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E0DD4-A711-4E81-A9C0-90E643CB3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237"/>
      </p:ext>
    </p:extLst>
  </p:cSld>
  <p:clrMapOvr>
    <a:masterClrMapping/>
  </p:clrMapOvr>
  <p:transition spd="med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30E8E2-3599-4261-9F6A-48E113D24116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6B170E-441C-4CD6-852C-4D95D58B9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3897"/>
      </p:ext>
    </p:extLst>
  </p:cSld>
  <p:clrMapOvr>
    <a:masterClrMapping/>
  </p:clrMapOvr>
  <p:transition spd="med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847469-76C9-48B4-8A45-28F1F0661596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F4B025-EFBB-487C-8930-95ABB315C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8606"/>
      </p:ext>
    </p:extLst>
  </p:cSld>
  <p:clrMapOvr>
    <a:masterClrMapping/>
  </p:clrMapOvr>
  <p:transition spd="med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2A0123-9558-4334-989E-C464CF88D24E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6D885B-D5ED-4810-862B-BDB341E7A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2488"/>
      </p:ext>
    </p:extLst>
  </p:cSld>
  <p:clrMapOvr>
    <a:masterClrMapping/>
  </p:clrMapOvr>
  <p:transition spd="med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E82B6C-326F-4476-B9D9-CB5A9E14D8F6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DAA196-38E2-4963-BC96-81AF4521A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5196"/>
      </p:ext>
    </p:extLst>
  </p:cSld>
  <p:clrMapOvr>
    <a:masterClrMapping/>
  </p:clrMapOvr>
  <p:transition spd="med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EC2E7A-C830-48F0-B42D-6E5AB72205C7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9D60A5-C4BF-4D60-B443-DC74D1A8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7581"/>
      </p:ext>
    </p:extLst>
  </p:cSld>
  <p:clrMapOvr>
    <a:masterClrMapping/>
  </p:clrMapOvr>
  <p:transition spd="med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EF8C9A-B57E-4E89-A3A7-7F1D3E6EB930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6E8975-B842-48ED-91CE-BBF0BE1A2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2315"/>
      </p:ext>
    </p:extLst>
  </p:cSld>
  <p:clrMapOvr>
    <a:masterClrMapping/>
  </p:clrMapOvr>
  <p:transition spd="med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CEB86E5-5F13-42B2-AABA-F11C2A8BDE75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ED9B177-3CCC-4D2B-A7C2-68988658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9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CF9DE-2277-43C5-41B7-16F210B9710D}"/>
              </a:ext>
            </a:extLst>
          </p:cNvPr>
          <p:cNvSpPr txBox="1"/>
          <p:nvPr/>
        </p:nvSpPr>
        <p:spPr>
          <a:xfrm>
            <a:off x="352338" y="436228"/>
            <a:ext cx="8531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SLO CHAMBER </a:t>
            </a:r>
          </a:p>
          <a:p>
            <a:pPr algn="ctr"/>
            <a:r>
              <a:rPr lang="en-US" sz="4800">
                <a:solidFill>
                  <a:schemeClr val="bg1"/>
                </a:solidFill>
              </a:rPr>
              <a:t>FAMILY-FRIENDLY WORKPLACE ACCELERATOR PROGRAM</a:t>
            </a:r>
          </a:p>
          <a:p>
            <a:r>
              <a:rPr lang="en-US" sz="2400" u="sng">
                <a:solidFill>
                  <a:schemeClr val="bg1"/>
                </a:solidFill>
              </a:rPr>
              <a:t>																		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Bruce Gibson – County Supervisor, San Luis Obispo County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Wendy Wendt – Executive Director, First 5 San Luis Obispo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Jim Dantona – CEO, San Luis Obispo Chamber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2400">
                <a:solidFill>
                  <a:schemeClr val="bg1"/>
                </a:solidFill>
              </a:rPr>
              <a:t>Christina Lefevre-Latner – Workforce Development Mgr., 								     San Luis Obispo Chamber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EBE57F-A0B3-6B3F-FC78-7BE93B27BC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30" t="-161" r="-95" b="17692"/>
          <a:stretch/>
        </p:blipFill>
        <p:spPr>
          <a:xfrm>
            <a:off x="1825" y="4791"/>
            <a:ext cx="9146281" cy="56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09B9BDD5-972B-A901-F287-3007ED2704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30" t="-161" r="-95" b="17179"/>
          <a:stretch/>
        </p:blipFill>
        <p:spPr>
          <a:xfrm>
            <a:off x="1825" y="4791"/>
            <a:ext cx="9146281" cy="56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9A558C-9BBF-59E5-DB4E-3AF5083BE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73" y="35559"/>
            <a:ext cx="8340051" cy="134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E64D8B-5BA0-4560-CFAF-03D8316D9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772" y="1169053"/>
            <a:ext cx="5730737" cy="4487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FE873-5031-5966-EEAF-63F77362F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546" y="1047122"/>
            <a:ext cx="3310415" cy="2365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37793-2692-06C6-3356-E21B0C5942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2491" y="3345056"/>
            <a:ext cx="237155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A3F02-20AB-74BC-3406-B179F60D2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73" y="35559"/>
            <a:ext cx="8340051" cy="134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20E22-CF9C-9E3E-D572-54C1E5B26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34" y="1870329"/>
            <a:ext cx="8382727" cy="4017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B9D30-042C-7310-33DD-BE28A8781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5595" y="956858"/>
            <a:ext cx="4237087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98E5C-39CE-07DD-5567-12C01646C371}"/>
              </a:ext>
            </a:extLst>
          </p:cNvPr>
          <p:cNvSpPr txBox="1"/>
          <p:nvPr/>
        </p:nvSpPr>
        <p:spPr>
          <a:xfrm>
            <a:off x="437745" y="321013"/>
            <a:ext cx="826850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cs typeface="Calibri"/>
              </a:rPr>
              <a:t>What is/could be County's Role in All This?</a:t>
            </a:r>
          </a:p>
          <a:p>
            <a:pPr algn="ctr"/>
            <a:endParaRPr lang="en-US" sz="3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cs typeface="Calibri"/>
              </a:rPr>
              <a:t>Role Model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HR Policies/Practices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Joint Facilities Projects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  </a:t>
            </a:r>
          </a:p>
          <a:p>
            <a:pPr marL="742950" lvl="1" indent="-285750">
              <a:buFont typeface="Arial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lvl="1"/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1"/>
                </a:solidFill>
                <a:cs typeface="Calibri"/>
              </a:rPr>
              <a:t>Economic Engine Stimulator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Investor in FFW Accelerator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Policy Shaper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General Plan Language/Focus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Land Use/Zoning/Permitting</a:t>
            </a:r>
          </a:p>
          <a:p>
            <a:pPr marL="1200150" lvl="2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cs typeface="Calibri"/>
              </a:rPr>
              <a:t>Housing</a:t>
            </a:r>
          </a:p>
          <a:p>
            <a:pPr lvl="2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48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63A77-439A-173D-F1B1-D66B799E19C1}"/>
              </a:ext>
            </a:extLst>
          </p:cNvPr>
          <p:cNvSpPr txBox="1"/>
          <p:nvPr/>
        </p:nvSpPr>
        <p:spPr>
          <a:xfrm>
            <a:off x="2090432" y="703920"/>
            <a:ext cx="5268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</a:t>
            </a:r>
          </a:p>
          <a:p>
            <a:pPr algn="ctr"/>
            <a:r>
              <a:rPr lang="en-US" sz="800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8000">
                <a:solidFill>
                  <a:schemeClr val="bg1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695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512D9-CF0A-E540-89CC-A6F70409E5E4}"/>
              </a:ext>
            </a:extLst>
          </p:cNvPr>
          <p:cNvSpPr txBox="1"/>
          <p:nvPr/>
        </p:nvSpPr>
        <p:spPr>
          <a:xfrm>
            <a:off x="412078" y="132720"/>
            <a:ext cx="801188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cs typeface="Calibri"/>
              </a:rPr>
              <a:t>The Family-Friendly Workplace Accelerator Program</a:t>
            </a:r>
          </a:p>
          <a:p>
            <a:pPr algn="ctr"/>
            <a:endParaRPr lang="en-US" sz="28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cs typeface="Calibri"/>
              </a:rPr>
              <a:t>A Great Example of Public-Private Collaboration That....</a:t>
            </a:r>
            <a:endParaRPr lang="en-US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cs typeface="Calibri"/>
              </a:rPr>
              <a:t>Helps Business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cs typeface="Calibri"/>
              </a:rPr>
              <a:t>Supports Working Families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cs typeface="Calibri"/>
              </a:rPr>
              <a:t>Nurtures Healthy Economies and Communities</a:t>
            </a:r>
            <a:br>
              <a:rPr lang="en-US" sz="2000">
                <a:cs typeface="Calibri"/>
              </a:rPr>
            </a:br>
            <a:endParaRPr lang="en-US" sz="2000">
              <a:solidFill>
                <a:schemeClr val="bg1"/>
              </a:solidFill>
              <a:cs typeface="Calibri"/>
            </a:endParaRPr>
          </a:p>
          <a:p>
            <a:r>
              <a:rPr lang="en-US" sz="2000" b="1">
                <a:cs typeface="Calibri"/>
              </a:rPr>
              <a:t>Oh yes.  AND....</a:t>
            </a: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Champions Kids!  Which is where First 5 comes in, and where we'll start sharing our story with you.  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81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59F88-B261-2786-1040-E4297FD3FBE2}"/>
              </a:ext>
            </a:extLst>
          </p:cNvPr>
          <p:cNvSpPr txBox="1"/>
          <p:nvPr/>
        </p:nvSpPr>
        <p:spPr>
          <a:xfrm>
            <a:off x="450411" y="201439"/>
            <a:ext cx="8254496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A Little Background....</a:t>
            </a:r>
            <a:endParaRPr lang="en-US" sz="4000" b="1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FIRST 5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  <a:cs typeface="Calibri"/>
              </a:rPr>
              <a:t>A statewide public program locally grown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  <a:cs typeface="Calibri"/>
              </a:rPr>
              <a:t>The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"Why" -  Early years are critical.  90% of a child's brain is formed by age 5.</a:t>
            </a:r>
            <a:endParaRPr lang="en-US">
              <a:solidFill>
                <a:schemeClr val="bg1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Vision – children prenatal-5 grow up healthy, thriving, ready to learn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Purpose/Roles – Investor, Convener, Public Awareness-Builder</a:t>
            </a:r>
            <a:br>
              <a:rPr lang="en-US"/>
            </a:b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WE ARE THE CARE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 multi-stakeholder movement to address the local child care crisis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Cross-Sector Collaboration.....  focus on Family Friendly Workplace</a:t>
            </a:r>
          </a:p>
          <a:p>
            <a:pPr marL="742950" lvl="1" indent="-285750">
              <a:buFont typeface="Courier New,monospace"/>
              <a:buChar char="o"/>
            </a:pP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CHAMBER and FIRST 5 as PARTNERS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  <a:cs typeface="Calibri"/>
              </a:rPr>
              <a:t>Economic Vision ("Imagine SLO") incorporates family priorities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  <a:cs typeface="Calibri"/>
              </a:rPr>
              <a:t>First 5 staff joins Chamber Board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solidFill>
                  <a:schemeClr val="bg1"/>
                </a:solidFill>
                <a:cs typeface="Calibri"/>
              </a:rPr>
              <a:t>Chamber Committees examine child care as an economic issue</a:t>
            </a:r>
          </a:p>
        </p:txBody>
      </p:sp>
    </p:spTree>
    <p:extLst>
      <p:ext uri="{BB962C8B-B14F-4D97-AF65-F5344CB8AC3E}">
        <p14:creationId xmlns:p14="http://schemas.microsoft.com/office/powerpoint/2010/main" val="423058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A096B-0507-E98D-54C9-992DD65C3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407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5D24B-BE2C-1AD8-5996-3A710CA90416}"/>
              </a:ext>
            </a:extLst>
          </p:cNvPr>
          <p:cNvSpPr txBox="1"/>
          <p:nvPr/>
        </p:nvSpPr>
        <p:spPr>
          <a:xfrm>
            <a:off x="228600" y="4074059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THE EVER-GROWING PROBLEM OF CHILDCARE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$6-$15k per year per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Are you working just to pay for childcare? Stay home?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Women bore the brunt of this issue</a:t>
            </a:r>
          </a:p>
        </p:txBody>
      </p:sp>
    </p:spTree>
    <p:extLst>
      <p:ext uri="{BB962C8B-B14F-4D97-AF65-F5344CB8AC3E}">
        <p14:creationId xmlns:p14="http://schemas.microsoft.com/office/powerpoint/2010/main" val="354006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2D9B95-A813-FECE-8E6D-3B1872C04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9144000" cy="4742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D61C8B-FF5E-7DFB-6340-302850E1A0E3}"/>
              </a:ext>
            </a:extLst>
          </p:cNvPr>
          <p:cNvSpPr txBox="1"/>
          <p:nvPr/>
        </p:nvSpPr>
        <p:spPr>
          <a:xfrm>
            <a:off x="-1" y="4719509"/>
            <a:ext cx="9143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WOMEN IN THE WORKFORCE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1.8 Million less women in workforce versus Feb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Family Friendly Workplace Accelerator</a:t>
            </a:r>
          </a:p>
        </p:txBody>
      </p:sp>
    </p:spTree>
    <p:extLst>
      <p:ext uri="{BB962C8B-B14F-4D97-AF65-F5344CB8AC3E}">
        <p14:creationId xmlns:p14="http://schemas.microsoft.com/office/powerpoint/2010/main" val="25191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A28B2E-21D3-E020-BBE4-3539D0FD3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80965" cy="5684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311B9-3CAD-4F3B-C06E-372FF129581A}"/>
              </a:ext>
            </a:extLst>
          </p:cNvPr>
          <p:cNvSpPr txBox="1"/>
          <p:nvPr/>
        </p:nvSpPr>
        <p:spPr>
          <a:xfrm>
            <a:off x="6165908" y="92279"/>
            <a:ext cx="2885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11.5 million job openings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Nearly double the available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Labor force participation 62.2%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1.2% below Feb 2020 (~ 3M less workers)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Peak labor force participation 1998 (67.1%)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U-3 rate steady over last three months – flat; U-6 is +3.5% and been going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SLO County record low 2.1%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A7D002E-777A-C16F-5828-B7433CFC23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" r="-294" b="16735"/>
          <a:stretch/>
        </p:blipFill>
        <p:spPr>
          <a:xfrm>
            <a:off x="-2737" y="570"/>
            <a:ext cx="9157690" cy="56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6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654D5-0880-0F25-2DF9-B04F51CFC138}"/>
              </a:ext>
            </a:extLst>
          </p:cNvPr>
          <p:cNvSpPr txBox="1"/>
          <p:nvPr/>
        </p:nvSpPr>
        <p:spPr>
          <a:xfrm>
            <a:off x="218429" y="128791"/>
            <a:ext cx="8345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WHAT</a:t>
            </a:r>
            <a:r>
              <a:rPr lang="en-US" sz="3200" b="1" i="1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DOES IT </a:t>
            </a:r>
            <a:r>
              <a:rPr lang="en-US" sz="3200" b="1" i="1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MEAN</a:t>
            </a:r>
            <a:r>
              <a:rPr lang="en-US" sz="3200" b="1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  <a:p>
            <a:r>
              <a:rPr lang="en-US" sz="3200" b="1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TO BE FAMILY-FRIENDLY?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1E694-0E9E-78AF-5E53-5C65E6C19F4E}"/>
              </a:ext>
            </a:extLst>
          </p:cNvPr>
          <p:cNvSpPr txBox="1"/>
          <p:nvPr/>
        </p:nvSpPr>
        <p:spPr>
          <a:xfrm>
            <a:off x="218429" y="1360013"/>
            <a:ext cx="5280163" cy="533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latin typeface="Gill Sans MT" panose="020B0502020104020203" pitchFamily="34" charset="0"/>
              </a:rPr>
              <a:t>What are Family-Friendly policies?</a:t>
            </a:r>
          </a:p>
          <a:p>
            <a:pPr lvl="1"/>
            <a:r>
              <a:rPr lang="en-US" sz="2200">
                <a:latin typeface="Gill Sans MT" panose="020B0502020104020203" pitchFamily="34" charset="0"/>
              </a:rPr>
              <a:t>Family-friendly policies act to meet, directly or indirectly, the needs of children, parents, disabled family members, and the oldest generation.</a:t>
            </a:r>
          </a:p>
          <a:p>
            <a:endParaRPr lang="en-US" sz="2200">
              <a:latin typeface="Gill Sans MT" panose="020B05020201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Family-Friendly Workplace?</a:t>
            </a:r>
            <a:endParaRPr lang="en-US" sz="2400" i="1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family-friendly workplace is one whose practices make it possible for employees to more easily balance family and work.</a:t>
            </a:r>
            <a:endParaRPr lang="en-US" sz="220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20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2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>
              <a:sym typeface="Gill Sans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A60A3-4B15-C0E9-8CBB-6B903B860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391" y="1524067"/>
            <a:ext cx="3075809" cy="2926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773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5F6797-ACD3-E5F8-D76D-A4D48A95AAB0}"/>
              </a:ext>
            </a:extLst>
          </p:cNvPr>
          <p:cNvSpPr/>
          <p:nvPr/>
        </p:nvSpPr>
        <p:spPr>
          <a:xfrm>
            <a:off x="0" y="5684640"/>
            <a:ext cx="9144000" cy="117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:\Chamber Images\Chamber Logos\Chamber Main Logo\Official Logo (4-1)\SLO_Chamber_official_logo_No Border_gray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58" y="5697897"/>
            <a:ext cx="1350972" cy="11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Chamber Images\MugShots\Staff\Roberts, Pam whi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-558066" r="2441" b="558066"/>
          <a:stretch/>
        </p:blipFill>
        <p:spPr bwMode="auto">
          <a:xfrm>
            <a:off x="2606675" y="-7467600"/>
            <a:ext cx="1143000" cy="17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7F30795-D983-2DE9-5528-30A5AE43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83" y="5684639"/>
            <a:ext cx="1473033" cy="1179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 descr="Company name&#10;&#10;Description automatically generated">
            <a:extLst>
              <a:ext uri="{FF2B5EF4-FFF2-40B4-BE49-F238E27FC236}">
                <a16:creationId xmlns:a16="http://schemas.microsoft.com/office/drawing/2014/main" id="{36AF16A4-35F3-0F34-F4DE-56BFDF45B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97" y="5684639"/>
            <a:ext cx="1138444" cy="11510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95B20B4-03C2-7777-C56F-B77AA0E814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50" b="17647"/>
          <a:stretch/>
        </p:blipFill>
        <p:spPr>
          <a:xfrm>
            <a:off x="4549" y="569"/>
            <a:ext cx="9123561" cy="56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848C280176E42BCA36C9344101D79" ma:contentTypeVersion="12" ma:contentTypeDescription="Create a new document." ma:contentTypeScope="" ma:versionID="6ca6a454a1eb211e2721b80d6bab0ff8">
  <xsd:schema xmlns:xsd="http://www.w3.org/2001/XMLSchema" xmlns:xs="http://www.w3.org/2001/XMLSchema" xmlns:p="http://schemas.microsoft.com/office/2006/metadata/properties" xmlns:ns3="1dcdd068-9762-46a9-8df6-2c1fa555cd29" xmlns:ns4="68926a1b-cbf0-4365-9e6a-d488a1462557" targetNamespace="http://schemas.microsoft.com/office/2006/metadata/properties" ma:root="true" ma:fieldsID="06853f6e26e37f04de0b724eaf3f8e93" ns3:_="" ns4:_="">
    <xsd:import namespace="1dcdd068-9762-46a9-8df6-2c1fa555cd29"/>
    <xsd:import namespace="68926a1b-cbf0-4365-9e6a-d488a1462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dd068-9762-46a9-8df6-2c1fa555cd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26a1b-cbf0-4365-9e6a-d488a1462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D844EA-1213-4B24-AD8F-A4B81CEFC73B}">
  <ds:schemaRefs>
    <ds:schemaRef ds:uri="1dcdd068-9762-46a9-8df6-2c1fa555cd29"/>
    <ds:schemaRef ds:uri="68926a1b-cbf0-4365-9e6a-d488a1462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6BFD5F-D941-44A5-A0EE-BC272F0B46BE}">
  <ds:schemaRefs>
    <ds:schemaRef ds:uri="1dcdd068-9762-46a9-8df6-2c1fa555cd29"/>
    <ds:schemaRef ds:uri="68926a1b-cbf0-4365-9e6a-d488a14625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6AB854-7CAC-476C-8891-E509BC021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Dantona</dc:creator>
  <cp:revision>1</cp:revision>
  <dcterms:created xsi:type="dcterms:W3CDTF">2022-06-21T18:03:51Z</dcterms:created>
  <dcterms:modified xsi:type="dcterms:W3CDTF">2022-06-22T20:47:34Z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0x01010068F848C280176E42BCA36C9344101D79</vt:lpwstr>
  </property>
</Properties>
</file>