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74" r:id="rId1"/>
  </p:sldMasterIdLst>
  <p:notesMasterIdLst>
    <p:notesMasterId r:id="rId15"/>
  </p:notesMasterIdLst>
  <p:handoutMasterIdLst>
    <p:handoutMasterId r:id="rId16"/>
  </p:handoutMasterIdLst>
  <p:sldIdLst>
    <p:sldId id="271" r:id="rId2"/>
    <p:sldId id="268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94C"/>
    <a:srgbClr val="FFFF99"/>
    <a:srgbClr val="3399FF"/>
    <a:srgbClr val="1F1F5F"/>
    <a:srgbClr val="252571"/>
    <a:srgbClr val="1D1D79"/>
    <a:srgbClr val="28287A"/>
    <a:srgbClr val="3333CC"/>
    <a:srgbClr val="9BCDFF"/>
    <a:srgbClr val="7B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87657" autoAdjust="0"/>
  </p:normalViewPr>
  <p:slideViewPr>
    <p:cSldViewPr>
      <p:cViewPr>
        <p:scale>
          <a:sx n="78" d="100"/>
          <a:sy n="78" d="100"/>
        </p:scale>
        <p:origin x="-102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810" y="-10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49234-6A78-45B4-B0C7-F9A26DD20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06A11-065F-4BE8-829E-698E9F39EFA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5110D-F216-4299-AEC6-B2E5EC87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2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8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chu\Desktop\Powerpoint Designs\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927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733800" y="5715000"/>
            <a:ext cx="49530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lang="en-US" sz="1400" b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4799" y="1143000"/>
            <a:ext cx="8229601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l">
              <a:lnSpc>
                <a:spcPct val="75000"/>
              </a:lnSpc>
              <a:spcBef>
                <a:spcPts val="0"/>
              </a:spcBef>
              <a:defRPr sz="6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3733800" y="6019800"/>
            <a:ext cx="36576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Legislative Analyst’s Office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733800" y="4648200"/>
            <a:ext cx="4953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Subtitle 2"/>
          <p:cNvSpPr txBox="1">
            <a:spLocks/>
          </p:cNvSpPr>
          <p:nvPr userDrawn="1"/>
        </p:nvSpPr>
        <p:spPr>
          <a:xfrm>
            <a:off x="3733800" y="4419600"/>
            <a:ext cx="1676400" cy="381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Presented to:</a:t>
            </a:r>
          </a:p>
        </p:txBody>
      </p:sp>
      <p:pic>
        <p:nvPicPr>
          <p:cNvPr id="1026" name="Picture 2" descr="C:\Users\vchu\Desktop\Powerpoint Designs\California-Bea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6" y="4397193"/>
            <a:ext cx="3142754" cy="20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78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e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7467600" y="1143000"/>
            <a:ext cx="142494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 i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(Continued)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2362200"/>
            <a:ext cx="8305800" cy="381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pic>
        <p:nvPicPr>
          <p:cNvPr id="16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12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ed Page with Sub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7467600" y="1143000"/>
            <a:ext cx="142494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 i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(Continued)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2362200"/>
            <a:ext cx="8305800" cy="381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pic>
        <p:nvPicPr>
          <p:cNvPr id="16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905000"/>
            <a:ext cx="83058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7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84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chu\Desktop\Powerpoint Designs\Divi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9273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Users\vchu\Desktop\Powerpoint Designs\lao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" y="62484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1295400" y="2667000"/>
            <a:ext cx="7086600" cy="762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lao.ca.gov</a:t>
            </a:r>
          </a:p>
        </p:txBody>
      </p:sp>
    </p:spTree>
    <p:extLst>
      <p:ext uri="{BB962C8B-B14F-4D97-AF65-F5344CB8AC3E}">
        <p14:creationId xmlns:p14="http://schemas.microsoft.com/office/powerpoint/2010/main" val="1771359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am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vchu\Desktop\Powerpoint Designs\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927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733800" y="5715000"/>
            <a:ext cx="49530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lang="en-US" sz="1400" b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3733800" y="6019800"/>
            <a:ext cx="36576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Legislative Analyst’s Office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733800" y="4495800"/>
            <a:ext cx="4953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8" name="Picture 2" descr="C:\Users\vchu\Desktop\Powerpoint Designs\California-Bea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6" y="4397193"/>
            <a:ext cx="3142754" cy="20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4799" y="1143000"/>
            <a:ext cx="8229601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l">
              <a:lnSpc>
                <a:spcPct val="75000"/>
              </a:lnSpc>
              <a:spcBef>
                <a:spcPts val="0"/>
              </a:spcBef>
              <a:defRPr sz="6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8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228600" y="23622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 b="1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457200">
              <a:buFont typeface="Times New Roman" panose="02020603050405020304" pitchFamily="18" charset="0"/>
              <a:buChar char="—"/>
              <a:defRPr sz="22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28600" y="1824484"/>
            <a:ext cx="8915400" cy="4615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21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chu\Desktop\Powerpoint Designs\Divi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9273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4000" y="3048000"/>
            <a:ext cx="6434138" cy="609600"/>
          </a:xfrm>
          <a:prstGeom prst="rect">
            <a:avLst/>
          </a:prstGeom>
        </p:spPr>
        <p:txBody>
          <a:bodyPr lIns="182880" rIns="182880" anchor="b"/>
          <a:lstStyle>
            <a:lvl1pPr marL="0" indent="0" algn="ctr">
              <a:buFont typeface="Wingdings" pitchFamily="2" charset="2"/>
              <a:buNone/>
              <a:defRPr sz="4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dirty="0" smtClean="0"/>
              <a:t>Section Header</a:t>
            </a:r>
          </a:p>
        </p:txBody>
      </p:sp>
      <p:pic>
        <p:nvPicPr>
          <p:cNvPr id="9" name="Picture 2" descr="C:\Users\vchu\Desktop\Powerpoint Designs\lao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" y="62484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4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2362200"/>
            <a:ext cx="4038600" cy="38862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3000" b="1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457200">
              <a:buFont typeface="Times New Roman" panose="02020603050405020304" pitchFamily="18" charset="0"/>
              <a:buChar char="—"/>
              <a:defRPr sz="22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effectLst>
                  <a:outerShdw dist="381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724400" y="2362200"/>
            <a:ext cx="4038600" cy="38862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lang="en-US" sz="30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lang="en-US" sz="2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457200">
              <a:buFont typeface="Times New Roman" panose="02020603050405020304" pitchFamily="18" charset="0"/>
              <a:buChar char="—"/>
              <a:defRPr lang="en-US" sz="22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en-US" sz="1800" dirty="0" smtClean="0">
                <a:solidFill>
                  <a:schemeClr val="bg1"/>
                </a:solidFill>
                <a:effectLst>
                  <a:outerShdw dist="381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228600" y="1824484"/>
            <a:ext cx="8915400" cy="4615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2362200"/>
            <a:ext cx="4038600" cy="38862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000" b="1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2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6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Comparison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48200" y="2362200"/>
            <a:ext cx="4038600" cy="38862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30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lang="en-US" sz="2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lang="en-US" sz="22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lang="en-US" sz="18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lang="en-US" sz="1600" b="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Comparison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228600" y="1824484"/>
            <a:ext cx="8915400" cy="4615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2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2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chu\Desktop\Powerpoint Designs\Divi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9273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4000" y="3048000"/>
            <a:ext cx="6434138" cy="609600"/>
          </a:xfrm>
          <a:prstGeom prst="rect">
            <a:avLst/>
          </a:prstGeom>
        </p:spPr>
        <p:txBody>
          <a:bodyPr lIns="182880" rIns="182880" anchor="b"/>
          <a:lstStyle>
            <a:lvl1pPr marL="0" indent="0" algn="ctr">
              <a:buFont typeface="Wingdings" pitchFamily="2" charset="2"/>
              <a:buNone/>
              <a:defRPr sz="4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dirty="0" smtClean="0"/>
              <a:t>Divider Page</a:t>
            </a:r>
          </a:p>
        </p:txBody>
      </p:sp>
      <p:pic>
        <p:nvPicPr>
          <p:cNvPr id="10" name="Picture 2" descr="C:\Users\vchu\Desktop\Powerpoint Designs\lao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" y="62484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50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2" descr="C:\Users\vchu\Desktop\Powerpoint Designs\lao-log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5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9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4" r:id="rId8"/>
    <p:sldLayoutId id="2147483660" r:id="rId9"/>
    <p:sldLayoutId id="2147483682" r:id="rId10"/>
    <p:sldLayoutId id="2147483685" r:id="rId11"/>
    <p:sldLayoutId id="2147483686" r:id="rId12"/>
    <p:sldLayoutId id="2147483687" r:id="rId13"/>
    <p:sldLayoutId id="2147483681" r:id="rId1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b="1" kern="1200">
          <a:solidFill>
            <a:schemeClr val="bg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Brian Uhler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California’s Fiscal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8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/>
          <a:stretch/>
        </p:blipFill>
        <p:spPr bwMode="auto">
          <a:xfrm>
            <a:off x="2590800" y="533400"/>
            <a:ext cx="3864933" cy="630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740"/>
            <a:ext cx="4067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9638"/>
            <a:ext cx="3873731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4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4044" y="509808"/>
            <a:ext cx="8555156" cy="5738592"/>
            <a:chOff x="228599" y="342656"/>
            <a:chExt cx="8208847" cy="5506296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48"/>
            <a:stretch/>
          </p:blipFill>
          <p:spPr bwMode="auto">
            <a:xfrm>
              <a:off x="228600" y="1066800"/>
              <a:ext cx="8208846" cy="478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228600" y="342656"/>
              <a:ext cx="7879772" cy="246888"/>
              <a:chOff x="228600" y="342656"/>
              <a:chExt cx="7879772" cy="246888"/>
            </a:xfrm>
          </p:grpSpPr>
          <p:pic>
            <p:nvPicPr>
              <p:cNvPr id="10243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228600" y="342656"/>
                <a:ext cx="4302905" cy="246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9600" y="342656"/>
                <a:ext cx="3688772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9" y="609600"/>
              <a:ext cx="4013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88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502386"/>
            <a:ext cx="8839200" cy="5593614"/>
            <a:chOff x="1176338" y="1128713"/>
            <a:chExt cx="6791325" cy="436245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38" y="1366838"/>
              <a:ext cx="6791325" cy="412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631" y="1128713"/>
              <a:ext cx="35147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87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66800" y="112462"/>
            <a:ext cx="7010400" cy="6505972"/>
            <a:chOff x="1847850" y="639679"/>
            <a:chExt cx="5448300" cy="5056271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850" y="1162050"/>
              <a:ext cx="5448300" cy="453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850" y="639679"/>
              <a:ext cx="321945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96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121791" cy="649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1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5" y="76200"/>
            <a:ext cx="374821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94" y="76200"/>
            <a:ext cx="395430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5200"/>
            <a:ext cx="414895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0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883920"/>
            <a:ext cx="8993153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13237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3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357872" cy="62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2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" y="335280"/>
            <a:ext cx="9024580" cy="61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" y="304800"/>
            <a:ext cx="9009660" cy="630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2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636" y="1205063"/>
            <a:ext cx="9036164" cy="3824137"/>
            <a:chOff x="35509" y="914400"/>
            <a:chExt cx="9036164" cy="3824137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09" y="1538137"/>
              <a:ext cx="4765091" cy="318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36" y="1302318"/>
              <a:ext cx="1296162" cy="19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003" y="1304824"/>
              <a:ext cx="2946197" cy="164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538137"/>
              <a:ext cx="4347273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914400"/>
              <a:ext cx="6362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34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O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>
        <a:normAutofit/>
      </a:bodyPr>
      <a:lstStyle>
        <a:defPPr fontAlgn="auto">
          <a:spcAft>
            <a:spcPts val="0"/>
          </a:spcAft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6</Words>
  <Application>Microsoft Office PowerPoint</Application>
  <PresentationFormat>On-screen Show (4:3)</PresentationFormat>
  <Paragraphs>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LAO Slide Template</vt:lpstr>
      <vt:lpstr>California’s Fiscal Outlook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Chu</dc:creator>
  <cp:lastModifiedBy>Tracy Sullivan</cp:lastModifiedBy>
  <cp:revision>7</cp:revision>
  <cp:lastPrinted>1999-02-23T23:49:22Z</cp:lastPrinted>
  <dcterms:created xsi:type="dcterms:W3CDTF">2017-03-29T22:52:51Z</dcterms:created>
  <dcterms:modified xsi:type="dcterms:W3CDTF">2017-11-21T19:30:33Z</dcterms:modified>
</cp:coreProperties>
</file>