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  <p:sldMasterId id="2147483660" r:id="rId2"/>
    <p:sldMasterId id="2147483667" r:id="rId3"/>
  </p:sldMasterIdLst>
  <p:notesMasterIdLst>
    <p:notesMasterId r:id="rId14"/>
  </p:notesMasterIdLst>
  <p:sldIdLst>
    <p:sldId id="304" r:id="rId4"/>
    <p:sldId id="260" r:id="rId5"/>
    <p:sldId id="293" r:id="rId6"/>
    <p:sldId id="284" r:id="rId7"/>
    <p:sldId id="271" r:id="rId8"/>
    <p:sldId id="286" r:id="rId9"/>
    <p:sldId id="305" r:id="rId10"/>
    <p:sldId id="302" r:id="rId11"/>
    <p:sldId id="306" r:id="rId12"/>
    <p:sldId id="273" r:id="rId13"/>
  </p:sldIdLst>
  <p:sldSz cx="9144000" cy="6858000" type="screen4x3"/>
  <p:notesSz cx="7026275" cy="93122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7CFF"/>
    <a:srgbClr val="003F82"/>
    <a:srgbClr val="4CAFE6"/>
    <a:srgbClr val="9CC357"/>
    <a:srgbClr val="4F4F4F"/>
    <a:srgbClr val="46B0E7"/>
    <a:srgbClr val="003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82130" autoAdjust="0"/>
  </p:normalViewPr>
  <p:slideViewPr>
    <p:cSldViewPr>
      <p:cViewPr>
        <p:scale>
          <a:sx n="100" d="100"/>
          <a:sy n="100" d="100"/>
        </p:scale>
        <p:origin x="-133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4719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>
            <a:lvl1pPr>
              <a:defRPr sz="1200" baseline="-25000"/>
            </a:lvl1pPr>
          </a:lstStyle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1556" y="0"/>
            <a:ext cx="3044719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>
            <a:lvl1pPr algn="r">
              <a:defRPr sz="1200" baseline="-25000"/>
            </a:lvl1pPr>
          </a:lstStyle>
          <a:p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7725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837" y="4423331"/>
            <a:ext cx="5152602" cy="419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661"/>
            <a:ext cx="3044719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60" tIns="46680" rIns="93360" bIns="46680" numCol="1" anchor="b" anchorCtr="0" compatLnSpc="1">
            <a:prstTxWarp prst="textNoShape">
              <a:avLst/>
            </a:prstTxWarp>
          </a:bodyPr>
          <a:lstStyle>
            <a:lvl1pPr>
              <a:defRPr sz="1200" baseline="-250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1556" y="8846661"/>
            <a:ext cx="3044719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60" tIns="46680" rIns="93360" bIns="46680" numCol="1" anchor="b" anchorCtr="0" compatLnSpc="1">
            <a:prstTxWarp prst="textNoShape">
              <a:avLst/>
            </a:prstTxWarp>
          </a:bodyPr>
          <a:lstStyle>
            <a:lvl1pPr algn="r">
              <a:defRPr sz="1200" baseline="-25000"/>
            </a:lvl1pPr>
          </a:lstStyle>
          <a:p>
            <a:fld id="{FC6F56CE-2D97-4745-B8E8-528DD71B06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4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8500"/>
            <a:ext cx="4656137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9866" y="8845551"/>
            <a:ext cx="3044825" cy="465139"/>
          </a:xfrm>
          <a:prstGeom prst="rect">
            <a:avLst/>
          </a:prstGeom>
        </p:spPr>
        <p:txBody>
          <a:bodyPr lIns="91415" tIns="45707" rIns="91415" bIns="45707"/>
          <a:lstStyle/>
          <a:p>
            <a:fld id="{028D5645-B5C8-441E-A6EB-A13CB59318BF}" type="slidenum">
              <a:rPr lang="en-US" smtClean="0">
                <a:solidFill>
                  <a:prstClr val="black"/>
                </a:solidFill>
              </a:rPr>
              <a:pPr/>
              <a:t>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81A34-41E1-4937-A235-AF7C1FFAF6EE}" type="slidenum">
              <a:rPr lang="en-US"/>
              <a:pPr/>
              <a:t>9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81A34-41E1-4937-A235-AF7C1FFAF6EE}" type="slidenum">
              <a:rPr lang="en-US"/>
              <a:pPr/>
              <a:t>1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9931" y="8845045"/>
            <a:ext cx="3044719" cy="465614"/>
          </a:xfrm>
          <a:prstGeom prst="rect">
            <a:avLst/>
          </a:prstGeom>
          <a:ln/>
        </p:spPr>
        <p:txBody>
          <a:bodyPr lIns="93357" tIns="46678" rIns="93357" bIns="46678"/>
          <a:lstStyle/>
          <a:p>
            <a:fld id="{3F081A34-41E1-4937-A235-AF7C1FFAF6EE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9931" y="8845045"/>
            <a:ext cx="3044719" cy="465614"/>
          </a:xfrm>
          <a:prstGeom prst="rect">
            <a:avLst/>
          </a:prstGeom>
          <a:ln/>
        </p:spPr>
        <p:txBody>
          <a:bodyPr lIns="93357" tIns="46678" rIns="93357" bIns="46678"/>
          <a:lstStyle/>
          <a:p>
            <a:fld id="{3F081A34-41E1-4937-A235-AF7C1FFAF6EE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81A34-41E1-4937-A235-AF7C1FFAF6EE}" type="slidenum">
              <a:rPr lang="en-US"/>
              <a:pPr/>
              <a:t>4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F56CE-2D97-4745-B8E8-528DD71B061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81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9931" y="8845045"/>
            <a:ext cx="3044719" cy="465614"/>
          </a:xfrm>
          <a:prstGeom prst="rect">
            <a:avLst/>
          </a:prstGeom>
        </p:spPr>
        <p:txBody>
          <a:bodyPr lIns="93357" tIns="46678" rIns="93357" bIns="46678"/>
          <a:lstStyle/>
          <a:p>
            <a:fld id="{FC6F56CE-2D97-4745-B8E8-528DD71B061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81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81A34-41E1-4937-A235-AF7C1FFAF6EE}" type="slidenum">
              <a:rPr lang="en-US"/>
              <a:pPr/>
              <a:t>7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81A34-41E1-4937-A235-AF7C1FFAF6EE}" type="slidenum">
              <a:rPr lang="en-US"/>
              <a:pPr/>
              <a:t>8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3598863" y="4308475"/>
            <a:ext cx="498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3600">
                <a:solidFill>
                  <a:srgbClr val="003F83"/>
                </a:solidFill>
              </a:rPr>
              <a:t>SECTION TITLE HERE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6559550" y="4799013"/>
            <a:ext cx="2027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800">
                <a:solidFill>
                  <a:srgbClr val="46B0E7"/>
                </a:solidFill>
              </a:rPr>
              <a:t>Subtitle goes here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6246813"/>
            <a:ext cx="9144000" cy="609600"/>
          </a:xfrm>
          <a:prstGeom prst="rect">
            <a:avLst/>
          </a:prstGeom>
          <a:solidFill>
            <a:srgbClr val="003F8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F62D15-71BA-45CD-8B62-48AFBC2FA554}" type="datetime4">
              <a:rPr lang="en-US"/>
              <a:pPr/>
              <a:t>May 20, 2014</a:t>
            </a:fld>
            <a:endParaRPr lang="en-US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66800"/>
            <a:ext cx="1943100" cy="2046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66800"/>
            <a:ext cx="5676900" cy="2046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6ABA80-7FE7-459B-BB25-1494B0871A4B}" type="datetime4">
              <a:rPr lang="en-US"/>
              <a:pPr/>
              <a:t>May 20, 2014</a:t>
            </a:fld>
            <a:endParaRPr lang="en-US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367556" y="2273033"/>
            <a:ext cx="9852212" cy="1420438"/>
          </a:xfrm>
          <a:solidFill>
            <a:schemeClr val="accent1"/>
          </a:solidFill>
          <a:ln w="57150">
            <a:solidFill>
              <a:srgbClr val="A9D323"/>
            </a:solidFill>
          </a:ln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3600" b="1" kern="1200" dirty="0">
                <a:ln w="12700">
                  <a:noFill/>
                </a:ln>
                <a:solidFill>
                  <a:schemeClr val="tx1"/>
                </a:solidFill>
                <a:effectLst>
                  <a:outerShdw blurRad="63500" dist="50800" dir="2700000" algn="tl">
                    <a:srgbClr val="000000">
                      <a:alpha val="49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3237" y="5777006"/>
            <a:ext cx="8118476" cy="626969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5791200" y="390749"/>
            <a:ext cx="2830514" cy="579115"/>
            <a:chOff x="1851828" y="667744"/>
            <a:chExt cx="5363189" cy="1099143"/>
          </a:xfrm>
          <a:effectLst>
            <a:outerShdw blurRad="25400" dist="25400" dir="2700000" algn="tl" rotWithShape="0">
              <a:prstClr val="black">
                <a:alpha val="50000"/>
              </a:prstClr>
            </a:outerShdw>
          </a:effectLst>
        </p:grpSpPr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828" y="667744"/>
              <a:ext cx="2899529" cy="1099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1" name="Group 50"/>
            <p:cNvGrpSpPr/>
            <p:nvPr/>
          </p:nvGrpSpPr>
          <p:grpSpPr>
            <a:xfrm>
              <a:off x="5320722" y="868824"/>
              <a:ext cx="1894295" cy="670204"/>
              <a:chOff x="3759200" y="3124200"/>
              <a:chExt cx="1628775" cy="576263"/>
            </a:xfrm>
          </p:grpSpPr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3767138" y="3154363"/>
                <a:ext cx="279400" cy="227013"/>
              </a:xfrm>
              <a:custGeom>
                <a:avLst/>
                <a:gdLst>
                  <a:gd name="T0" fmla="*/ 72 w 74"/>
                  <a:gd name="T1" fmla="*/ 57 h 60"/>
                  <a:gd name="T2" fmla="*/ 71 w 74"/>
                  <a:gd name="T3" fmla="*/ 57 h 60"/>
                  <a:gd name="T4" fmla="*/ 68 w 74"/>
                  <a:gd name="T5" fmla="*/ 56 h 60"/>
                  <a:gd name="T6" fmla="*/ 67 w 74"/>
                  <a:gd name="T7" fmla="*/ 50 h 60"/>
                  <a:gd name="T8" fmla="*/ 67 w 74"/>
                  <a:gd name="T9" fmla="*/ 50 h 60"/>
                  <a:gd name="T10" fmla="*/ 67 w 74"/>
                  <a:gd name="T11" fmla="*/ 10 h 60"/>
                  <a:gd name="T12" fmla="*/ 67 w 74"/>
                  <a:gd name="T13" fmla="*/ 8 h 60"/>
                  <a:gd name="T14" fmla="*/ 67 w 74"/>
                  <a:gd name="T15" fmla="*/ 4 h 60"/>
                  <a:gd name="T16" fmla="*/ 70 w 74"/>
                  <a:gd name="T17" fmla="*/ 3 h 60"/>
                  <a:gd name="T18" fmla="*/ 71 w 74"/>
                  <a:gd name="T19" fmla="*/ 3 h 60"/>
                  <a:gd name="T20" fmla="*/ 74 w 74"/>
                  <a:gd name="T21" fmla="*/ 1 h 60"/>
                  <a:gd name="T22" fmla="*/ 73 w 74"/>
                  <a:gd name="T23" fmla="*/ 0 h 60"/>
                  <a:gd name="T24" fmla="*/ 72 w 74"/>
                  <a:gd name="T25" fmla="*/ 0 h 60"/>
                  <a:gd name="T26" fmla="*/ 71 w 74"/>
                  <a:gd name="T27" fmla="*/ 0 h 60"/>
                  <a:gd name="T28" fmla="*/ 60 w 74"/>
                  <a:gd name="T29" fmla="*/ 0 h 60"/>
                  <a:gd name="T30" fmla="*/ 57 w 74"/>
                  <a:gd name="T31" fmla="*/ 1 h 60"/>
                  <a:gd name="T32" fmla="*/ 38 w 74"/>
                  <a:gd name="T33" fmla="*/ 45 h 60"/>
                  <a:gd name="T34" fmla="*/ 21 w 74"/>
                  <a:gd name="T35" fmla="*/ 3 h 60"/>
                  <a:gd name="T36" fmla="*/ 18 w 74"/>
                  <a:gd name="T37" fmla="*/ 0 h 60"/>
                  <a:gd name="T38" fmla="*/ 7 w 74"/>
                  <a:gd name="T39" fmla="*/ 0 h 60"/>
                  <a:gd name="T40" fmla="*/ 6 w 74"/>
                  <a:gd name="T41" fmla="*/ 0 h 60"/>
                  <a:gd name="T42" fmla="*/ 5 w 74"/>
                  <a:gd name="T43" fmla="*/ 0 h 60"/>
                  <a:gd name="T44" fmla="*/ 4 w 74"/>
                  <a:gd name="T45" fmla="*/ 1 h 60"/>
                  <a:gd name="T46" fmla="*/ 7 w 74"/>
                  <a:gd name="T47" fmla="*/ 3 h 60"/>
                  <a:gd name="T48" fmla="*/ 11 w 74"/>
                  <a:gd name="T49" fmla="*/ 4 h 60"/>
                  <a:gd name="T50" fmla="*/ 11 w 74"/>
                  <a:gd name="T51" fmla="*/ 6 h 60"/>
                  <a:gd name="T52" fmla="*/ 11 w 74"/>
                  <a:gd name="T53" fmla="*/ 8 h 60"/>
                  <a:gd name="T54" fmla="*/ 8 w 74"/>
                  <a:gd name="T55" fmla="*/ 50 h 60"/>
                  <a:gd name="T56" fmla="*/ 3 w 74"/>
                  <a:gd name="T57" fmla="*/ 57 h 60"/>
                  <a:gd name="T58" fmla="*/ 0 w 74"/>
                  <a:gd name="T59" fmla="*/ 59 h 60"/>
                  <a:gd name="T60" fmla="*/ 1 w 74"/>
                  <a:gd name="T61" fmla="*/ 60 h 60"/>
                  <a:gd name="T62" fmla="*/ 2 w 74"/>
                  <a:gd name="T63" fmla="*/ 60 h 60"/>
                  <a:gd name="T64" fmla="*/ 10 w 74"/>
                  <a:gd name="T65" fmla="*/ 60 h 60"/>
                  <a:gd name="T66" fmla="*/ 19 w 74"/>
                  <a:gd name="T67" fmla="*/ 60 h 60"/>
                  <a:gd name="T68" fmla="*/ 21 w 74"/>
                  <a:gd name="T69" fmla="*/ 60 h 60"/>
                  <a:gd name="T70" fmla="*/ 22 w 74"/>
                  <a:gd name="T71" fmla="*/ 59 h 60"/>
                  <a:gd name="T72" fmla="*/ 19 w 74"/>
                  <a:gd name="T73" fmla="*/ 57 h 60"/>
                  <a:gd name="T74" fmla="*/ 18 w 74"/>
                  <a:gd name="T75" fmla="*/ 57 h 60"/>
                  <a:gd name="T76" fmla="*/ 12 w 74"/>
                  <a:gd name="T77" fmla="*/ 50 h 60"/>
                  <a:gd name="T78" fmla="*/ 12 w 74"/>
                  <a:gd name="T79" fmla="*/ 47 h 60"/>
                  <a:gd name="T80" fmla="*/ 15 w 74"/>
                  <a:gd name="T81" fmla="*/ 8 h 60"/>
                  <a:gd name="T82" fmla="*/ 34 w 74"/>
                  <a:gd name="T83" fmla="*/ 56 h 60"/>
                  <a:gd name="T84" fmla="*/ 36 w 74"/>
                  <a:gd name="T85" fmla="*/ 58 h 60"/>
                  <a:gd name="T86" fmla="*/ 37 w 74"/>
                  <a:gd name="T87" fmla="*/ 56 h 60"/>
                  <a:gd name="T88" fmla="*/ 58 w 74"/>
                  <a:gd name="T89" fmla="*/ 7 h 60"/>
                  <a:gd name="T90" fmla="*/ 58 w 74"/>
                  <a:gd name="T91" fmla="*/ 50 h 60"/>
                  <a:gd name="T92" fmla="*/ 58 w 74"/>
                  <a:gd name="T93" fmla="*/ 51 h 60"/>
                  <a:gd name="T94" fmla="*/ 57 w 74"/>
                  <a:gd name="T95" fmla="*/ 56 h 60"/>
                  <a:gd name="T96" fmla="*/ 53 w 74"/>
                  <a:gd name="T97" fmla="*/ 57 h 60"/>
                  <a:gd name="T98" fmla="*/ 52 w 74"/>
                  <a:gd name="T99" fmla="*/ 57 h 60"/>
                  <a:gd name="T100" fmla="*/ 49 w 74"/>
                  <a:gd name="T101" fmla="*/ 59 h 60"/>
                  <a:gd name="T102" fmla="*/ 52 w 74"/>
                  <a:gd name="T103" fmla="*/ 60 h 60"/>
                  <a:gd name="T104" fmla="*/ 63 w 74"/>
                  <a:gd name="T105" fmla="*/ 60 h 60"/>
                  <a:gd name="T106" fmla="*/ 72 w 74"/>
                  <a:gd name="T107" fmla="*/ 60 h 60"/>
                  <a:gd name="T108" fmla="*/ 74 w 74"/>
                  <a:gd name="T109" fmla="*/ 59 h 60"/>
                  <a:gd name="T110" fmla="*/ 72 w 74"/>
                  <a:gd name="T111" fmla="*/ 5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" h="60">
                    <a:moveTo>
                      <a:pt x="72" y="57"/>
                    </a:moveTo>
                    <a:cubicBezTo>
                      <a:pt x="71" y="57"/>
                      <a:pt x="71" y="57"/>
                      <a:pt x="71" y="57"/>
                    </a:cubicBezTo>
                    <a:cubicBezTo>
                      <a:pt x="70" y="57"/>
                      <a:pt x="68" y="57"/>
                      <a:pt x="68" y="56"/>
                    </a:cubicBezTo>
                    <a:cubicBezTo>
                      <a:pt x="67" y="55"/>
                      <a:pt x="67" y="52"/>
                      <a:pt x="67" y="50"/>
                    </a:cubicBezTo>
                    <a:cubicBezTo>
                      <a:pt x="67" y="50"/>
                      <a:pt x="67" y="50"/>
                      <a:pt x="67" y="5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7" y="10"/>
                      <a:pt x="67" y="9"/>
                      <a:pt x="67" y="8"/>
                    </a:cubicBezTo>
                    <a:cubicBezTo>
                      <a:pt x="67" y="6"/>
                      <a:pt x="67" y="4"/>
                      <a:pt x="67" y="4"/>
                    </a:cubicBezTo>
                    <a:cubicBezTo>
                      <a:pt x="68" y="3"/>
                      <a:pt x="69" y="3"/>
                      <a:pt x="70" y="3"/>
                    </a:cubicBezTo>
                    <a:cubicBezTo>
                      <a:pt x="70" y="3"/>
                      <a:pt x="71" y="3"/>
                      <a:pt x="71" y="3"/>
                    </a:cubicBezTo>
                    <a:cubicBezTo>
                      <a:pt x="72" y="3"/>
                      <a:pt x="74" y="3"/>
                      <a:pt x="74" y="1"/>
                    </a:cubicBezTo>
                    <a:cubicBezTo>
                      <a:pt x="74" y="1"/>
                      <a:pt x="74" y="0"/>
                      <a:pt x="73" y="0"/>
                    </a:cubicBezTo>
                    <a:cubicBezTo>
                      <a:pt x="73" y="0"/>
                      <a:pt x="73" y="0"/>
                      <a:pt x="72" y="0"/>
                    </a:cubicBezTo>
                    <a:cubicBezTo>
                      <a:pt x="72" y="0"/>
                      <a:pt x="71" y="0"/>
                      <a:pt x="71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9" y="0"/>
                      <a:pt x="58" y="0"/>
                      <a:pt x="57" y="1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1"/>
                      <a:pt x="20" y="0"/>
                      <a:pt x="1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3"/>
                      <a:pt x="6" y="3"/>
                      <a:pt x="7" y="3"/>
                    </a:cubicBezTo>
                    <a:cubicBezTo>
                      <a:pt x="9" y="3"/>
                      <a:pt x="10" y="3"/>
                      <a:pt x="11" y="4"/>
                    </a:cubicBezTo>
                    <a:cubicBezTo>
                      <a:pt x="11" y="4"/>
                      <a:pt x="11" y="5"/>
                      <a:pt x="11" y="6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8" y="55"/>
                      <a:pt x="8" y="57"/>
                      <a:pt x="3" y="57"/>
                    </a:cubicBezTo>
                    <a:cubicBezTo>
                      <a:pt x="2" y="57"/>
                      <a:pt x="0" y="57"/>
                      <a:pt x="0" y="59"/>
                    </a:cubicBezTo>
                    <a:cubicBezTo>
                      <a:pt x="0" y="59"/>
                      <a:pt x="0" y="60"/>
                      <a:pt x="1" y="60"/>
                    </a:cubicBezTo>
                    <a:cubicBezTo>
                      <a:pt x="1" y="60"/>
                      <a:pt x="2" y="60"/>
                      <a:pt x="2" y="60"/>
                    </a:cubicBezTo>
                    <a:cubicBezTo>
                      <a:pt x="5" y="60"/>
                      <a:pt x="8" y="60"/>
                      <a:pt x="10" y="60"/>
                    </a:cubicBezTo>
                    <a:cubicBezTo>
                      <a:pt x="13" y="60"/>
                      <a:pt x="16" y="60"/>
                      <a:pt x="19" y="60"/>
                    </a:cubicBezTo>
                    <a:cubicBezTo>
                      <a:pt x="19" y="60"/>
                      <a:pt x="20" y="60"/>
                      <a:pt x="21" y="60"/>
                    </a:cubicBezTo>
                    <a:cubicBezTo>
                      <a:pt x="21" y="60"/>
                      <a:pt x="22" y="60"/>
                      <a:pt x="22" y="59"/>
                    </a:cubicBezTo>
                    <a:cubicBezTo>
                      <a:pt x="21" y="57"/>
                      <a:pt x="20" y="57"/>
                      <a:pt x="19" y="57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13" y="57"/>
                      <a:pt x="12" y="54"/>
                      <a:pt x="12" y="50"/>
                    </a:cubicBezTo>
                    <a:cubicBezTo>
                      <a:pt x="12" y="49"/>
                      <a:pt x="12" y="48"/>
                      <a:pt x="12" y="47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4" y="57"/>
                      <a:pt x="34" y="58"/>
                      <a:pt x="36" y="58"/>
                    </a:cubicBezTo>
                    <a:cubicBezTo>
                      <a:pt x="37" y="58"/>
                      <a:pt x="37" y="57"/>
                      <a:pt x="37" y="56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58" y="50"/>
                      <a:pt x="58" y="50"/>
                      <a:pt x="58" y="51"/>
                    </a:cubicBezTo>
                    <a:cubicBezTo>
                      <a:pt x="58" y="53"/>
                      <a:pt x="58" y="55"/>
                      <a:pt x="57" y="56"/>
                    </a:cubicBezTo>
                    <a:cubicBezTo>
                      <a:pt x="56" y="57"/>
                      <a:pt x="54" y="57"/>
                      <a:pt x="53" y="57"/>
                    </a:cubicBezTo>
                    <a:cubicBezTo>
                      <a:pt x="53" y="57"/>
                      <a:pt x="52" y="57"/>
                      <a:pt x="52" y="57"/>
                    </a:cubicBezTo>
                    <a:cubicBezTo>
                      <a:pt x="51" y="57"/>
                      <a:pt x="50" y="57"/>
                      <a:pt x="49" y="59"/>
                    </a:cubicBezTo>
                    <a:cubicBezTo>
                      <a:pt x="49" y="60"/>
                      <a:pt x="51" y="60"/>
                      <a:pt x="52" y="60"/>
                    </a:cubicBezTo>
                    <a:cubicBezTo>
                      <a:pt x="55" y="60"/>
                      <a:pt x="59" y="60"/>
                      <a:pt x="63" y="60"/>
                    </a:cubicBezTo>
                    <a:cubicBezTo>
                      <a:pt x="66" y="60"/>
                      <a:pt x="69" y="60"/>
                      <a:pt x="72" y="60"/>
                    </a:cubicBezTo>
                    <a:cubicBezTo>
                      <a:pt x="73" y="60"/>
                      <a:pt x="74" y="60"/>
                      <a:pt x="74" y="59"/>
                    </a:cubicBezTo>
                    <a:cubicBezTo>
                      <a:pt x="74" y="57"/>
                      <a:pt x="73" y="57"/>
                      <a:pt x="72" y="57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Freeform 53"/>
              <p:cNvSpPr>
                <a:spLocks noEditPoints="1"/>
              </p:cNvSpPr>
              <p:nvPr/>
            </p:nvSpPr>
            <p:spPr bwMode="auto">
              <a:xfrm>
                <a:off x="4068763" y="3214688"/>
                <a:ext cx="150813" cy="171450"/>
              </a:xfrm>
              <a:custGeom>
                <a:avLst/>
                <a:gdLst>
                  <a:gd name="T0" fmla="*/ 39 w 40"/>
                  <a:gd name="T1" fmla="*/ 37 h 45"/>
                  <a:gd name="T2" fmla="*/ 37 w 40"/>
                  <a:gd name="T3" fmla="*/ 38 h 45"/>
                  <a:gd name="T4" fmla="*/ 35 w 40"/>
                  <a:gd name="T5" fmla="*/ 40 h 45"/>
                  <a:gd name="T6" fmla="*/ 33 w 40"/>
                  <a:gd name="T7" fmla="*/ 37 h 45"/>
                  <a:gd name="T8" fmla="*/ 32 w 40"/>
                  <a:gd name="T9" fmla="*/ 33 h 45"/>
                  <a:gd name="T10" fmla="*/ 32 w 40"/>
                  <a:gd name="T11" fmla="*/ 32 h 45"/>
                  <a:gd name="T12" fmla="*/ 32 w 40"/>
                  <a:gd name="T13" fmla="*/ 10 h 45"/>
                  <a:gd name="T14" fmla="*/ 32 w 40"/>
                  <a:gd name="T15" fmla="*/ 8 h 45"/>
                  <a:gd name="T16" fmla="*/ 30 w 40"/>
                  <a:gd name="T17" fmla="*/ 3 h 45"/>
                  <a:gd name="T18" fmla="*/ 21 w 40"/>
                  <a:gd name="T19" fmla="*/ 0 h 45"/>
                  <a:gd name="T20" fmla="*/ 4 w 40"/>
                  <a:gd name="T21" fmla="*/ 7 h 45"/>
                  <a:gd name="T22" fmla="*/ 0 w 40"/>
                  <a:gd name="T23" fmla="*/ 14 h 45"/>
                  <a:gd name="T24" fmla="*/ 0 w 40"/>
                  <a:gd name="T25" fmla="*/ 15 h 45"/>
                  <a:gd name="T26" fmla="*/ 1 w 40"/>
                  <a:gd name="T27" fmla="*/ 15 h 45"/>
                  <a:gd name="T28" fmla="*/ 6 w 40"/>
                  <a:gd name="T29" fmla="*/ 14 h 45"/>
                  <a:gd name="T30" fmla="*/ 9 w 40"/>
                  <a:gd name="T31" fmla="*/ 11 h 45"/>
                  <a:gd name="T32" fmla="*/ 19 w 40"/>
                  <a:gd name="T33" fmla="*/ 3 h 45"/>
                  <a:gd name="T34" fmla="*/ 25 w 40"/>
                  <a:gd name="T35" fmla="*/ 11 h 45"/>
                  <a:gd name="T36" fmla="*/ 25 w 40"/>
                  <a:gd name="T37" fmla="*/ 15 h 45"/>
                  <a:gd name="T38" fmla="*/ 21 w 40"/>
                  <a:gd name="T39" fmla="*/ 20 h 45"/>
                  <a:gd name="T40" fmla="*/ 21 w 40"/>
                  <a:gd name="T41" fmla="*/ 20 h 45"/>
                  <a:gd name="T42" fmla="*/ 14 w 40"/>
                  <a:gd name="T43" fmla="*/ 23 h 45"/>
                  <a:gd name="T44" fmla="*/ 0 w 40"/>
                  <a:gd name="T45" fmla="*/ 37 h 45"/>
                  <a:gd name="T46" fmla="*/ 9 w 40"/>
                  <a:gd name="T47" fmla="*/ 45 h 45"/>
                  <a:gd name="T48" fmla="*/ 20 w 40"/>
                  <a:gd name="T49" fmla="*/ 41 h 45"/>
                  <a:gd name="T50" fmla="*/ 23 w 40"/>
                  <a:gd name="T51" fmla="*/ 39 h 45"/>
                  <a:gd name="T52" fmla="*/ 24 w 40"/>
                  <a:gd name="T53" fmla="*/ 38 h 45"/>
                  <a:gd name="T54" fmla="*/ 25 w 40"/>
                  <a:gd name="T55" fmla="*/ 38 h 45"/>
                  <a:gd name="T56" fmla="*/ 25 w 40"/>
                  <a:gd name="T57" fmla="*/ 38 h 45"/>
                  <a:gd name="T58" fmla="*/ 25 w 40"/>
                  <a:gd name="T59" fmla="*/ 38 h 45"/>
                  <a:gd name="T60" fmla="*/ 31 w 40"/>
                  <a:gd name="T61" fmla="*/ 45 h 45"/>
                  <a:gd name="T62" fmla="*/ 38 w 40"/>
                  <a:gd name="T63" fmla="*/ 42 h 45"/>
                  <a:gd name="T64" fmla="*/ 40 w 40"/>
                  <a:gd name="T65" fmla="*/ 38 h 45"/>
                  <a:gd name="T66" fmla="*/ 39 w 40"/>
                  <a:gd name="T67" fmla="*/ 37 h 45"/>
                  <a:gd name="T68" fmla="*/ 15 w 40"/>
                  <a:gd name="T69" fmla="*/ 26 h 45"/>
                  <a:gd name="T70" fmla="*/ 24 w 40"/>
                  <a:gd name="T71" fmla="*/ 22 h 45"/>
                  <a:gd name="T72" fmla="*/ 25 w 40"/>
                  <a:gd name="T73" fmla="*/ 21 h 45"/>
                  <a:gd name="T74" fmla="*/ 25 w 40"/>
                  <a:gd name="T75" fmla="*/ 21 h 45"/>
                  <a:gd name="T76" fmla="*/ 25 w 40"/>
                  <a:gd name="T77" fmla="*/ 22 h 45"/>
                  <a:gd name="T78" fmla="*/ 25 w 40"/>
                  <a:gd name="T79" fmla="*/ 23 h 45"/>
                  <a:gd name="T80" fmla="*/ 25 w 40"/>
                  <a:gd name="T81" fmla="*/ 24 h 45"/>
                  <a:gd name="T82" fmla="*/ 25 w 40"/>
                  <a:gd name="T83" fmla="*/ 29 h 45"/>
                  <a:gd name="T84" fmla="*/ 22 w 40"/>
                  <a:gd name="T85" fmla="*/ 36 h 45"/>
                  <a:gd name="T86" fmla="*/ 14 w 40"/>
                  <a:gd name="T87" fmla="*/ 40 h 45"/>
                  <a:gd name="T88" fmla="*/ 8 w 40"/>
                  <a:gd name="T89" fmla="*/ 35 h 45"/>
                  <a:gd name="T90" fmla="*/ 15 w 40"/>
                  <a:gd name="T91" fmla="*/ 26 h 45"/>
                  <a:gd name="T92" fmla="*/ 22 w 40"/>
                  <a:gd name="T93" fmla="*/ 20 h 45"/>
                  <a:gd name="T94" fmla="*/ 22 w 40"/>
                  <a:gd name="T95" fmla="*/ 20 h 45"/>
                  <a:gd name="T96" fmla="*/ 22 w 40"/>
                  <a:gd name="T97" fmla="*/ 2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0" h="45">
                    <a:moveTo>
                      <a:pt x="39" y="37"/>
                    </a:moveTo>
                    <a:cubicBezTo>
                      <a:pt x="39" y="37"/>
                      <a:pt x="38" y="38"/>
                      <a:pt x="37" y="38"/>
                    </a:cubicBezTo>
                    <a:cubicBezTo>
                      <a:pt x="37" y="39"/>
                      <a:pt x="36" y="40"/>
                      <a:pt x="35" y="40"/>
                    </a:cubicBezTo>
                    <a:cubicBezTo>
                      <a:pt x="34" y="40"/>
                      <a:pt x="33" y="39"/>
                      <a:pt x="33" y="37"/>
                    </a:cubicBezTo>
                    <a:cubicBezTo>
                      <a:pt x="32" y="36"/>
                      <a:pt x="32" y="34"/>
                      <a:pt x="32" y="33"/>
                    </a:cubicBezTo>
                    <a:cubicBezTo>
                      <a:pt x="32" y="33"/>
                      <a:pt x="32" y="33"/>
                      <a:pt x="32" y="32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9"/>
                      <a:pt x="32" y="9"/>
                      <a:pt x="32" y="8"/>
                    </a:cubicBezTo>
                    <a:cubicBezTo>
                      <a:pt x="32" y="6"/>
                      <a:pt x="32" y="4"/>
                      <a:pt x="30" y="3"/>
                    </a:cubicBezTo>
                    <a:cubicBezTo>
                      <a:pt x="28" y="1"/>
                      <a:pt x="24" y="0"/>
                      <a:pt x="21" y="0"/>
                    </a:cubicBezTo>
                    <a:cubicBezTo>
                      <a:pt x="15" y="0"/>
                      <a:pt x="8" y="3"/>
                      <a:pt x="4" y="7"/>
                    </a:cubicBezTo>
                    <a:cubicBezTo>
                      <a:pt x="2" y="8"/>
                      <a:pt x="0" y="11"/>
                      <a:pt x="0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3" y="15"/>
                      <a:pt x="5" y="15"/>
                      <a:pt x="6" y="14"/>
                    </a:cubicBezTo>
                    <a:cubicBezTo>
                      <a:pt x="7" y="13"/>
                      <a:pt x="8" y="12"/>
                      <a:pt x="9" y="11"/>
                    </a:cubicBezTo>
                    <a:cubicBezTo>
                      <a:pt x="11" y="6"/>
                      <a:pt x="13" y="3"/>
                      <a:pt x="19" y="3"/>
                    </a:cubicBezTo>
                    <a:cubicBezTo>
                      <a:pt x="25" y="3"/>
                      <a:pt x="25" y="6"/>
                      <a:pt x="25" y="11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9"/>
                      <a:pt x="25" y="18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9" y="26"/>
                      <a:pt x="0" y="30"/>
                      <a:pt x="0" y="37"/>
                    </a:cubicBezTo>
                    <a:cubicBezTo>
                      <a:pt x="0" y="42"/>
                      <a:pt x="5" y="45"/>
                      <a:pt x="9" y="45"/>
                    </a:cubicBezTo>
                    <a:cubicBezTo>
                      <a:pt x="13" y="45"/>
                      <a:pt x="17" y="43"/>
                      <a:pt x="20" y="41"/>
                    </a:cubicBezTo>
                    <a:cubicBezTo>
                      <a:pt x="21" y="41"/>
                      <a:pt x="22" y="40"/>
                      <a:pt x="23" y="39"/>
                    </a:cubicBezTo>
                    <a:cubicBezTo>
                      <a:pt x="24" y="39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5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6" y="39"/>
                      <a:pt x="26" y="45"/>
                      <a:pt x="31" y="45"/>
                    </a:cubicBezTo>
                    <a:cubicBezTo>
                      <a:pt x="34" y="45"/>
                      <a:pt x="36" y="43"/>
                      <a:pt x="38" y="42"/>
                    </a:cubicBezTo>
                    <a:cubicBezTo>
                      <a:pt x="39" y="41"/>
                      <a:pt x="40" y="40"/>
                      <a:pt x="40" y="38"/>
                    </a:cubicBezTo>
                    <a:cubicBezTo>
                      <a:pt x="40" y="38"/>
                      <a:pt x="40" y="37"/>
                      <a:pt x="39" y="37"/>
                    </a:cubicBezTo>
                    <a:close/>
                    <a:moveTo>
                      <a:pt x="15" y="26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1"/>
                      <a:pt x="25" y="2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5" y="21"/>
                      <a:pt x="25" y="22"/>
                    </a:cubicBezTo>
                    <a:cubicBezTo>
                      <a:pt x="25" y="22"/>
                      <a:pt x="25" y="22"/>
                      <a:pt x="25" y="23"/>
                    </a:cubicBezTo>
                    <a:cubicBezTo>
                      <a:pt x="25" y="23"/>
                      <a:pt x="25" y="23"/>
                      <a:pt x="25" y="24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5" y="33"/>
                      <a:pt x="25" y="34"/>
                      <a:pt x="22" y="36"/>
                    </a:cubicBezTo>
                    <a:cubicBezTo>
                      <a:pt x="20" y="38"/>
                      <a:pt x="17" y="40"/>
                      <a:pt x="14" y="40"/>
                    </a:cubicBezTo>
                    <a:cubicBezTo>
                      <a:pt x="11" y="40"/>
                      <a:pt x="8" y="38"/>
                      <a:pt x="8" y="35"/>
                    </a:cubicBezTo>
                    <a:cubicBezTo>
                      <a:pt x="8" y="30"/>
                      <a:pt x="11" y="28"/>
                      <a:pt x="15" y="26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4233863" y="3214688"/>
                <a:ext cx="147638" cy="171450"/>
              </a:xfrm>
              <a:custGeom>
                <a:avLst/>
                <a:gdLst>
                  <a:gd name="T0" fmla="*/ 37 w 39"/>
                  <a:gd name="T1" fmla="*/ 35 h 45"/>
                  <a:gd name="T2" fmla="*/ 36 w 39"/>
                  <a:gd name="T3" fmla="*/ 37 h 45"/>
                  <a:gd name="T4" fmla="*/ 25 w 39"/>
                  <a:gd name="T5" fmla="*/ 41 h 45"/>
                  <a:gd name="T6" fmla="*/ 8 w 39"/>
                  <a:gd name="T7" fmla="*/ 22 h 45"/>
                  <a:gd name="T8" fmla="*/ 14 w 39"/>
                  <a:gd name="T9" fmla="*/ 6 h 45"/>
                  <a:gd name="T10" fmla="*/ 24 w 39"/>
                  <a:gd name="T11" fmla="*/ 3 h 45"/>
                  <a:gd name="T12" fmla="*/ 31 w 39"/>
                  <a:gd name="T13" fmla="*/ 8 h 45"/>
                  <a:gd name="T14" fmla="*/ 36 w 39"/>
                  <a:gd name="T15" fmla="*/ 13 h 45"/>
                  <a:gd name="T16" fmla="*/ 38 w 39"/>
                  <a:gd name="T17" fmla="*/ 10 h 45"/>
                  <a:gd name="T18" fmla="*/ 38 w 39"/>
                  <a:gd name="T19" fmla="*/ 8 h 45"/>
                  <a:gd name="T20" fmla="*/ 38 w 39"/>
                  <a:gd name="T21" fmla="*/ 6 h 45"/>
                  <a:gd name="T22" fmla="*/ 37 w 39"/>
                  <a:gd name="T23" fmla="*/ 3 h 45"/>
                  <a:gd name="T24" fmla="*/ 25 w 39"/>
                  <a:gd name="T25" fmla="*/ 0 h 45"/>
                  <a:gd name="T26" fmla="*/ 0 w 39"/>
                  <a:gd name="T27" fmla="*/ 23 h 45"/>
                  <a:gd name="T28" fmla="*/ 21 w 39"/>
                  <a:gd name="T29" fmla="*/ 45 h 45"/>
                  <a:gd name="T30" fmla="*/ 36 w 39"/>
                  <a:gd name="T31" fmla="*/ 40 h 45"/>
                  <a:gd name="T32" fmla="*/ 39 w 39"/>
                  <a:gd name="T33" fmla="*/ 37 h 45"/>
                  <a:gd name="T34" fmla="*/ 37 w 39"/>
                  <a:gd name="T35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" h="45">
                    <a:moveTo>
                      <a:pt x="37" y="35"/>
                    </a:moveTo>
                    <a:cubicBezTo>
                      <a:pt x="37" y="35"/>
                      <a:pt x="36" y="36"/>
                      <a:pt x="36" y="37"/>
                    </a:cubicBezTo>
                    <a:cubicBezTo>
                      <a:pt x="33" y="39"/>
                      <a:pt x="29" y="41"/>
                      <a:pt x="25" y="41"/>
                    </a:cubicBezTo>
                    <a:cubicBezTo>
                      <a:pt x="15" y="41"/>
                      <a:pt x="8" y="31"/>
                      <a:pt x="8" y="22"/>
                    </a:cubicBezTo>
                    <a:cubicBezTo>
                      <a:pt x="8" y="16"/>
                      <a:pt x="10" y="10"/>
                      <a:pt x="14" y="6"/>
                    </a:cubicBezTo>
                    <a:cubicBezTo>
                      <a:pt x="17" y="4"/>
                      <a:pt x="21" y="3"/>
                      <a:pt x="24" y="3"/>
                    </a:cubicBezTo>
                    <a:cubicBezTo>
                      <a:pt x="27" y="3"/>
                      <a:pt x="30" y="5"/>
                      <a:pt x="31" y="8"/>
                    </a:cubicBezTo>
                    <a:cubicBezTo>
                      <a:pt x="33" y="10"/>
                      <a:pt x="34" y="13"/>
                      <a:pt x="36" y="13"/>
                    </a:cubicBezTo>
                    <a:cubicBezTo>
                      <a:pt x="38" y="13"/>
                      <a:pt x="38" y="11"/>
                      <a:pt x="38" y="10"/>
                    </a:cubicBezTo>
                    <a:cubicBezTo>
                      <a:pt x="38" y="9"/>
                      <a:pt x="38" y="8"/>
                      <a:pt x="38" y="8"/>
                    </a:cubicBezTo>
                    <a:cubicBezTo>
                      <a:pt x="38" y="7"/>
                      <a:pt x="38" y="7"/>
                      <a:pt x="38" y="6"/>
                    </a:cubicBezTo>
                    <a:cubicBezTo>
                      <a:pt x="38" y="5"/>
                      <a:pt x="38" y="4"/>
                      <a:pt x="37" y="3"/>
                    </a:cubicBezTo>
                    <a:cubicBezTo>
                      <a:pt x="34" y="1"/>
                      <a:pt x="29" y="0"/>
                      <a:pt x="25" y="0"/>
                    </a:cubicBezTo>
                    <a:cubicBezTo>
                      <a:pt x="12" y="0"/>
                      <a:pt x="0" y="10"/>
                      <a:pt x="0" y="23"/>
                    </a:cubicBezTo>
                    <a:cubicBezTo>
                      <a:pt x="0" y="35"/>
                      <a:pt x="9" y="45"/>
                      <a:pt x="21" y="45"/>
                    </a:cubicBezTo>
                    <a:cubicBezTo>
                      <a:pt x="27" y="45"/>
                      <a:pt x="32" y="44"/>
                      <a:pt x="36" y="40"/>
                    </a:cubicBezTo>
                    <a:cubicBezTo>
                      <a:pt x="36" y="40"/>
                      <a:pt x="38" y="38"/>
                      <a:pt x="39" y="37"/>
                    </a:cubicBezTo>
                    <a:cubicBezTo>
                      <a:pt x="39" y="36"/>
                      <a:pt x="38" y="35"/>
                      <a:pt x="37" y="35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Freeform 55"/>
              <p:cNvSpPr>
                <a:spLocks noEditPoints="1"/>
              </p:cNvSpPr>
              <p:nvPr/>
            </p:nvSpPr>
            <p:spPr bwMode="auto">
              <a:xfrm>
                <a:off x="4378325" y="3146425"/>
                <a:ext cx="236538" cy="234950"/>
              </a:xfrm>
              <a:custGeom>
                <a:avLst/>
                <a:gdLst>
                  <a:gd name="T0" fmla="*/ 60 w 63"/>
                  <a:gd name="T1" fmla="*/ 59 h 62"/>
                  <a:gd name="T2" fmla="*/ 53 w 63"/>
                  <a:gd name="T3" fmla="*/ 50 h 62"/>
                  <a:gd name="T4" fmla="*/ 34 w 63"/>
                  <a:gd name="T5" fmla="*/ 2 h 62"/>
                  <a:gd name="T6" fmla="*/ 32 w 63"/>
                  <a:gd name="T7" fmla="*/ 0 h 62"/>
                  <a:gd name="T8" fmla="*/ 30 w 63"/>
                  <a:gd name="T9" fmla="*/ 3 h 62"/>
                  <a:gd name="T10" fmla="*/ 11 w 63"/>
                  <a:gd name="T11" fmla="*/ 50 h 62"/>
                  <a:gd name="T12" fmla="*/ 8 w 63"/>
                  <a:gd name="T13" fmla="*/ 58 h 62"/>
                  <a:gd name="T14" fmla="*/ 3 w 63"/>
                  <a:gd name="T15" fmla="*/ 59 h 62"/>
                  <a:gd name="T16" fmla="*/ 0 w 63"/>
                  <a:gd name="T17" fmla="*/ 61 h 62"/>
                  <a:gd name="T18" fmla="*/ 2 w 63"/>
                  <a:gd name="T19" fmla="*/ 62 h 62"/>
                  <a:gd name="T20" fmla="*/ 4 w 63"/>
                  <a:gd name="T21" fmla="*/ 62 h 62"/>
                  <a:gd name="T22" fmla="*/ 12 w 63"/>
                  <a:gd name="T23" fmla="*/ 62 h 62"/>
                  <a:gd name="T24" fmla="*/ 20 w 63"/>
                  <a:gd name="T25" fmla="*/ 62 h 62"/>
                  <a:gd name="T26" fmla="*/ 22 w 63"/>
                  <a:gd name="T27" fmla="*/ 62 h 62"/>
                  <a:gd name="T28" fmla="*/ 23 w 63"/>
                  <a:gd name="T29" fmla="*/ 61 h 62"/>
                  <a:gd name="T30" fmla="*/ 20 w 63"/>
                  <a:gd name="T31" fmla="*/ 59 h 62"/>
                  <a:gd name="T32" fmla="*/ 20 w 63"/>
                  <a:gd name="T33" fmla="*/ 59 h 62"/>
                  <a:gd name="T34" fmla="*/ 16 w 63"/>
                  <a:gd name="T35" fmla="*/ 59 h 62"/>
                  <a:gd name="T36" fmla="*/ 14 w 63"/>
                  <a:gd name="T37" fmla="*/ 56 h 62"/>
                  <a:gd name="T38" fmla="*/ 15 w 63"/>
                  <a:gd name="T39" fmla="*/ 51 h 62"/>
                  <a:gd name="T40" fmla="*/ 18 w 63"/>
                  <a:gd name="T41" fmla="*/ 44 h 62"/>
                  <a:gd name="T42" fmla="*/ 22 w 63"/>
                  <a:gd name="T43" fmla="*/ 40 h 62"/>
                  <a:gd name="T44" fmla="*/ 35 w 63"/>
                  <a:gd name="T45" fmla="*/ 40 h 62"/>
                  <a:gd name="T46" fmla="*/ 39 w 63"/>
                  <a:gd name="T47" fmla="*/ 41 h 62"/>
                  <a:gd name="T48" fmla="*/ 41 w 63"/>
                  <a:gd name="T49" fmla="*/ 45 h 62"/>
                  <a:gd name="T50" fmla="*/ 44 w 63"/>
                  <a:gd name="T51" fmla="*/ 52 h 62"/>
                  <a:gd name="T52" fmla="*/ 45 w 63"/>
                  <a:gd name="T53" fmla="*/ 57 h 62"/>
                  <a:gd name="T54" fmla="*/ 43 w 63"/>
                  <a:gd name="T55" fmla="*/ 59 h 62"/>
                  <a:gd name="T56" fmla="*/ 40 w 63"/>
                  <a:gd name="T57" fmla="*/ 59 h 62"/>
                  <a:gd name="T58" fmla="*/ 36 w 63"/>
                  <a:gd name="T59" fmla="*/ 61 h 62"/>
                  <a:gd name="T60" fmla="*/ 38 w 63"/>
                  <a:gd name="T61" fmla="*/ 62 h 62"/>
                  <a:gd name="T62" fmla="*/ 49 w 63"/>
                  <a:gd name="T63" fmla="*/ 62 h 62"/>
                  <a:gd name="T64" fmla="*/ 61 w 63"/>
                  <a:gd name="T65" fmla="*/ 62 h 62"/>
                  <a:gd name="T66" fmla="*/ 63 w 63"/>
                  <a:gd name="T67" fmla="*/ 61 h 62"/>
                  <a:gd name="T68" fmla="*/ 60 w 63"/>
                  <a:gd name="T69" fmla="*/ 59 h 62"/>
                  <a:gd name="T70" fmla="*/ 29 w 63"/>
                  <a:gd name="T71" fmla="*/ 16 h 62"/>
                  <a:gd name="T72" fmla="*/ 30 w 63"/>
                  <a:gd name="T73" fmla="*/ 18 h 62"/>
                  <a:gd name="T74" fmla="*/ 37 w 63"/>
                  <a:gd name="T75" fmla="*/ 34 h 62"/>
                  <a:gd name="T76" fmla="*/ 37 w 63"/>
                  <a:gd name="T77" fmla="*/ 36 h 62"/>
                  <a:gd name="T78" fmla="*/ 37 w 63"/>
                  <a:gd name="T79" fmla="*/ 37 h 62"/>
                  <a:gd name="T80" fmla="*/ 36 w 63"/>
                  <a:gd name="T81" fmla="*/ 37 h 62"/>
                  <a:gd name="T82" fmla="*/ 35 w 63"/>
                  <a:gd name="T83" fmla="*/ 37 h 62"/>
                  <a:gd name="T84" fmla="*/ 24 w 63"/>
                  <a:gd name="T85" fmla="*/ 37 h 62"/>
                  <a:gd name="T86" fmla="*/ 22 w 63"/>
                  <a:gd name="T87" fmla="*/ 37 h 62"/>
                  <a:gd name="T88" fmla="*/ 21 w 63"/>
                  <a:gd name="T89" fmla="*/ 37 h 62"/>
                  <a:gd name="T90" fmla="*/ 21 w 63"/>
                  <a:gd name="T91" fmla="*/ 36 h 62"/>
                  <a:gd name="T92" fmla="*/ 21 w 63"/>
                  <a:gd name="T93" fmla="*/ 36 h 62"/>
                  <a:gd name="T94" fmla="*/ 21 w 63"/>
                  <a:gd name="T95" fmla="*/ 36 h 62"/>
                  <a:gd name="T96" fmla="*/ 28 w 63"/>
                  <a:gd name="T97" fmla="*/ 18 h 62"/>
                  <a:gd name="T98" fmla="*/ 28 w 63"/>
                  <a:gd name="T99" fmla="*/ 17 h 62"/>
                  <a:gd name="T100" fmla="*/ 29 w 63"/>
                  <a:gd name="T101" fmla="*/ 16 h 62"/>
                  <a:gd name="T102" fmla="*/ 29 w 63"/>
                  <a:gd name="T103" fmla="*/ 1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3" h="62">
                    <a:moveTo>
                      <a:pt x="60" y="59"/>
                    </a:moveTo>
                    <a:cubicBezTo>
                      <a:pt x="56" y="59"/>
                      <a:pt x="54" y="54"/>
                      <a:pt x="53" y="50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3" y="2"/>
                      <a:pt x="33" y="0"/>
                      <a:pt x="32" y="0"/>
                    </a:cubicBezTo>
                    <a:cubicBezTo>
                      <a:pt x="30" y="0"/>
                      <a:pt x="30" y="2"/>
                      <a:pt x="30" y="3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2"/>
                      <a:pt x="9" y="57"/>
                      <a:pt x="8" y="58"/>
                    </a:cubicBezTo>
                    <a:cubicBezTo>
                      <a:pt x="7" y="59"/>
                      <a:pt x="5" y="59"/>
                      <a:pt x="3" y="59"/>
                    </a:cubicBezTo>
                    <a:cubicBezTo>
                      <a:pt x="3" y="59"/>
                      <a:pt x="0" y="59"/>
                      <a:pt x="0" y="61"/>
                    </a:cubicBezTo>
                    <a:cubicBezTo>
                      <a:pt x="0" y="62"/>
                      <a:pt x="2" y="62"/>
                      <a:pt x="2" y="62"/>
                    </a:cubicBezTo>
                    <a:cubicBezTo>
                      <a:pt x="3" y="62"/>
                      <a:pt x="4" y="62"/>
                      <a:pt x="4" y="62"/>
                    </a:cubicBezTo>
                    <a:cubicBezTo>
                      <a:pt x="7" y="62"/>
                      <a:pt x="9" y="62"/>
                      <a:pt x="12" y="62"/>
                    </a:cubicBezTo>
                    <a:cubicBezTo>
                      <a:pt x="15" y="62"/>
                      <a:pt x="17" y="62"/>
                      <a:pt x="20" y="62"/>
                    </a:cubicBezTo>
                    <a:cubicBezTo>
                      <a:pt x="21" y="62"/>
                      <a:pt x="21" y="62"/>
                      <a:pt x="22" y="62"/>
                    </a:cubicBezTo>
                    <a:cubicBezTo>
                      <a:pt x="22" y="62"/>
                      <a:pt x="23" y="62"/>
                      <a:pt x="23" y="61"/>
                    </a:cubicBezTo>
                    <a:cubicBezTo>
                      <a:pt x="23" y="59"/>
                      <a:pt x="21" y="59"/>
                      <a:pt x="20" y="59"/>
                    </a:cubicBezTo>
                    <a:cubicBezTo>
                      <a:pt x="20" y="59"/>
                      <a:pt x="20" y="59"/>
                      <a:pt x="20" y="59"/>
                    </a:cubicBezTo>
                    <a:cubicBezTo>
                      <a:pt x="19" y="59"/>
                      <a:pt x="17" y="59"/>
                      <a:pt x="16" y="59"/>
                    </a:cubicBezTo>
                    <a:cubicBezTo>
                      <a:pt x="15" y="58"/>
                      <a:pt x="14" y="57"/>
                      <a:pt x="14" y="56"/>
                    </a:cubicBezTo>
                    <a:cubicBezTo>
                      <a:pt x="14" y="55"/>
                      <a:pt x="15" y="53"/>
                      <a:pt x="15" y="51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20" y="40"/>
                      <a:pt x="19" y="41"/>
                      <a:pt x="22" y="40"/>
                    </a:cubicBezTo>
                    <a:cubicBezTo>
                      <a:pt x="35" y="40"/>
                      <a:pt x="35" y="40"/>
                      <a:pt x="35" y="40"/>
                    </a:cubicBezTo>
                    <a:cubicBezTo>
                      <a:pt x="38" y="40"/>
                      <a:pt x="39" y="40"/>
                      <a:pt x="39" y="41"/>
                    </a:cubicBezTo>
                    <a:cubicBezTo>
                      <a:pt x="39" y="41"/>
                      <a:pt x="40" y="43"/>
                      <a:pt x="41" y="45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4" y="53"/>
                      <a:pt x="45" y="56"/>
                      <a:pt x="45" y="57"/>
                    </a:cubicBezTo>
                    <a:cubicBezTo>
                      <a:pt x="45" y="58"/>
                      <a:pt x="45" y="58"/>
                      <a:pt x="43" y="59"/>
                    </a:cubicBezTo>
                    <a:cubicBezTo>
                      <a:pt x="42" y="59"/>
                      <a:pt x="41" y="59"/>
                      <a:pt x="40" y="59"/>
                    </a:cubicBezTo>
                    <a:cubicBezTo>
                      <a:pt x="39" y="59"/>
                      <a:pt x="36" y="59"/>
                      <a:pt x="36" y="61"/>
                    </a:cubicBezTo>
                    <a:cubicBezTo>
                      <a:pt x="36" y="62"/>
                      <a:pt x="38" y="62"/>
                      <a:pt x="38" y="62"/>
                    </a:cubicBezTo>
                    <a:cubicBezTo>
                      <a:pt x="42" y="62"/>
                      <a:pt x="46" y="62"/>
                      <a:pt x="49" y="62"/>
                    </a:cubicBezTo>
                    <a:cubicBezTo>
                      <a:pt x="53" y="62"/>
                      <a:pt x="57" y="62"/>
                      <a:pt x="61" y="62"/>
                    </a:cubicBezTo>
                    <a:cubicBezTo>
                      <a:pt x="62" y="62"/>
                      <a:pt x="63" y="62"/>
                      <a:pt x="63" y="61"/>
                    </a:cubicBezTo>
                    <a:cubicBezTo>
                      <a:pt x="63" y="59"/>
                      <a:pt x="61" y="59"/>
                      <a:pt x="60" y="59"/>
                    </a:cubicBezTo>
                    <a:close/>
                    <a:moveTo>
                      <a:pt x="29" y="16"/>
                    </a:moveTo>
                    <a:cubicBezTo>
                      <a:pt x="29" y="16"/>
                      <a:pt x="30" y="18"/>
                      <a:pt x="30" y="18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37" y="35"/>
                      <a:pt x="37" y="36"/>
                      <a:pt x="37" y="36"/>
                    </a:cubicBezTo>
                    <a:cubicBezTo>
                      <a:pt x="37" y="36"/>
                      <a:pt x="37" y="36"/>
                      <a:pt x="37" y="37"/>
                    </a:cubicBezTo>
                    <a:cubicBezTo>
                      <a:pt x="37" y="37"/>
                      <a:pt x="36" y="37"/>
                      <a:pt x="36" y="37"/>
                    </a:cubicBezTo>
                    <a:cubicBezTo>
                      <a:pt x="36" y="37"/>
                      <a:pt x="35" y="37"/>
                      <a:pt x="35" y="37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24" y="37"/>
                      <a:pt x="23" y="37"/>
                      <a:pt x="22" y="37"/>
                    </a:cubicBezTo>
                    <a:cubicBezTo>
                      <a:pt x="22" y="37"/>
                      <a:pt x="22" y="37"/>
                      <a:pt x="21" y="37"/>
                    </a:cubicBezTo>
                    <a:cubicBezTo>
                      <a:pt x="21" y="37"/>
                      <a:pt x="21" y="37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8"/>
                      <a:pt x="28" y="17"/>
                      <a:pt x="28" y="17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4630738" y="3214688"/>
                <a:ext cx="120650" cy="166688"/>
              </a:xfrm>
              <a:custGeom>
                <a:avLst/>
                <a:gdLst>
                  <a:gd name="T0" fmla="*/ 26 w 32"/>
                  <a:gd name="T1" fmla="*/ 1 h 44"/>
                  <a:gd name="T2" fmla="*/ 18 w 32"/>
                  <a:gd name="T3" fmla="*/ 5 h 44"/>
                  <a:gd name="T4" fmla="*/ 16 w 32"/>
                  <a:gd name="T5" fmla="*/ 7 h 44"/>
                  <a:gd name="T6" fmla="*/ 15 w 32"/>
                  <a:gd name="T7" fmla="*/ 8 h 44"/>
                  <a:gd name="T8" fmla="*/ 15 w 32"/>
                  <a:gd name="T9" fmla="*/ 8 h 44"/>
                  <a:gd name="T10" fmla="*/ 15 w 32"/>
                  <a:gd name="T11" fmla="*/ 7 h 44"/>
                  <a:gd name="T12" fmla="*/ 15 w 32"/>
                  <a:gd name="T13" fmla="*/ 7 h 44"/>
                  <a:gd name="T14" fmla="*/ 15 w 32"/>
                  <a:gd name="T15" fmla="*/ 2 h 44"/>
                  <a:gd name="T16" fmla="*/ 15 w 32"/>
                  <a:gd name="T17" fmla="*/ 2 h 44"/>
                  <a:gd name="T18" fmla="*/ 15 w 32"/>
                  <a:gd name="T19" fmla="*/ 1 h 44"/>
                  <a:gd name="T20" fmla="*/ 14 w 32"/>
                  <a:gd name="T21" fmla="*/ 0 h 44"/>
                  <a:gd name="T22" fmla="*/ 11 w 32"/>
                  <a:gd name="T23" fmla="*/ 1 h 44"/>
                  <a:gd name="T24" fmla="*/ 4 w 32"/>
                  <a:gd name="T25" fmla="*/ 6 h 44"/>
                  <a:gd name="T26" fmla="*/ 1 w 32"/>
                  <a:gd name="T27" fmla="*/ 8 h 44"/>
                  <a:gd name="T28" fmla="*/ 3 w 32"/>
                  <a:gd name="T29" fmla="*/ 10 h 44"/>
                  <a:gd name="T30" fmla="*/ 4 w 32"/>
                  <a:gd name="T31" fmla="*/ 10 h 44"/>
                  <a:gd name="T32" fmla="*/ 7 w 32"/>
                  <a:gd name="T33" fmla="*/ 10 h 44"/>
                  <a:gd name="T34" fmla="*/ 7 w 32"/>
                  <a:gd name="T35" fmla="*/ 15 h 44"/>
                  <a:gd name="T36" fmla="*/ 7 w 32"/>
                  <a:gd name="T37" fmla="*/ 16 h 44"/>
                  <a:gd name="T38" fmla="*/ 7 w 32"/>
                  <a:gd name="T39" fmla="*/ 34 h 44"/>
                  <a:gd name="T40" fmla="*/ 7 w 32"/>
                  <a:gd name="T41" fmla="*/ 37 h 44"/>
                  <a:gd name="T42" fmla="*/ 3 w 32"/>
                  <a:gd name="T43" fmla="*/ 41 h 44"/>
                  <a:gd name="T44" fmla="*/ 2 w 32"/>
                  <a:gd name="T45" fmla="*/ 41 h 44"/>
                  <a:gd name="T46" fmla="*/ 0 w 32"/>
                  <a:gd name="T47" fmla="*/ 43 h 44"/>
                  <a:gd name="T48" fmla="*/ 2 w 32"/>
                  <a:gd name="T49" fmla="*/ 44 h 44"/>
                  <a:gd name="T50" fmla="*/ 11 w 32"/>
                  <a:gd name="T51" fmla="*/ 44 h 44"/>
                  <a:gd name="T52" fmla="*/ 20 w 32"/>
                  <a:gd name="T53" fmla="*/ 44 h 44"/>
                  <a:gd name="T54" fmla="*/ 21 w 32"/>
                  <a:gd name="T55" fmla="*/ 44 h 44"/>
                  <a:gd name="T56" fmla="*/ 22 w 32"/>
                  <a:gd name="T57" fmla="*/ 43 h 44"/>
                  <a:gd name="T58" fmla="*/ 19 w 32"/>
                  <a:gd name="T59" fmla="*/ 41 h 44"/>
                  <a:gd name="T60" fmla="*/ 15 w 32"/>
                  <a:gd name="T61" fmla="*/ 37 h 44"/>
                  <a:gd name="T62" fmla="*/ 15 w 32"/>
                  <a:gd name="T63" fmla="*/ 34 h 44"/>
                  <a:gd name="T64" fmla="*/ 15 w 32"/>
                  <a:gd name="T65" fmla="*/ 19 h 44"/>
                  <a:gd name="T66" fmla="*/ 15 w 32"/>
                  <a:gd name="T67" fmla="*/ 18 h 44"/>
                  <a:gd name="T68" fmla="*/ 17 w 32"/>
                  <a:gd name="T69" fmla="*/ 10 h 44"/>
                  <a:gd name="T70" fmla="*/ 21 w 32"/>
                  <a:gd name="T71" fmla="*/ 6 h 44"/>
                  <a:gd name="T72" fmla="*/ 28 w 32"/>
                  <a:gd name="T73" fmla="*/ 10 h 44"/>
                  <a:gd name="T74" fmla="*/ 32 w 32"/>
                  <a:gd name="T75" fmla="*/ 6 h 44"/>
                  <a:gd name="T76" fmla="*/ 26 w 32"/>
                  <a:gd name="T77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2" h="44">
                    <a:moveTo>
                      <a:pt x="26" y="1"/>
                    </a:moveTo>
                    <a:cubicBezTo>
                      <a:pt x="23" y="1"/>
                      <a:pt x="20" y="3"/>
                      <a:pt x="18" y="5"/>
                    </a:cubicBezTo>
                    <a:cubicBezTo>
                      <a:pt x="17" y="6"/>
                      <a:pt x="16" y="6"/>
                      <a:pt x="16" y="7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12" y="1"/>
                      <a:pt x="11" y="1"/>
                    </a:cubicBezTo>
                    <a:cubicBezTo>
                      <a:pt x="10" y="3"/>
                      <a:pt x="6" y="6"/>
                      <a:pt x="4" y="6"/>
                    </a:cubicBezTo>
                    <a:cubicBezTo>
                      <a:pt x="3" y="7"/>
                      <a:pt x="1" y="7"/>
                      <a:pt x="1" y="8"/>
                    </a:cubicBezTo>
                    <a:cubicBezTo>
                      <a:pt x="1" y="9"/>
                      <a:pt x="2" y="10"/>
                      <a:pt x="3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9"/>
                      <a:pt x="6" y="10"/>
                      <a:pt x="7" y="10"/>
                    </a:cubicBezTo>
                    <a:cubicBezTo>
                      <a:pt x="7" y="11"/>
                      <a:pt x="7" y="14"/>
                      <a:pt x="7" y="15"/>
                    </a:cubicBezTo>
                    <a:cubicBezTo>
                      <a:pt x="7" y="15"/>
                      <a:pt x="7" y="16"/>
                      <a:pt x="7" y="16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5"/>
                      <a:pt x="7" y="36"/>
                      <a:pt x="7" y="37"/>
                    </a:cubicBezTo>
                    <a:cubicBezTo>
                      <a:pt x="7" y="39"/>
                      <a:pt x="7" y="41"/>
                      <a:pt x="3" y="41"/>
                    </a:cubicBezTo>
                    <a:cubicBezTo>
                      <a:pt x="3" y="41"/>
                      <a:pt x="2" y="41"/>
                      <a:pt x="2" y="41"/>
                    </a:cubicBezTo>
                    <a:cubicBezTo>
                      <a:pt x="1" y="42"/>
                      <a:pt x="0" y="42"/>
                      <a:pt x="0" y="43"/>
                    </a:cubicBezTo>
                    <a:cubicBezTo>
                      <a:pt x="0" y="44"/>
                      <a:pt x="2" y="44"/>
                      <a:pt x="2" y="44"/>
                    </a:cubicBezTo>
                    <a:cubicBezTo>
                      <a:pt x="5" y="44"/>
                      <a:pt x="8" y="44"/>
                      <a:pt x="11" y="44"/>
                    </a:cubicBezTo>
                    <a:cubicBezTo>
                      <a:pt x="14" y="44"/>
                      <a:pt x="17" y="44"/>
                      <a:pt x="20" y="44"/>
                    </a:cubicBezTo>
                    <a:cubicBezTo>
                      <a:pt x="21" y="44"/>
                      <a:pt x="21" y="44"/>
                      <a:pt x="21" y="44"/>
                    </a:cubicBezTo>
                    <a:cubicBezTo>
                      <a:pt x="22" y="44"/>
                      <a:pt x="22" y="43"/>
                      <a:pt x="22" y="43"/>
                    </a:cubicBezTo>
                    <a:cubicBezTo>
                      <a:pt x="22" y="41"/>
                      <a:pt x="20" y="41"/>
                      <a:pt x="19" y="41"/>
                    </a:cubicBezTo>
                    <a:cubicBezTo>
                      <a:pt x="15" y="41"/>
                      <a:pt x="15" y="39"/>
                      <a:pt x="15" y="37"/>
                    </a:cubicBezTo>
                    <a:cubicBezTo>
                      <a:pt x="15" y="36"/>
                      <a:pt x="15" y="35"/>
                      <a:pt x="15" y="34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5"/>
                      <a:pt x="15" y="12"/>
                      <a:pt x="17" y="10"/>
                    </a:cubicBezTo>
                    <a:cubicBezTo>
                      <a:pt x="18" y="8"/>
                      <a:pt x="20" y="6"/>
                      <a:pt x="21" y="6"/>
                    </a:cubicBezTo>
                    <a:cubicBezTo>
                      <a:pt x="24" y="6"/>
                      <a:pt x="24" y="10"/>
                      <a:pt x="28" y="10"/>
                    </a:cubicBezTo>
                    <a:cubicBezTo>
                      <a:pt x="30" y="10"/>
                      <a:pt x="32" y="8"/>
                      <a:pt x="32" y="6"/>
                    </a:cubicBezTo>
                    <a:cubicBezTo>
                      <a:pt x="32" y="2"/>
                      <a:pt x="29" y="1"/>
                      <a:pt x="26" y="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4762500" y="3181350"/>
                <a:ext cx="98425" cy="204788"/>
              </a:xfrm>
              <a:custGeom>
                <a:avLst/>
                <a:gdLst>
                  <a:gd name="T0" fmla="*/ 25 w 26"/>
                  <a:gd name="T1" fmla="*/ 46 h 54"/>
                  <a:gd name="T2" fmla="*/ 22 w 26"/>
                  <a:gd name="T3" fmla="*/ 48 h 54"/>
                  <a:gd name="T4" fmla="*/ 18 w 26"/>
                  <a:gd name="T5" fmla="*/ 50 h 54"/>
                  <a:gd name="T6" fmla="*/ 14 w 26"/>
                  <a:gd name="T7" fmla="*/ 46 h 54"/>
                  <a:gd name="T8" fmla="*/ 13 w 26"/>
                  <a:gd name="T9" fmla="*/ 39 h 54"/>
                  <a:gd name="T10" fmla="*/ 13 w 26"/>
                  <a:gd name="T11" fmla="*/ 39 h 54"/>
                  <a:gd name="T12" fmla="*/ 13 w 26"/>
                  <a:gd name="T13" fmla="*/ 39 h 54"/>
                  <a:gd name="T14" fmla="*/ 13 w 26"/>
                  <a:gd name="T15" fmla="*/ 15 h 54"/>
                  <a:gd name="T16" fmla="*/ 14 w 26"/>
                  <a:gd name="T17" fmla="*/ 13 h 54"/>
                  <a:gd name="T18" fmla="*/ 16 w 26"/>
                  <a:gd name="T19" fmla="*/ 13 h 54"/>
                  <a:gd name="T20" fmla="*/ 21 w 26"/>
                  <a:gd name="T21" fmla="*/ 13 h 54"/>
                  <a:gd name="T22" fmla="*/ 23 w 26"/>
                  <a:gd name="T23" fmla="*/ 13 h 54"/>
                  <a:gd name="T24" fmla="*/ 24 w 26"/>
                  <a:gd name="T25" fmla="*/ 13 h 54"/>
                  <a:gd name="T26" fmla="*/ 25 w 26"/>
                  <a:gd name="T27" fmla="*/ 11 h 54"/>
                  <a:gd name="T28" fmla="*/ 25 w 26"/>
                  <a:gd name="T29" fmla="*/ 10 h 54"/>
                  <a:gd name="T30" fmla="*/ 23 w 26"/>
                  <a:gd name="T31" fmla="*/ 9 h 54"/>
                  <a:gd name="T32" fmla="*/ 14 w 26"/>
                  <a:gd name="T33" fmla="*/ 9 h 54"/>
                  <a:gd name="T34" fmla="*/ 13 w 26"/>
                  <a:gd name="T35" fmla="*/ 8 h 54"/>
                  <a:gd name="T36" fmla="*/ 13 w 26"/>
                  <a:gd name="T37" fmla="*/ 1 h 54"/>
                  <a:gd name="T38" fmla="*/ 12 w 26"/>
                  <a:gd name="T39" fmla="*/ 0 h 54"/>
                  <a:gd name="T40" fmla="*/ 10 w 26"/>
                  <a:gd name="T41" fmla="*/ 1 h 54"/>
                  <a:gd name="T42" fmla="*/ 1 w 26"/>
                  <a:gd name="T43" fmla="*/ 10 h 54"/>
                  <a:gd name="T44" fmla="*/ 0 w 26"/>
                  <a:gd name="T45" fmla="*/ 12 h 54"/>
                  <a:gd name="T46" fmla="*/ 2 w 26"/>
                  <a:gd name="T47" fmla="*/ 13 h 54"/>
                  <a:gd name="T48" fmla="*/ 3 w 26"/>
                  <a:gd name="T49" fmla="*/ 13 h 54"/>
                  <a:gd name="T50" fmla="*/ 5 w 26"/>
                  <a:gd name="T51" fmla="*/ 13 h 54"/>
                  <a:gd name="T52" fmla="*/ 5 w 26"/>
                  <a:gd name="T53" fmla="*/ 14 h 54"/>
                  <a:gd name="T54" fmla="*/ 5 w 26"/>
                  <a:gd name="T55" fmla="*/ 39 h 54"/>
                  <a:gd name="T56" fmla="*/ 5 w 26"/>
                  <a:gd name="T57" fmla="*/ 42 h 54"/>
                  <a:gd name="T58" fmla="*/ 8 w 26"/>
                  <a:gd name="T59" fmla="*/ 51 h 54"/>
                  <a:gd name="T60" fmla="*/ 15 w 26"/>
                  <a:gd name="T61" fmla="*/ 54 h 54"/>
                  <a:gd name="T62" fmla="*/ 24 w 26"/>
                  <a:gd name="T63" fmla="*/ 50 h 54"/>
                  <a:gd name="T64" fmla="*/ 26 w 26"/>
                  <a:gd name="T65" fmla="*/ 47 h 54"/>
                  <a:gd name="T66" fmla="*/ 25 w 26"/>
                  <a:gd name="T67" fmla="*/ 4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6" h="54">
                    <a:moveTo>
                      <a:pt x="25" y="46"/>
                    </a:moveTo>
                    <a:cubicBezTo>
                      <a:pt x="24" y="46"/>
                      <a:pt x="23" y="47"/>
                      <a:pt x="22" y="48"/>
                    </a:cubicBezTo>
                    <a:cubicBezTo>
                      <a:pt x="21" y="49"/>
                      <a:pt x="20" y="50"/>
                      <a:pt x="18" y="50"/>
                    </a:cubicBezTo>
                    <a:cubicBezTo>
                      <a:pt x="16" y="50"/>
                      <a:pt x="14" y="48"/>
                      <a:pt x="14" y="46"/>
                    </a:cubicBezTo>
                    <a:cubicBezTo>
                      <a:pt x="13" y="44"/>
                      <a:pt x="13" y="41"/>
                      <a:pt x="13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3"/>
                      <a:pt x="13" y="13"/>
                      <a:pt x="14" y="13"/>
                    </a:cubicBezTo>
                    <a:cubicBezTo>
                      <a:pt x="15" y="13"/>
                      <a:pt x="15" y="13"/>
                      <a:pt x="16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3"/>
                      <a:pt x="23" y="13"/>
                      <a:pt x="23" y="13"/>
                    </a:cubicBezTo>
                    <a:cubicBezTo>
                      <a:pt x="23" y="13"/>
                      <a:pt x="24" y="13"/>
                      <a:pt x="24" y="13"/>
                    </a:cubicBezTo>
                    <a:cubicBezTo>
                      <a:pt x="25" y="12"/>
                      <a:pt x="25" y="12"/>
                      <a:pt x="25" y="11"/>
                    </a:cubicBezTo>
                    <a:cubicBezTo>
                      <a:pt x="25" y="11"/>
                      <a:pt x="25" y="10"/>
                      <a:pt x="25" y="10"/>
                    </a:cubicBezTo>
                    <a:cubicBezTo>
                      <a:pt x="24" y="10"/>
                      <a:pt x="24" y="9"/>
                      <a:pt x="23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3" y="9"/>
                      <a:pt x="13" y="9"/>
                      <a:pt x="13" y="8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0"/>
                      <a:pt x="12" y="0"/>
                    </a:cubicBezTo>
                    <a:cubicBezTo>
                      <a:pt x="11" y="0"/>
                      <a:pt x="11" y="0"/>
                      <a:pt x="10" y="1"/>
                    </a:cubicBezTo>
                    <a:cubicBezTo>
                      <a:pt x="8" y="5"/>
                      <a:pt x="6" y="8"/>
                      <a:pt x="1" y="10"/>
                    </a:cubicBezTo>
                    <a:cubicBezTo>
                      <a:pt x="1" y="11"/>
                      <a:pt x="0" y="11"/>
                      <a:pt x="0" y="12"/>
                    </a:cubicBezTo>
                    <a:cubicBezTo>
                      <a:pt x="0" y="13"/>
                      <a:pt x="1" y="13"/>
                      <a:pt x="2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3"/>
                      <a:pt x="4" y="13"/>
                      <a:pt x="5" y="13"/>
                    </a:cubicBezTo>
                    <a:cubicBezTo>
                      <a:pt x="5" y="13"/>
                      <a:pt x="5" y="13"/>
                      <a:pt x="5" y="14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40"/>
                      <a:pt x="5" y="41"/>
                      <a:pt x="5" y="42"/>
                    </a:cubicBezTo>
                    <a:cubicBezTo>
                      <a:pt x="5" y="45"/>
                      <a:pt x="6" y="48"/>
                      <a:pt x="8" y="51"/>
                    </a:cubicBezTo>
                    <a:cubicBezTo>
                      <a:pt x="9" y="53"/>
                      <a:pt x="12" y="54"/>
                      <a:pt x="15" y="54"/>
                    </a:cubicBezTo>
                    <a:cubicBezTo>
                      <a:pt x="18" y="54"/>
                      <a:pt x="22" y="53"/>
                      <a:pt x="24" y="50"/>
                    </a:cubicBezTo>
                    <a:cubicBezTo>
                      <a:pt x="25" y="50"/>
                      <a:pt x="26" y="49"/>
                      <a:pt x="26" y="47"/>
                    </a:cubicBezTo>
                    <a:cubicBezTo>
                      <a:pt x="26" y="47"/>
                      <a:pt x="26" y="46"/>
                      <a:pt x="25" y="46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4872038" y="3124200"/>
                <a:ext cx="192088" cy="257175"/>
              </a:xfrm>
              <a:custGeom>
                <a:avLst/>
                <a:gdLst>
                  <a:gd name="T0" fmla="*/ 48 w 51"/>
                  <a:gd name="T1" fmla="*/ 65 h 68"/>
                  <a:gd name="T2" fmla="*/ 44 w 51"/>
                  <a:gd name="T3" fmla="*/ 61 h 68"/>
                  <a:gd name="T4" fmla="*/ 44 w 51"/>
                  <a:gd name="T5" fmla="*/ 58 h 68"/>
                  <a:gd name="T6" fmla="*/ 44 w 51"/>
                  <a:gd name="T7" fmla="*/ 43 h 68"/>
                  <a:gd name="T8" fmla="*/ 44 w 51"/>
                  <a:gd name="T9" fmla="*/ 42 h 68"/>
                  <a:gd name="T10" fmla="*/ 41 w 51"/>
                  <a:gd name="T11" fmla="*/ 29 h 68"/>
                  <a:gd name="T12" fmla="*/ 30 w 51"/>
                  <a:gd name="T13" fmla="*/ 24 h 68"/>
                  <a:gd name="T14" fmla="*/ 16 w 51"/>
                  <a:gd name="T15" fmla="*/ 30 h 68"/>
                  <a:gd name="T16" fmla="*/ 15 w 51"/>
                  <a:gd name="T17" fmla="*/ 31 h 68"/>
                  <a:gd name="T18" fmla="*/ 15 w 51"/>
                  <a:gd name="T19" fmla="*/ 30 h 68"/>
                  <a:gd name="T20" fmla="*/ 15 w 51"/>
                  <a:gd name="T21" fmla="*/ 2 h 68"/>
                  <a:gd name="T22" fmla="*/ 15 w 51"/>
                  <a:gd name="T23" fmla="*/ 2 h 68"/>
                  <a:gd name="T24" fmla="*/ 14 w 51"/>
                  <a:gd name="T25" fmla="*/ 1 h 68"/>
                  <a:gd name="T26" fmla="*/ 13 w 51"/>
                  <a:gd name="T27" fmla="*/ 0 h 68"/>
                  <a:gd name="T28" fmla="*/ 11 w 51"/>
                  <a:gd name="T29" fmla="*/ 1 h 68"/>
                  <a:gd name="T30" fmla="*/ 3 w 51"/>
                  <a:gd name="T31" fmla="*/ 4 h 68"/>
                  <a:gd name="T32" fmla="*/ 1 w 51"/>
                  <a:gd name="T33" fmla="*/ 6 h 68"/>
                  <a:gd name="T34" fmla="*/ 3 w 51"/>
                  <a:gd name="T35" fmla="*/ 7 h 68"/>
                  <a:gd name="T36" fmla="*/ 4 w 51"/>
                  <a:gd name="T37" fmla="*/ 7 h 68"/>
                  <a:gd name="T38" fmla="*/ 7 w 51"/>
                  <a:gd name="T39" fmla="*/ 12 h 68"/>
                  <a:gd name="T40" fmla="*/ 7 w 51"/>
                  <a:gd name="T41" fmla="*/ 14 h 68"/>
                  <a:gd name="T42" fmla="*/ 7 w 51"/>
                  <a:gd name="T43" fmla="*/ 58 h 68"/>
                  <a:gd name="T44" fmla="*/ 7 w 51"/>
                  <a:gd name="T45" fmla="*/ 61 h 68"/>
                  <a:gd name="T46" fmla="*/ 3 w 51"/>
                  <a:gd name="T47" fmla="*/ 65 h 68"/>
                  <a:gd name="T48" fmla="*/ 1 w 51"/>
                  <a:gd name="T49" fmla="*/ 65 h 68"/>
                  <a:gd name="T50" fmla="*/ 0 w 51"/>
                  <a:gd name="T51" fmla="*/ 67 h 68"/>
                  <a:gd name="T52" fmla="*/ 2 w 51"/>
                  <a:gd name="T53" fmla="*/ 68 h 68"/>
                  <a:gd name="T54" fmla="*/ 11 w 51"/>
                  <a:gd name="T55" fmla="*/ 68 h 68"/>
                  <a:gd name="T56" fmla="*/ 20 w 51"/>
                  <a:gd name="T57" fmla="*/ 68 h 68"/>
                  <a:gd name="T58" fmla="*/ 21 w 51"/>
                  <a:gd name="T59" fmla="*/ 68 h 68"/>
                  <a:gd name="T60" fmla="*/ 22 w 51"/>
                  <a:gd name="T61" fmla="*/ 67 h 68"/>
                  <a:gd name="T62" fmla="*/ 18 w 51"/>
                  <a:gd name="T63" fmla="*/ 65 h 68"/>
                  <a:gd name="T64" fmla="*/ 15 w 51"/>
                  <a:gd name="T65" fmla="*/ 61 h 68"/>
                  <a:gd name="T66" fmla="*/ 15 w 51"/>
                  <a:gd name="T67" fmla="*/ 58 h 68"/>
                  <a:gd name="T68" fmla="*/ 15 w 51"/>
                  <a:gd name="T69" fmla="*/ 40 h 68"/>
                  <a:gd name="T70" fmla="*/ 17 w 51"/>
                  <a:gd name="T71" fmla="*/ 32 h 68"/>
                  <a:gd name="T72" fmla="*/ 26 w 51"/>
                  <a:gd name="T73" fmla="*/ 28 h 68"/>
                  <a:gd name="T74" fmla="*/ 35 w 51"/>
                  <a:gd name="T75" fmla="*/ 32 h 68"/>
                  <a:gd name="T76" fmla="*/ 37 w 51"/>
                  <a:gd name="T77" fmla="*/ 41 h 68"/>
                  <a:gd name="T78" fmla="*/ 37 w 51"/>
                  <a:gd name="T79" fmla="*/ 58 h 68"/>
                  <a:gd name="T80" fmla="*/ 37 w 51"/>
                  <a:gd name="T81" fmla="*/ 61 h 68"/>
                  <a:gd name="T82" fmla="*/ 33 w 51"/>
                  <a:gd name="T83" fmla="*/ 65 h 68"/>
                  <a:gd name="T84" fmla="*/ 31 w 51"/>
                  <a:gd name="T85" fmla="*/ 65 h 68"/>
                  <a:gd name="T86" fmla="*/ 30 w 51"/>
                  <a:gd name="T87" fmla="*/ 67 h 68"/>
                  <a:gd name="T88" fmla="*/ 31 w 51"/>
                  <a:gd name="T89" fmla="*/ 68 h 68"/>
                  <a:gd name="T90" fmla="*/ 41 w 51"/>
                  <a:gd name="T91" fmla="*/ 68 h 68"/>
                  <a:gd name="T92" fmla="*/ 49 w 51"/>
                  <a:gd name="T93" fmla="*/ 68 h 68"/>
                  <a:gd name="T94" fmla="*/ 51 w 51"/>
                  <a:gd name="T95" fmla="*/ 68 h 68"/>
                  <a:gd name="T96" fmla="*/ 51 w 51"/>
                  <a:gd name="T97" fmla="*/ 67 h 68"/>
                  <a:gd name="T98" fmla="*/ 48 w 51"/>
                  <a:gd name="T99" fmla="*/ 6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1" h="68">
                    <a:moveTo>
                      <a:pt x="48" y="65"/>
                    </a:moveTo>
                    <a:cubicBezTo>
                      <a:pt x="44" y="65"/>
                      <a:pt x="44" y="63"/>
                      <a:pt x="44" y="61"/>
                    </a:cubicBezTo>
                    <a:cubicBezTo>
                      <a:pt x="44" y="60"/>
                      <a:pt x="44" y="59"/>
                      <a:pt x="44" y="58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4" y="37"/>
                      <a:pt x="44" y="33"/>
                      <a:pt x="41" y="29"/>
                    </a:cubicBezTo>
                    <a:cubicBezTo>
                      <a:pt x="39" y="25"/>
                      <a:pt x="34" y="24"/>
                      <a:pt x="30" y="24"/>
                    </a:cubicBezTo>
                    <a:cubicBezTo>
                      <a:pt x="24" y="24"/>
                      <a:pt x="20" y="26"/>
                      <a:pt x="16" y="30"/>
                    </a:cubicBezTo>
                    <a:cubicBezTo>
                      <a:pt x="16" y="30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0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1"/>
                      <a:pt x="14" y="1"/>
                    </a:cubicBezTo>
                    <a:cubicBezTo>
                      <a:pt x="14" y="1"/>
                      <a:pt x="14" y="0"/>
                      <a:pt x="13" y="0"/>
                    </a:cubicBezTo>
                    <a:cubicBezTo>
                      <a:pt x="12" y="0"/>
                      <a:pt x="11" y="1"/>
                      <a:pt x="11" y="1"/>
                    </a:cubicBezTo>
                    <a:cubicBezTo>
                      <a:pt x="9" y="3"/>
                      <a:pt x="5" y="4"/>
                      <a:pt x="3" y="4"/>
                    </a:cubicBezTo>
                    <a:cubicBezTo>
                      <a:pt x="2" y="4"/>
                      <a:pt x="1" y="5"/>
                      <a:pt x="1" y="6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3" y="7"/>
                      <a:pt x="4" y="7"/>
                      <a:pt x="4" y="7"/>
                    </a:cubicBezTo>
                    <a:cubicBezTo>
                      <a:pt x="7" y="7"/>
                      <a:pt x="7" y="9"/>
                      <a:pt x="7" y="12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7" y="58"/>
                      <a:pt x="7" y="58"/>
                      <a:pt x="7" y="58"/>
                    </a:cubicBezTo>
                    <a:cubicBezTo>
                      <a:pt x="7" y="59"/>
                      <a:pt x="7" y="60"/>
                      <a:pt x="7" y="61"/>
                    </a:cubicBezTo>
                    <a:cubicBezTo>
                      <a:pt x="7" y="63"/>
                      <a:pt x="7" y="65"/>
                      <a:pt x="3" y="65"/>
                    </a:cubicBezTo>
                    <a:cubicBezTo>
                      <a:pt x="3" y="65"/>
                      <a:pt x="2" y="65"/>
                      <a:pt x="1" y="65"/>
                    </a:cubicBezTo>
                    <a:cubicBezTo>
                      <a:pt x="1" y="66"/>
                      <a:pt x="0" y="66"/>
                      <a:pt x="0" y="67"/>
                    </a:cubicBezTo>
                    <a:cubicBezTo>
                      <a:pt x="0" y="68"/>
                      <a:pt x="1" y="68"/>
                      <a:pt x="2" y="68"/>
                    </a:cubicBezTo>
                    <a:cubicBezTo>
                      <a:pt x="5" y="68"/>
                      <a:pt x="8" y="68"/>
                      <a:pt x="11" y="68"/>
                    </a:cubicBezTo>
                    <a:cubicBezTo>
                      <a:pt x="14" y="68"/>
                      <a:pt x="17" y="68"/>
                      <a:pt x="20" y="68"/>
                    </a:cubicBezTo>
                    <a:cubicBezTo>
                      <a:pt x="20" y="68"/>
                      <a:pt x="21" y="68"/>
                      <a:pt x="21" y="68"/>
                    </a:cubicBezTo>
                    <a:cubicBezTo>
                      <a:pt x="21" y="68"/>
                      <a:pt x="22" y="67"/>
                      <a:pt x="22" y="67"/>
                    </a:cubicBezTo>
                    <a:cubicBezTo>
                      <a:pt x="21" y="65"/>
                      <a:pt x="19" y="65"/>
                      <a:pt x="18" y="65"/>
                    </a:cubicBezTo>
                    <a:cubicBezTo>
                      <a:pt x="15" y="65"/>
                      <a:pt x="15" y="63"/>
                      <a:pt x="15" y="61"/>
                    </a:cubicBezTo>
                    <a:cubicBezTo>
                      <a:pt x="15" y="60"/>
                      <a:pt x="15" y="59"/>
                      <a:pt x="15" y="58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15" y="37"/>
                      <a:pt x="15" y="35"/>
                      <a:pt x="17" y="32"/>
                    </a:cubicBezTo>
                    <a:cubicBezTo>
                      <a:pt x="20" y="30"/>
                      <a:pt x="23" y="28"/>
                      <a:pt x="26" y="28"/>
                    </a:cubicBezTo>
                    <a:cubicBezTo>
                      <a:pt x="30" y="28"/>
                      <a:pt x="33" y="30"/>
                      <a:pt x="35" y="32"/>
                    </a:cubicBezTo>
                    <a:cubicBezTo>
                      <a:pt x="37" y="35"/>
                      <a:pt x="37" y="38"/>
                      <a:pt x="37" y="41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59"/>
                      <a:pt x="37" y="60"/>
                      <a:pt x="37" y="61"/>
                    </a:cubicBezTo>
                    <a:cubicBezTo>
                      <a:pt x="37" y="63"/>
                      <a:pt x="36" y="65"/>
                      <a:pt x="33" y="65"/>
                    </a:cubicBezTo>
                    <a:cubicBezTo>
                      <a:pt x="32" y="65"/>
                      <a:pt x="32" y="65"/>
                      <a:pt x="31" y="65"/>
                    </a:cubicBezTo>
                    <a:cubicBezTo>
                      <a:pt x="30" y="66"/>
                      <a:pt x="30" y="66"/>
                      <a:pt x="30" y="67"/>
                    </a:cubicBezTo>
                    <a:cubicBezTo>
                      <a:pt x="30" y="68"/>
                      <a:pt x="31" y="68"/>
                      <a:pt x="31" y="68"/>
                    </a:cubicBezTo>
                    <a:cubicBezTo>
                      <a:pt x="34" y="68"/>
                      <a:pt x="38" y="68"/>
                      <a:pt x="41" y="68"/>
                    </a:cubicBezTo>
                    <a:cubicBezTo>
                      <a:pt x="43" y="68"/>
                      <a:pt x="46" y="68"/>
                      <a:pt x="49" y="68"/>
                    </a:cubicBezTo>
                    <a:cubicBezTo>
                      <a:pt x="50" y="68"/>
                      <a:pt x="50" y="68"/>
                      <a:pt x="51" y="68"/>
                    </a:cubicBezTo>
                    <a:cubicBezTo>
                      <a:pt x="51" y="68"/>
                      <a:pt x="51" y="67"/>
                      <a:pt x="51" y="67"/>
                    </a:cubicBezTo>
                    <a:cubicBezTo>
                      <a:pt x="51" y="65"/>
                      <a:pt x="49" y="65"/>
                      <a:pt x="48" y="65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5059363" y="3219450"/>
                <a:ext cx="192088" cy="166688"/>
              </a:xfrm>
              <a:custGeom>
                <a:avLst/>
                <a:gdLst>
                  <a:gd name="T0" fmla="*/ 49 w 51"/>
                  <a:gd name="T1" fmla="*/ 37 h 44"/>
                  <a:gd name="T2" fmla="*/ 48 w 51"/>
                  <a:gd name="T3" fmla="*/ 37 h 44"/>
                  <a:gd name="T4" fmla="*/ 47 w 51"/>
                  <a:gd name="T5" fmla="*/ 37 h 44"/>
                  <a:gd name="T6" fmla="*/ 44 w 51"/>
                  <a:gd name="T7" fmla="*/ 34 h 44"/>
                  <a:gd name="T8" fmla="*/ 44 w 51"/>
                  <a:gd name="T9" fmla="*/ 31 h 44"/>
                  <a:gd name="T10" fmla="*/ 44 w 51"/>
                  <a:gd name="T11" fmla="*/ 3 h 44"/>
                  <a:gd name="T12" fmla="*/ 44 w 51"/>
                  <a:gd name="T13" fmla="*/ 2 h 44"/>
                  <a:gd name="T14" fmla="*/ 44 w 51"/>
                  <a:gd name="T15" fmla="*/ 1 h 44"/>
                  <a:gd name="T16" fmla="*/ 43 w 51"/>
                  <a:gd name="T17" fmla="*/ 0 h 44"/>
                  <a:gd name="T18" fmla="*/ 32 w 51"/>
                  <a:gd name="T19" fmla="*/ 0 h 44"/>
                  <a:gd name="T20" fmla="*/ 31 w 51"/>
                  <a:gd name="T21" fmla="*/ 0 h 44"/>
                  <a:gd name="T22" fmla="*/ 30 w 51"/>
                  <a:gd name="T23" fmla="*/ 0 h 44"/>
                  <a:gd name="T24" fmla="*/ 30 w 51"/>
                  <a:gd name="T25" fmla="*/ 1 h 44"/>
                  <a:gd name="T26" fmla="*/ 33 w 51"/>
                  <a:gd name="T27" fmla="*/ 3 h 44"/>
                  <a:gd name="T28" fmla="*/ 37 w 51"/>
                  <a:gd name="T29" fmla="*/ 7 h 44"/>
                  <a:gd name="T30" fmla="*/ 37 w 51"/>
                  <a:gd name="T31" fmla="*/ 10 h 44"/>
                  <a:gd name="T32" fmla="*/ 37 w 51"/>
                  <a:gd name="T33" fmla="*/ 28 h 44"/>
                  <a:gd name="T34" fmla="*/ 37 w 51"/>
                  <a:gd name="T35" fmla="*/ 31 h 44"/>
                  <a:gd name="T36" fmla="*/ 35 w 51"/>
                  <a:gd name="T37" fmla="*/ 35 h 44"/>
                  <a:gd name="T38" fmla="*/ 25 w 51"/>
                  <a:gd name="T39" fmla="*/ 39 h 44"/>
                  <a:gd name="T40" fmla="*/ 16 w 51"/>
                  <a:gd name="T41" fmla="*/ 35 h 44"/>
                  <a:gd name="T42" fmla="*/ 15 w 51"/>
                  <a:gd name="T43" fmla="*/ 25 h 44"/>
                  <a:gd name="T44" fmla="*/ 15 w 51"/>
                  <a:gd name="T45" fmla="*/ 4 h 44"/>
                  <a:gd name="T46" fmla="*/ 15 w 51"/>
                  <a:gd name="T47" fmla="*/ 3 h 44"/>
                  <a:gd name="T48" fmla="*/ 14 w 51"/>
                  <a:gd name="T49" fmla="*/ 1 h 44"/>
                  <a:gd name="T50" fmla="*/ 13 w 51"/>
                  <a:gd name="T51" fmla="*/ 0 h 44"/>
                  <a:gd name="T52" fmla="*/ 2 w 51"/>
                  <a:gd name="T53" fmla="*/ 0 h 44"/>
                  <a:gd name="T54" fmla="*/ 1 w 51"/>
                  <a:gd name="T55" fmla="*/ 0 h 44"/>
                  <a:gd name="T56" fmla="*/ 1 w 51"/>
                  <a:gd name="T57" fmla="*/ 0 h 44"/>
                  <a:gd name="T58" fmla="*/ 0 w 51"/>
                  <a:gd name="T59" fmla="*/ 1 h 44"/>
                  <a:gd name="T60" fmla="*/ 3 w 51"/>
                  <a:gd name="T61" fmla="*/ 3 h 44"/>
                  <a:gd name="T62" fmla="*/ 7 w 51"/>
                  <a:gd name="T63" fmla="*/ 7 h 44"/>
                  <a:gd name="T64" fmla="*/ 7 w 51"/>
                  <a:gd name="T65" fmla="*/ 10 h 44"/>
                  <a:gd name="T66" fmla="*/ 7 w 51"/>
                  <a:gd name="T67" fmla="*/ 25 h 44"/>
                  <a:gd name="T68" fmla="*/ 7 w 51"/>
                  <a:gd name="T69" fmla="*/ 26 h 44"/>
                  <a:gd name="T70" fmla="*/ 10 w 51"/>
                  <a:gd name="T71" fmla="*/ 38 h 44"/>
                  <a:gd name="T72" fmla="*/ 22 w 51"/>
                  <a:gd name="T73" fmla="*/ 44 h 44"/>
                  <a:gd name="T74" fmla="*/ 32 w 51"/>
                  <a:gd name="T75" fmla="*/ 41 h 44"/>
                  <a:gd name="T76" fmla="*/ 36 w 51"/>
                  <a:gd name="T77" fmla="*/ 37 h 44"/>
                  <a:gd name="T78" fmla="*/ 37 w 51"/>
                  <a:gd name="T79" fmla="*/ 38 h 44"/>
                  <a:gd name="T80" fmla="*/ 37 w 51"/>
                  <a:gd name="T81" fmla="*/ 39 h 44"/>
                  <a:gd name="T82" fmla="*/ 37 w 51"/>
                  <a:gd name="T83" fmla="*/ 41 h 44"/>
                  <a:gd name="T84" fmla="*/ 37 w 51"/>
                  <a:gd name="T85" fmla="*/ 43 h 44"/>
                  <a:gd name="T86" fmla="*/ 37 w 51"/>
                  <a:gd name="T87" fmla="*/ 44 h 44"/>
                  <a:gd name="T88" fmla="*/ 37 w 51"/>
                  <a:gd name="T89" fmla="*/ 44 h 44"/>
                  <a:gd name="T90" fmla="*/ 37 w 51"/>
                  <a:gd name="T91" fmla="*/ 44 h 44"/>
                  <a:gd name="T92" fmla="*/ 39 w 51"/>
                  <a:gd name="T93" fmla="*/ 44 h 44"/>
                  <a:gd name="T94" fmla="*/ 48 w 51"/>
                  <a:gd name="T95" fmla="*/ 40 h 44"/>
                  <a:gd name="T96" fmla="*/ 51 w 51"/>
                  <a:gd name="T97" fmla="*/ 38 h 44"/>
                  <a:gd name="T98" fmla="*/ 49 w 51"/>
                  <a:gd name="T9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1" h="44">
                    <a:moveTo>
                      <a:pt x="49" y="37"/>
                    </a:moveTo>
                    <a:cubicBezTo>
                      <a:pt x="48" y="37"/>
                      <a:pt x="48" y="37"/>
                      <a:pt x="48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4" y="37"/>
                      <a:pt x="44" y="36"/>
                      <a:pt x="44" y="34"/>
                    </a:cubicBezTo>
                    <a:cubicBezTo>
                      <a:pt x="44" y="33"/>
                      <a:pt x="44" y="32"/>
                      <a:pt x="44" y="31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3"/>
                      <a:pt x="44" y="2"/>
                      <a:pt x="44" y="2"/>
                    </a:cubicBezTo>
                    <a:cubicBezTo>
                      <a:pt x="44" y="2"/>
                      <a:pt x="44" y="1"/>
                      <a:pt x="44" y="1"/>
                    </a:cubicBezTo>
                    <a:cubicBezTo>
                      <a:pt x="44" y="0"/>
                      <a:pt x="43" y="0"/>
                      <a:pt x="4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0" y="0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3"/>
                      <a:pt x="32" y="3"/>
                      <a:pt x="33" y="3"/>
                    </a:cubicBezTo>
                    <a:cubicBezTo>
                      <a:pt x="37" y="3"/>
                      <a:pt x="37" y="5"/>
                      <a:pt x="37" y="7"/>
                    </a:cubicBezTo>
                    <a:cubicBezTo>
                      <a:pt x="37" y="8"/>
                      <a:pt x="37" y="9"/>
                      <a:pt x="37" y="10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37" y="29"/>
                      <a:pt x="37" y="30"/>
                      <a:pt x="37" y="31"/>
                    </a:cubicBezTo>
                    <a:cubicBezTo>
                      <a:pt x="37" y="32"/>
                      <a:pt x="37" y="34"/>
                      <a:pt x="35" y="35"/>
                    </a:cubicBezTo>
                    <a:cubicBezTo>
                      <a:pt x="33" y="38"/>
                      <a:pt x="29" y="39"/>
                      <a:pt x="25" y="39"/>
                    </a:cubicBezTo>
                    <a:cubicBezTo>
                      <a:pt x="22" y="39"/>
                      <a:pt x="18" y="38"/>
                      <a:pt x="16" y="35"/>
                    </a:cubicBezTo>
                    <a:cubicBezTo>
                      <a:pt x="15" y="33"/>
                      <a:pt x="15" y="28"/>
                      <a:pt x="15" y="2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4"/>
                      <a:pt x="15" y="3"/>
                      <a:pt x="15" y="3"/>
                    </a:cubicBezTo>
                    <a:cubicBezTo>
                      <a:pt x="15" y="2"/>
                      <a:pt x="15" y="2"/>
                      <a:pt x="14" y="1"/>
                    </a:cubicBezTo>
                    <a:cubicBezTo>
                      <a:pt x="14" y="1"/>
                      <a:pt x="13" y="0"/>
                      <a:pt x="1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3" y="3"/>
                      <a:pt x="3" y="3"/>
                    </a:cubicBezTo>
                    <a:cubicBezTo>
                      <a:pt x="7" y="3"/>
                      <a:pt x="7" y="5"/>
                      <a:pt x="7" y="7"/>
                    </a:cubicBezTo>
                    <a:cubicBezTo>
                      <a:pt x="7" y="8"/>
                      <a:pt x="7" y="9"/>
                      <a:pt x="7" y="10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6"/>
                      <a:pt x="7" y="26"/>
                    </a:cubicBezTo>
                    <a:cubicBezTo>
                      <a:pt x="7" y="30"/>
                      <a:pt x="7" y="35"/>
                      <a:pt x="10" y="38"/>
                    </a:cubicBezTo>
                    <a:cubicBezTo>
                      <a:pt x="13" y="42"/>
                      <a:pt x="17" y="44"/>
                      <a:pt x="22" y="44"/>
                    </a:cubicBezTo>
                    <a:cubicBezTo>
                      <a:pt x="26" y="44"/>
                      <a:pt x="30" y="42"/>
                      <a:pt x="32" y="41"/>
                    </a:cubicBezTo>
                    <a:cubicBezTo>
                      <a:pt x="34" y="39"/>
                      <a:pt x="36" y="37"/>
                      <a:pt x="36" y="37"/>
                    </a:cubicBezTo>
                    <a:cubicBezTo>
                      <a:pt x="36" y="37"/>
                      <a:pt x="36" y="37"/>
                      <a:pt x="37" y="38"/>
                    </a:cubicBezTo>
                    <a:cubicBezTo>
                      <a:pt x="37" y="38"/>
                      <a:pt x="37" y="39"/>
                      <a:pt x="37" y="39"/>
                    </a:cubicBezTo>
                    <a:cubicBezTo>
                      <a:pt x="37" y="40"/>
                      <a:pt x="37" y="41"/>
                      <a:pt x="37" y="41"/>
                    </a:cubicBezTo>
                    <a:cubicBezTo>
                      <a:pt x="37" y="43"/>
                      <a:pt x="37" y="43"/>
                      <a:pt x="37" y="43"/>
                    </a:cubicBezTo>
                    <a:cubicBezTo>
                      <a:pt x="37" y="43"/>
                      <a:pt x="37" y="44"/>
                      <a:pt x="37" y="44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8" y="44"/>
                      <a:pt x="39" y="44"/>
                      <a:pt x="39" y="44"/>
                    </a:cubicBezTo>
                    <a:cubicBezTo>
                      <a:pt x="41" y="42"/>
                      <a:pt x="45" y="41"/>
                      <a:pt x="48" y="40"/>
                    </a:cubicBezTo>
                    <a:cubicBezTo>
                      <a:pt x="49" y="40"/>
                      <a:pt x="50" y="40"/>
                      <a:pt x="51" y="38"/>
                    </a:cubicBezTo>
                    <a:cubicBezTo>
                      <a:pt x="50" y="37"/>
                      <a:pt x="49" y="37"/>
                      <a:pt x="49" y="37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5267325" y="3214688"/>
                <a:ext cx="120650" cy="166688"/>
              </a:xfrm>
              <a:custGeom>
                <a:avLst/>
                <a:gdLst>
                  <a:gd name="T0" fmla="*/ 26 w 32"/>
                  <a:gd name="T1" fmla="*/ 1 h 44"/>
                  <a:gd name="T2" fmla="*/ 18 w 32"/>
                  <a:gd name="T3" fmla="*/ 5 h 44"/>
                  <a:gd name="T4" fmla="*/ 15 w 32"/>
                  <a:gd name="T5" fmla="*/ 7 h 44"/>
                  <a:gd name="T6" fmla="*/ 15 w 32"/>
                  <a:gd name="T7" fmla="*/ 8 h 44"/>
                  <a:gd name="T8" fmla="*/ 14 w 32"/>
                  <a:gd name="T9" fmla="*/ 8 h 44"/>
                  <a:gd name="T10" fmla="*/ 14 w 32"/>
                  <a:gd name="T11" fmla="*/ 7 h 44"/>
                  <a:gd name="T12" fmla="*/ 14 w 32"/>
                  <a:gd name="T13" fmla="*/ 7 h 44"/>
                  <a:gd name="T14" fmla="*/ 14 w 32"/>
                  <a:gd name="T15" fmla="*/ 2 h 44"/>
                  <a:gd name="T16" fmla="*/ 14 w 32"/>
                  <a:gd name="T17" fmla="*/ 2 h 44"/>
                  <a:gd name="T18" fmla="*/ 14 w 32"/>
                  <a:gd name="T19" fmla="*/ 1 h 44"/>
                  <a:gd name="T20" fmla="*/ 13 w 32"/>
                  <a:gd name="T21" fmla="*/ 0 h 44"/>
                  <a:gd name="T22" fmla="*/ 11 w 32"/>
                  <a:gd name="T23" fmla="*/ 1 h 44"/>
                  <a:gd name="T24" fmla="*/ 3 w 32"/>
                  <a:gd name="T25" fmla="*/ 6 h 44"/>
                  <a:gd name="T26" fmla="*/ 1 w 32"/>
                  <a:gd name="T27" fmla="*/ 8 h 44"/>
                  <a:gd name="T28" fmla="*/ 2 w 32"/>
                  <a:gd name="T29" fmla="*/ 10 h 44"/>
                  <a:gd name="T30" fmla="*/ 4 w 32"/>
                  <a:gd name="T31" fmla="*/ 10 h 44"/>
                  <a:gd name="T32" fmla="*/ 6 w 32"/>
                  <a:gd name="T33" fmla="*/ 10 h 44"/>
                  <a:gd name="T34" fmla="*/ 7 w 32"/>
                  <a:gd name="T35" fmla="*/ 15 h 44"/>
                  <a:gd name="T36" fmla="*/ 7 w 32"/>
                  <a:gd name="T37" fmla="*/ 16 h 44"/>
                  <a:gd name="T38" fmla="*/ 7 w 32"/>
                  <a:gd name="T39" fmla="*/ 34 h 44"/>
                  <a:gd name="T40" fmla="*/ 7 w 32"/>
                  <a:gd name="T41" fmla="*/ 37 h 44"/>
                  <a:gd name="T42" fmla="*/ 3 w 32"/>
                  <a:gd name="T43" fmla="*/ 41 h 44"/>
                  <a:gd name="T44" fmla="*/ 1 w 32"/>
                  <a:gd name="T45" fmla="*/ 41 h 44"/>
                  <a:gd name="T46" fmla="*/ 0 w 32"/>
                  <a:gd name="T47" fmla="*/ 43 h 44"/>
                  <a:gd name="T48" fmla="*/ 2 w 32"/>
                  <a:gd name="T49" fmla="*/ 44 h 44"/>
                  <a:gd name="T50" fmla="*/ 11 w 32"/>
                  <a:gd name="T51" fmla="*/ 44 h 44"/>
                  <a:gd name="T52" fmla="*/ 20 w 32"/>
                  <a:gd name="T53" fmla="*/ 44 h 44"/>
                  <a:gd name="T54" fmla="*/ 21 w 32"/>
                  <a:gd name="T55" fmla="*/ 44 h 44"/>
                  <a:gd name="T56" fmla="*/ 21 w 32"/>
                  <a:gd name="T57" fmla="*/ 43 h 44"/>
                  <a:gd name="T58" fmla="*/ 18 w 32"/>
                  <a:gd name="T59" fmla="*/ 41 h 44"/>
                  <a:gd name="T60" fmla="*/ 14 w 32"/>
                  <a:gd name="T61" fmla="*/ 37 h 44"/>
                  <a:gd name="T62" fmla="*/ 14 w 32"/>
                  <a:gd name="T63" fmla="*/ 34 h 44"/>
                  <a:gd name="T64" fmla="*/ 14 w 32"/>
                  <a:gd name="T65" fmla="*/ 19 h 44"/>
                  <a:gd name="T66" fmla="*/ 14 w 32"/>
                  <a:gd name="T67" fmla="*/ 18 h 44"/>
                  <a:gd name="T68" fmla="*/ 17 w 32"/>
                  <a:gd name="T69" fmla="*/ 10 h 44"/>
                  <a:gd name="T70" fmla="*/ 21 w 32"/>
                  <a:gd name="T71" fmla="*/ 6 h 44"/>
                  <a:gd name="T72" fmla="*/ 27 w 32"/>
                  <a:gd name="T73" fmla="*/ 10 h 44"/>
                  <a:gd name="T74" fmla="*/ 32 w 32"/>
                  <a:gd name="T75" fmla="*/ 6 h 44"/>
                  <a:gd name="T76" fmla="*/ 26 w 32"/>
                  <a:gd name="T77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2" h="44">
                    <a:moveTo>
                      <a:pt x="26" y="1"/>
                    </a:moveTo>
                    <a:cubicBezTo>
                      <a:pt x="22" y="1"/>
                      <a:pt x="20" y="3"/>
                      <a:pt x="18" y="5"/>
                    </a:cubicBezTo>
                    <a:cubicBezTo>
                      <a:pt x="17" y="6"/>
                      <a:pt x="16" y="6"/>
                      <a:pt x="15" y="7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4" y="8"/>
                    </a:cubicBezTo>
                    <a:cubicBezTo>
                      <a:pt x="14" y="8"/>
                      <a:pt x="14" y="8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12" y="0"/>
                      <a:pt x="12" y="1"/>
                      <a:pt x="11" y="1"/>
                    </a:cubicBezTo>
                    <a:cubicBezTo>
                      <a:pt x="10" y="3"/>
                      <a:pt x="6" y="6"/>
                      <a:pt x="3" y="6"/>
                    </a:cubicBezTo>
                    <a:cubicBezTo>
                      <a:pt x="3" y="7"/>
                      <a:pt x="1" y="7"/>
                      <a:pt x="1" y="8"/>
                    </a:cubicBezTo>
                    <a:cubicBezTo>
                      <a:pt x="1" y="9"/>
                      <a:pt x="2" y="10"/>
                      <a:pt x="2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9"/>
                      <a:pt x="6" y="10"/>
                      <a:pt x="6" y="10"/>
                    </a:cubicBezTo>
                    <a:cubicBezTo>
                      <a:pt x="7" y="11"/>
                      <a:pt x="7" y="14"/>
                      <a:pt x="7" y="15"/>
                    </a:cubicBezTo>
                    <a:cubicBezTo>
                      <a:pt x="7" y="15"/>
                      <a:pt x="7" y="16"/>
                      <a:pt x="7" y="16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5"/>
                      <a:pt x="7" y="36"/>
                      <a:pt x="7" y="37"/>
                    </a:cubicBezTo>
                    <a:cubicBezTo>
                      <a:pt x="7" y="39"/>
                      <a:pt x="7" y="41"/>
                      <a:pt x="3" y="41"/>
                    </a:cubicBezTo>
                    <a:cubicBezTo>
                      <a:pt x="3" y="41"/>
                      <a:pt x="2" y="41"/>
                      <a:pt x="1" y="41"/>
                    </a:cubicBezTo>
                    <a:cubicBezTo>
                      <a:pt x="1" y="42"/>
                      <a:pt x="0" y="42"/>
                      <a:pt x="0" y="43"/>
                    </a:cubicBezTo>
                    <a:cubicBezTo>
                      <a:pt x="0" y="44"/>
                      <a:pt x="1" y="44"/>
                      <a:pt x="2" y="44"/>
                    </a:cubicBezTo>
                    <a:cubicBezTo>
                      <a:pt x="5" y="44"/>
                      <a:pt x="8" y="44"/>
                      <a:pt x="11" y="44"/>
                    </a:cubicBezTo>
                    <a:cubicBezTo>
                      <a:pt x="14" y="44"/>
                      <a:pt x="17" y="44"/>
                      <a:pt x="20" y="44"/>
                    </a:cubicBezTo>
                    <a:cubicBezTo>
                      <a:pt x="20" y="44"/>
                      <a:pt x="21" y="44"/>
                      <a:pt x="21" y="44"/>
                    </a:cubicBezTo>
                    <a:cubicBezTo>
                      <a:pt x="21" y="44"/>
                      <a:pt x="21" y="43"/>
                      <a:pt x="21" y="43"/>
                    </a:cubicBezTo>
                    <a:cubicBezTo>
                      <a:pt x="21" y="41"/>
                      <a:pt x="19" y="41"/>
                      <a:pt x="18" y="41"/>
                    </a:cubicBezTo>
                    <a:cubicBezTo>
                      <a:pt x="15" y="41"/>
                      <a:pt x="14" y="39"/>
                      <a:pt x="14" y="37"/>
                    </a:cubicBezTo>
                    <a:cubicBezTo>
                      <a:pt x="14" y="36"/>
                      <a:pt x="14" y="35"/>
                      <a:pt x="14" y="34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5"/>
                      <a:pt x="15" y="12"/>
                      <a:pt x="17" y="10"/>
                    </a:cubicBezTo>
                    <a:cubicBezTo>
                      <a:pt x="18" y="8"/>
                      <a:pt x="19" y="6"/>
                      <a:pt x="21" y="6"/>
                    </a:cubicBezTo>
                    <a:cubicBezTo>
                      <a:pt x="23" y="6"/>
                      <a:pt x="23" y="10"/>
                      <a:pt x="27" y="10"/>
                    </a:cubicBezTo>
                    <a:cubicBezTo>
                      <a:pt x="30" y="10"/>
                      <a:pt x="32" y="8"/>
                      <a:pt x="32" y="6"/>
                    </a:cubicBezTo>
                    <a:cubicBezTo>
                      <a:pt x="32" y="2"/>
                      <a:pt x="29" y="1"/>
                      <a:pt x="26" y="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3759200" y="3468688"/>
                <a:ext cx="166688" cy="227013"/>
              </a:xfrm>
              <a:custGeom>
                <a:avLst/>
                <a:gdLst>
                  <a:gd name="T0" fmla="*/ 42 w 44"/>
                  <a:gd name="T1" fmla="*/ 14 h 60"/>
                  <a:gd name="T2" fmla="*/ 44 w 44"/>
                  <a:gd name="T3" fmla="*/ 12 h 60"/>
                  <a:gd name="T4" fmla="*/ 43 w 44"/>
                  <a:gd name="T5" fmla="*/ 10 h 60"/>
                  <a:gd name="T6" fmla="*/ 43 w 44"/>
                  <a:gd name="T7" fmla="*/ 3 h 60"/>
                  <a:gd name="T8" fmla="*/ 44 w 44"/>
                  <a:gd name="T9" fmla="*/ 2 h 60"/>
                  <a:gd name="T10" fmla="*/ 43 w 44"/>
                  <a:gd name="T11" fmla="*/ 0 h 60"/>
                  <a:gd name="T12" fmla="*/ 42 w 44"/>
                  <a:gd name="T13" fmla="*/ 0 h 60"/>
                  <a:gd name="T14" fmla="*/ 10 w 44"/>
                  <a:gd name="T15" fmla="*/ 0 h 60"/>
                  <a:gd name="T16" fmla="*/ 2 w 44"/>
                  <a:gd name="T17" fmla="*/ 0 h 60"/>
                  <a:gd name="T18" fmla="*/ 0 w 44"/>
                  <a:gd name="T19" fmla="*/ 1 h 60"/>
                  <a:gd name="T20" fmla="*/ 2 w 44"/>
                  <a:gd name="T21" fmla="*/ 3 h 60"/>
                  <a:gd name="T22" fmla="*/ 8 w 44"/>
                  <a:gd name="T23" fmla="*/ 8 h 60"/>
                  <a:gd name="T24" fmla="*/ 8 w 44"/>
                  <a:gd name="T25" fmla="*/ 10 h 60"/>
                  <a:gd name="T26" fmla="*/ 8 w 44"/>
                  <a:gd name="T27" fmla="*/ 49 h 60"/>
                  <a:gd name="T28" fmla="*/ 8 w 44"/>
                  <a:gd name="T29" fmla="*/ 51 h 60"/>
                  <a:gd name="T30" fmla="*/ 2 w 44"/>
                  <a:gd name="T31" fmla="*/ 57 h 60"/>
                  <a:gd name="T32" fmla="*/ 2 w 44"/>
                  <a:gd name="T33" fmla="*/ 57 h 60"/>
                  <a:gd name="T34" fmla="*/ 0 w 44"/>
                  <a:gd name="T35" fmla="*/ 58 h 60"/>
                  <a:gd name="T36" fmla="*/ 0 w 44"/>
                  <a:gd name="T37" fmla="*/ 60 h 60"/>
                  <a:gd name="T38" fmla="*/ 2 w 44"/>
                  <a:gd name="T39" fmla="*/ 60 h 60"/>
                  <a:gd name="T40" fmla="*/ 12 w 44"/>
                  <a:gd name="T41" fmla="*/ 60 h 60"/>
                  <a:gd name="T42" fmla="*/ 22 w 44"/>
                  <a:gd name="T43" fmla="*/ 60 h 60"/>
                  <a:gd name="T44" fmla="*/ 24 w 44"/>
                  <a:gd name="T45" fmla="*/ 60 h 60"/>
                  <a:gd name="T46" fmla="*/ 24 w 44"/>
                  <a:gd name="T47" fmla="*/ 58 h 60"/>
                  <a:gd name="T48" fmla="*/ 22 w 44"/>
                  <a:gd name="T49" fmla="*/ 57 h 60"/>
                  <a:gd name="T50" fmla="*/ 22 w 44"/>
                  <a:gd name="T51" fmla="*/ 57 h 60"/>
                  <a:gd name="T52" fmla="*/ 16 w 44"/>
                  <a:gd name="T53" fmla="*/ 51 h 60"/>
                  <a:gd name="T54" fmla="*/ 16 w 44"/>
                  <a:gd name="T55" fmla="*/ 49 h 60"/>
                  <a:gd name="T56" fmla="*/ 16 w 44"/>
                  <a:gd name="T57" fmla="*/ 32 h 60"/>
                  <a:gd name="T58" fmla="*/ 17 w 44"/>
                  <a:gd name="T59" fmla="*/ 29 h 60"/>
                  <a:gd name="T60" fmla="*/ 20 w 44"/>
                  <a:gd name="T61" fmla="*/ 29 h 60"/>
                  <a:gd name="T62" fmla="*/ 31 w 44"/>
                  <a:gd name="T63" fmla="*/ 30 h 60"/>
                  <a:gd name="T64" fmla="*/ 34 w 44"/>
                  <a:gd name="T65" fmla="*/ 35 h 60"/>
                  <a:gd name="T66" fmla="*/ 36 w 44"/>
                  <a:gd name="T67" fmla="*/ 38 h 60"/>
                  <a:gd name="T68" fmla="*/ 37 w 44"/>
                  <a:gd name="T69" fmla="*/ 37 h 60"/>
                  <a:gd name="T70" fmla="*/ 37 w 44"/>
                  <a:gd name="T71" fmla="*/ 35 h 60"/>
                  <a:gd name="T72" fmla="*/ 37 w 44"/>
                  <a:gd name="T73" fmla="*/ 26 h 60"/>
                  <a:gd name="T74" fmla="*/ 37 w 44"/>
                  <a:gd name="T75" fmla="*/ 18 h 60"/>
                  <a:gd name="T76" fmla="*/ 36 w 44"/>
                  <a:gd name="T77" fmla="*/ 17 h 60"/>
                  <a:gd name="T78" fmla="*/ 34 w 44"/>
                  <a:gd name="T79" fmla="*/ 19 h 60"/>
                  <a:gd name="T80" fmla="*/ 31 w 44"/>
                  <a:gd name="T81" fmla="*/ 25 h 60"/>
                  <a:gd name="T82" fmla="*/ 23 w 44"/>
                  <a:gd name="T83" fmla="*/ 25 h 60"/>
                  <a:gd name="T84" fmla="*/ 20 w 44"/>
                  <a:gd name="T85" fmla="*/ 25 h 60"/>
                  <a:gd name="T86" fmla="*/ 16 w 44"/>
                  <a:gd name="T87" fmla="*/ 21 h 60"/>
                  <a:gd name="T88" fmla="*/ 16 w 44"/>
                  <a:gd name="T89" fmla="*/ 8 h 60"/>
                  <a:gd name="T90" fmla="*/ 16 w 44"/>
                  <a:gd name="T91" fmla="*/ 7 h 60"/>
                  <a:gd name="T92" fmla="*/ 17 w 44"/>
                  <a:gd name="T93" fmla="*/ 4 h 60"/>
                  <a:gd name="T94" fmla="*/ 25 w 44"/>
                  <a:gd name="T95" fmla="*/ 3 h 60"/>
                  <a:gd name="T96" fmla="*/ 40 w 44"/>
                  <a:gd name="T97" fmla="*/ 12 h 60"/>
                  <a:gd name="T98" fmla="*/ 42 w 44"/>
                  <a:gd name="T99" fmla="*/ 1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4" h="60">
                    <a:moveTo>
                      <a:pt x="42" y="14"/>
                    </a:moveTo>
                    <a:cubicBezTo>
                      <a:pt x="43" y="14"/>
                      <a:pt x="44" y="13"/>
                      <a:pt x="44" y="12"/>
                    </a:cubicBezTo>
                    <a:cubicBezTo>
                      <a:pt x="44" y="11"/>
                      <a:pt x="43" y="10"/>
                      <a:pt x="43" y="10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44" y="2"/>
                      <a:pt x="44" y="2"/>
                    </a:cubicBezTo>
                    <a:cubicBezTo>
                      <a:pt x="44" y="1"/>
                      <a:pt x="43" y="1"/>
                      <a:pt x="43" y="0"/>
                    </a:cubicBezTo>
                    <a:cubicBezTo>
                      <a:pt x="43" y="0"/>
                      <a:pt x="42" y="0"/>
                      <a:pt x="42" y="0"/>
                    </a:cubicBezTo>
                    <a:cubicBezTo>
                      <a:pt x="31" y="0"/>
                      <a:pt x="21" y="0"/>
                      <a:pt x="10" y="0"/>
                    </a:cubicBezTo>
                    <a:cubicBezTo>
                      <a:pt x="7" y="0"/>
                      <a:pt x="5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3"/>
                      <a:pt x="2" y="3"/>
                      <a:pt x="2" y="3"/>
                    </a:cubicBezTo>
                    <a:cubicBezTo>
                      <a:pt x="8" y="3"/>
                      <a:pt x="8" y="4"/>
                      <a:pt x="8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0"/>
                      <a:pt x="8" y="51"/>
                      <a:pt x="8" y="51"/>
                    </a:cubicBezTo>
                    <a:cubicBezTo>
                      <a:pt x="8" y="56"/>
                      <a:pt x="8" y="57"/>
                      <a:pt x="2" y="57"/>
                    </a:cubicBezTo>
                    <a:cubicBezTo>
                      <a:pt x="2" y="57"/>
                      <a:pt x="2" y="57"/>
                      <a:pt x="2" y="57"/>
                    </a:cubicBezTo>
                    <a:cubicBezTo>
                      <a:pt x="1" y="57"/>
                      <a:pt x="0" y="57"/>
                      <a:pt x="0" y="58"/>
                    </a:cubicBezTo>
                    <a:cubicBezTo>
                      <a:pt x="0" y="59"/>
                      <a:pt x="0" y="60"/>
                      <a:pt x="0" y="60"/>
                    </a:cubicBezTo>
                    <a:cubicBezTo>
                      <a:pt x="1" y="60"/>
                      <a:pt x="1" y="60"/>
                      <a:pt x="2" y="60"/>
                    </a:cubicBezTo>
                    <a:cubicBezTo>
                      <a:pt x="5" y="60"/>
                      <a:pt x="9" y="60"/>
                      <a:pt x="12" y="60"/>
                    </a:cubicBezTo>
                    <a:cubicBezTo>
                      <a:pt x="16" y="60"/>
                      <a:pt x="19" y="60"/>
                      <a:pt x="22" y="60"/>
                    </a:cubicBezTo>
                    <a:cubicBezTo>
                      <a:pt x="23" y="60"/>
                      <a:pt x="23" y="60"/>
                      <a:pt x="24" y="60"/>
                    </a:cubicBezTo>
                    <a:cubicBezTo>
                      <a:pt x="24" y="60"/>
                      <a:pt x="24" y="59"/>
                      <a:pt x="24" y="58"/>
                    </a:cubicBezTo>
                    <a:cubicBezTo>
                      <a:pt x="24" y="57"/>
                      <a:pt x="23" y="57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16" y="57"/>
                      <a:pt x="16" y="56"/>
                      <a:pt x="16" y="51"/>
                    </a:cubicBezTo>
                    <a:cubicBezTo>
                      <a:pt x="16" y="51"/>
                      <a:pt x="16" y="50"/>
                      <a:pt x="16" y="49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0"/>
                      <a:pt x="16" y="30"/>
                      <a:pt x="17" y="29"/>
                    </a:cubicBezTo>
                    <a:cubicBezTo>
                      <a:pt x="17" y="29"/>
                      <a:pt x="18" y="29"/>
                      <a:pt x="20" y="29"/>
                    </a:cubicBezTo>
                    <a:cubicBezTo>
                      <a:pt x="23" y="29"/>
                      <a:pt x="28" y="29"/>
                      <a:pt x="31" y="30"/>
                    </a:cubicBezTo>
                    <a:cubicBezTo>
                      <a:pt x="33" y="30"/>
                      <a:pt x="34" y="33"/>
                      <a:pt x="34" y="35"/>
                    </a:cubicBezTo>
                    <a:cubicBezTo>
                      <a:pt x="34" y="36"/>
                      <a:pt x="34" y="37"/>
                      <a:pt x="36" y="38"/>
                    </a:cubicBezTo>
                    <a:cubicBezTo>
                      <a:pt x="36" y="38"/>
                      <a:pt x="36" y="37"/>
                      <a:pt x="37" y="37"/>
                    </a:cubicBezTo>
                    <a:cubicBezTo>
                      <a:pt x="37" y="37"/>
                      <a:pt x="37" y="36"/>
                      <a:pt x="37" y="35"/>
                    </a:cubicBezTo>
                    <a:cubicBezTo>
                      <a:pt x="37" y="32"/>
                      <a:pt x="37" y="29"/>
                      <a:pt x="37" y="26"/>
                    </a:cubicBezTo>
                    <a:cubicBezTo>
                      <a:pt x="37" y="24"/>
                      <a:pt x="37" y="21"/>
                      <a:pt x="37" y="18"/>
                    </a:cubicBezTo>
                    <a:cubicBezTo>
                      <a:pt x="37" y="17"/>
                      <a:pt x="36" y="17"/>
                      <a:pt x="36" y="17"/>
                    </a:cubicBezTo>
                    <a:cubicBezTo>
                      <a:pt x="34" y="17"/>
                      <a:pt x="34" y="18"/>
                      <a:pt x="34" y="19"/>
                    </a:cubicBezTo>
                    <a:cubicBezTo>
                      <a:pt x="34" y="22"/>
                      <a:pt x="33" y="25"/>
                      <a:pt x="31" y="25"/>
                    </a:cubicBezTo>
                    <a:cubicBezTo>
                      <a:pt x="29" y="25"/>
                      <a:pt x="26" y="25"/>
                      <a:pt x="23" y="25"/>
                    </a:cubicBezTo>
                    <a:cubicBezTo>
                      <a:pt x="22" y="25"/>
                      <a:pt x="21" y="25"/>
                      <a:pt x="20" y="25"/>
                    </a:cubicBezTo>
                    <a:cubicBezTo>
                      <a:pt x="16" y="25"/>
                      <a:pt x="16" y="26"/>
                      <a:pt x="16" y="21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7"/>
                      <a:pt x="16" y="7"/>
                    </a:cubicBezTo>
                    <a:cubicBezTo>
                      <a:pt x="16" y="6"/>
                      <a:pt x="16" y="4"/>
                      <a:pt x="17" y="4"/>
                    </a:cubicBezTo>
                    <a:cubicBezTo>
                      <a:pt x="18" y="3"/>
                      <a:pt x="23" y="3"/>
                      <a:pt x="25" y="3"/>
                    </a:cubicBezTo>
                    <a:cubicBezTo>
                      <a:pt x="33" y="3"/>
                      <a:pt x="38" y="3"/>
                      <a:pt x="40" y="12"/>
                    </a:cubicBezTo>
                    <a:cubicBezTo>
                      <a:pt x="40" y="12"/>
                      <a:pt x="41" y="14"/>
                      <a:pt x="42" y="14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" name="Freeform 62"/>
              <p:cNvSpPr>
                <a:spLocks noEditPoints="1"/>
              </p:cNvSpPr>
              <p:nvPr/>
            </p:nvSpPr>
            <p:spPr bwMode="auto">
              <a:xfrm>
                <a:off x="3910013" y="3529013"/>
                <a:ext cx="166688" cy="171450"/>
              </a:xfrm>
              <a:custGeom>
                <a:avLst/>
                <a:gdLst>
                  <a:gd name="T0" fmla="*/ 22 w 44"/>
                  <a:gd name="T1" fmla="*/ 0 h 45"/>
                  <a:gd name="T2" fmla="*/ 6 w 44"/>
                  <a:gd name="T3" fmla="*/ 6 h 45"/>
                  <a:gd name="T4" fmla="*/ 0 w 44"/>
                  <a:gd name="T5" fmla="*/ 22 h 45"/>
                  <a:gd name="T6" fmla="*/ 22 w 44"/>
                  <a:gd name="T7" fmla="*/ 45 h 45"/>
                  <a:gd name="T8" fmla="*/ 44 w 44"/>
                  <a:gd name="T9" fmla="*/ 22 h 45"/>
                  <a:gd name="T10" fmla="*/ 37 w 44"/>
                  <a:gd name="T11" fmla="*/ 5 h 45"/>
                  <a:gd name="T12" fmla="*/ 22 w 44"/>
                  <a:gd name="T13" fmla="*/ 0 h 45"/>
                  <a:gd name="T14" fmla="*/ 22 w 44"/>
                  <a:gd name="T15" fmla="*/ 3 h 45"/>
                  <a:gd name="T16" fmla="*/ 37 w 44"/>
                  <a:gd name="T17" fmla="*/ 23 h 45"/>
                  <a:gd name="T18" fmla="*/ 37 w 44"/>
                  <a:gd name="T19" fmla="*/ 23 h 45"/>
                  <a:gd name="T20" fmla="*/ 23 w 44"/>
                  <a:gd name="T21" fmla="*/ 42 h 45"/>
                  <a:gd name="T22" fmla="*/ 12 w 44"/>
                  <a:gd name="T23" fmla="*/ 35 h 45"/>
                  <a:gd name="T24" fmla="*/ 8 w 44"/>
                  <a:gd name="T25" fmla="*/ 22 h 45"/>
                  <a:gd name="T26" fmla="*/ 22 w 44"/>
                  <a:gd name="T2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45">
                    <a:moveTo>
                      <a:pt x="22" y="0"/>
                    </a:moveTo>
                    <a:cubicBezTo>
                      <a:pt x="16" y="0"/>
                      <a:pt x="11" y="2"/>
                      <a:pt x="6" y="6"/>
                    </a:cubicBezTo>
                    <a:cubicBezTo>
                      <a:pt x="3" y="10"/>
                      <a:pt x="0" y="16"/>
                      <a:pt x="0" y="22"/>
                    </a:cubicBezTo>
                    <a:cubicBezTo>
                      <a:pt x="0" y="35"/>
                      <a:pt x="10" y="45"/>
                      <a:pt x="22" y="45"/>
                    </a:cubicBezTo>
                    <a:cubicBezTo>
                      <a:pt x="34" y="45"/>
                      <a:pt x="44" y="35"/>
                      <a:pt x="44" y="22"/>
                    </a:cubicBezTo>
                    <a:cubicBezTo>
                      <a:pt x="44" y="16"/>
                      <a:pt x="42" y="9"/>
                      <a:pt x="37" y="5"/>
                    </a:cubicBezTo>
                    <a:cubicBezTo>
                      <a:pt x="33" y="1"/>
                      <a:pt x="28" y="0"/>
                      <a:pt x="22" y="0"/>
                    </a:cubicBezTo>
                    <a:close/>
                    <a:moveTo>
                      <a:pt x="22" y="3"/>
                    </a:moveTo>
                    <a:cubicBezTo>
                      <a:pt x="32" y="3"/>
                      <a:pt x="37" y="1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32"/>
                      <a:pt x="32" y="42"/>
                      <a:pt x="23" y="42"/>
                    </a:cubicBezTo>
                    <a:cubicBezTo>
                      <a:pt x="18" y="42"/>
                      <a:pt x="14" y="39"/>
                      <a:pt x="12" y="35"/>
                    </a:cubicBezTo>
                    <a:cubicBezTo>
                      <a:pt x="9" y="31"/>
                      <a:pt x="8" y="26"/>
                      <a:pt x="8" y="22"/>
                    </a:cubicBezTo>
                    <a:cubicBezTo>
                      <a:pt x="8" y="12"/>
                      <a:pt x="13" y="3"/>
                      <a:pt x="22" y="3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>
                <a:off x="4083050" y="3533775"/>
                <a:ext cx="180975" cy="166688"/>
              </a:xfrm>
              <a:custGeom>
                <a:avLst/>
                <a:gdLst>
                  <a:gd name="T0" fmla="*/ 46 w 48"/>
                  <a:gd name="T1" fmla="*/ 37 h 44"/>
                  <a:gd name="T2" fmla="*/ 45 w 48"/>
                  <a:gd name="T3" fmla="*/ 37 h 44"/>
                  <a:gd name="T4" fmla="*/ 44 w 48"/>
                  <a:gd name="T5" fmla="*/ 37 h 44"/>
                  <a:gd name="T6" fmla="*/ 42 w 48"/>
                  <a:gd name="T7" fmla="*/ 34 h 44"/>
                  <a:gd name="T8" fmla="*/ 42 w 48"/>
                  <a:gd name="T9" fmla="*/ 31 h 44"/>
                  <a:gd name="T10" fmla="*/ 42 w 48"/>
                  <a:gd name="T11" fmla="*/ 3 h 44"/>
                  <a:gd name="T12" fmla="*/ 42 w 48"/>
                  <a:gd name="T13" fmla="*/ 2 h 44"/>
                  <a:gd name="T14" fmla="*/ 42 w 48"/>
                  <a:gd name="T15" fmla="*/ 1 h 44"/>
                  <a:gd name="T16" fmla="*/ 40 w 48"/>
                  <a:gd name="T17" fmla="*/ 0 h 44"/>
                  <a:gd name="T18" fmla="*/ 30 w 48"/>
                  <a:gd name="T19" fmla="*/ 0 h 44"/>
                  <a:gd name="T20" fmla="*/ 29 w 48"/>
                  <a:gd name="T21" fmla="*/ 0 h 44"/>
                  <a:gd name="T22" fmla="*/ 28 w 48"/>
                  <a:gd name="T23" fmla="*/ 0 h 44"/>
                  <a:gd name="T24" fmla="*/ 28 w 48"/>
                  <a:gd name="T25" fmla="*/ 1 h 44"/>
                  <a:gd name="T26" fmla="*/ 31 w 48"/>
                  <a:gd name="T27" fmla="*/ 3 h 44"/>
                  <a:gd name="T28" fmla="*/ 35 w 48"/>
                  <a:gd name="T29" fmla="*/ 7 h 44"/>
                  <a:gd name="T30" fmla="*/ 35 w 48"/>
                  <a:gd name="T31" fmla="*/ 10 h 44"/>
                  <a:gd name="T32" fmla="*/ 35 w 48"/>
                  <a:gd name="T33" fmla="*/ 28 h 44"/>
                  <a:gd name="T34" fmla="*/ 35 w 48"/>
                  <a:gd name="T35" fmla="*/ 30 h 44"/>
                  <a:gd name="T36" fmla="*/ 33 w 48"/>
                  <a:gd name="T37" fmla="*/ 35 h 44"/>
                  <a:gd name="T38" fmla="*/ 24 w 48"/>
                  <a:gd name="T39" fmla="*/ 39 h 44"/>
                  <a:gd name="T40" fmla="*/ 15 w 48"/>
                  <a:gd name="T41" fmla="*/ 35 h 44"/>
                  <a:gd name="T42" fmla="*/ 13 w 48"/>
                  <a:gd name="T43" fmla="*/ 25 h 44"/>
                  <a:gd name="T44" fmla="*/ 13 w 48"/>
                  <a:gd name="T45" fmla="*/ 4 h 44"/>
                  <a:gd name="T46" fmla="*/ 14 w 48"/>
                  <a:gd name="T47" fmla="*/ 2 h 44"/>
                  <a:gd name="T48" fmla="*/ 13 w 48"/>
                  <a:gd name="T49" fmla="*/ 1 h 44"/>
                  <a:gd name="T50" fmla="*/ 12 w 48"/>
                  <a:gd name="T51" fmla="*/ 0 h 44"/>
                  <a:gd name="T52" fmla="*/ 1 w 48"/>
                  <a:gd name="T53" fmla="*/ 0 h 44"/>
                  <a:gd name="T54" fmla="*/ 1 w 48"/>
                  <a:gd name="T55" fmla="*/ 0 h 44"/>
                  <a:gd name="T56" fmla="*/ 0 w 48"/>
                  <a:gd name="T57" fmla="*/ 0 h 44"/>
                  <a:gd name="T58" fmla="*/ 0 w 48"/>
                  <a:gd name="T59" fmla="*/ 1 h 44"/>
                  <a:gd name="T60" fmla="*/ 3 w 48"/>
                  <a:gd name="T61" fmla="*/ 3 h 44"/>
                  <a:gd name="T62" fmla="*/ 6 w 48"/>
                  <a:gd name="T63" fmla="*/ 7 h 44"/>
                  <a:gd name="T64" fmla="*/ 6 w 48"/>
                  <a:gd name="T65" fmla="*/ 10 h 44"/>
                  <a:gd name="T66" fmla="*/ 6 w 48"/>
                  <a:gd name="T67" fmla="*/ 25 h 44"/>
                  <a:gd name="T68" fmla="*/ 6 w 48"/>
                  <a:gd name="T69" fmla="*/ 26 h 44"/>
                  <a:gd name="T70" fmla="*/ 9 w 48"/>
                  <a:gd name="T71" fmla="*/ 38 h 44"/>
                  <a:gd name="T72" fmla="*/ 20 w 48"/>
                  <a:gd name="T73" fmla="*/ 44 h 44"/>
                  <a:gd name="T74" fmla="*/ 30 w 48"/>
                  <a:gd name="T75" fmla="*/ 41 h 44"/>
                  <a:gd name="T76" fmla="*/ 34 w 48"/>
                  <a:gd name="T77" fmla="*/ 37 h 44"/>
                  <a:gd name="T78" fmla="*/ 34 w 48"/>
                  <a:gd name="T79" fmla="*/ 38 h 44"/>
                  <a:gd name="T80" fmla="*/ 35 w 48"/>
                  <a:gd name="T81" fmla="*/ 39 h 44"/>
                  <a:gd name="T82" fmla="*/ 35 w 48"/>
                  <a:gd name="T83" fmla="*/ 41 h 44"/>
                  <a:gd name="T84" fmla="*/ 35 w 48"/>
                  <a:gd name="T85" fmla="*/ 43 h 44"/>
                  <a:gd name="T86" fmla="*/ 35 w 48"/>
                  <a:gd name="T87" fmla="*/ 44 h 44"/>
                  <a:gd name="T88" fmla="*/ 35 w 48"/>
                  <a:gd name="T89" fmla="*/ 44 h 44"/>
                  <a:gd name="T90" fmla="*/ 35 w 48"/>
                  <a:gd name="T91" fmla="*/ 44 h 44"/>
                  <a:gd name="T92" fmla="*/ 37 w 48"/>
                  <a:gd name="T93" fmla="*/ 44 h 44"/>
                  <a:gd name="T94" fmla="*/ 46 w 48"/>
                  <a:gd name="T95" fmla="*/ 40 h 44"/>
                  <a:gd name="T96" fmla="*/ 48 w 48"/>
                  <a:gd name="T97" fmla="*/ 38 h 44"/>
                  <a:gd name="T98" fmla="*/ 46 w 48"/>
                  <a:gd name="T9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8" h="44">
                    <a:moveTo>
                      <a:pt x="46" y="37"/>
                    </a:move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7"/>
                      <a:pt x="45" y="37"/>
                      <a:pt x="44" y="37"/>
                    </a:cubicBezTo>
                    <a:cubicBezTo>
                      <a:pt x="42" y="37"/>
                      <a:pt x="42" y="36"/>
                      <a:pt x="42" y="34"/>
                    </a:cubicBezTo>
                    <a:cubicBezTo>
                      <a:pt x="42" y="33"/>
                      <a:pt x="42" y="32"/>
                      <a:pt x="42" y="31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3"/>
                      <a:pt x="42" y="2"/>
                      <a:pt x="42" y="2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1" y="0"/>
                      <a:pt x="41" y="0"/>
                      <a:pt x="4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8" y="0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3"/>
                      <a:pt x="30" y="3"/>
                      <a:pt x="31" y="3"/>
                    </a:cubicBezTo>
                    <a:cubicBezTo>
                      <a:pt x="35" y="3"/>
                      <a:pt x="35" y="4"/>
                      <a:pt x="35" y="7"/>
                    </a:cubicBezTo>
                    <a:cubicBezTo>
                      <a:pt x="35" y="8"/>
                      <a:pt x="35" y="9"/>
                      <a:pt x="35" y="10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5" y="29"/>
                      <a:pt x="35" y="30"/>
                      <a:pt x="35" y="30"/>
                    </a:cubicBezTo>
                    <a:cubicBezTo>
                      <a:pt x="35" y="32"/>
                      <a:pt x="35" y="34"/>
                      <a:pt x="33" y="35"/>
                    </a:cubicBezTo>
                    <a:cubicBezTo>
                      <a:pt x="31" y="38"/>
                      <a:pt x="28" y="39"/>
                      <a:pt x="24" y="39"/>
                    </a:cubicBezTo>
                    <a:cubicBezTo>
                      <a:pt x="21" y="39"/>
                      <a:pt x="17" y="38"/>
                      <a:pt x="15" y="35"/>
                    </a:cubicBezTo>
                    <a:cubicBezTo>
                      <a:pt x="14" y="32"/>
                      <a:pt x="13" y="28"/>
                      <a:pt x="13" y="2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4" y="3"/>
                      <a:pt x="14" y="2"/>
                    </a:cubicBezTo>
                    <a:cubicBezTo>
                      <a:pt x="14" y="2"/>
                      <a:pt x="13" y="1"/>
                      <a:pt x="13" y="1"/>
                    </a:cubicBezTo>
                    <a:cubicBezTo>
                      <a:pt x="13" y="0"/>
                      <a:pt x="12" y="0"/>
                      <a:pt x="1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3"/>
                      <a:pt x="2" y="3"/>
                      <a:pt x="3" y="3"/>
                    </a:cubicBezTo>
                    <a:cubicBezTo>
                      <a:pt x="6" y="3"/>
                      <a:pt x="6" y="4"/>
                      <a:pt x="6" y="7"/>
                    </a:cubicBezTo>
                    <a:cubicBezTo>
                      <a:pt x="6" y="8"/>
                      <a:pt x="6" y="9"/>
                      <a:pt x="6" y="10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6"/>
                      <a:pt x="6" y="26"/>
                    </a:cubicBezTo>
                    <a:cubicBezTo>
                      <a:pt x="6" y="30"/>
                      <a:pt x="6" y="35"/>
                      <a:pt x="9" y="38"/>
                    </a:cubicBezTo>
                    <a:cubicBezTo>
                      <a:pt x="12" y="42"/>
                      <a:pt x="16" y="44"/>
                      <a:pt x="20" y="44"/>
                    </a:cubicBezTo>
                    <a:cubicBezTo>
                      <a:pt x="25" y="44"/>
                      <a:pt x="28" y="42"/>
                      <a:pt x="30" y="41"/>
                    </a:cubicBezTo>
                    <a:cubicBezTo>
                      <a:pt x="32" y="39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8"/>
                    </a:cubicBezTo>
                    <a:cubicBezTo>
                      <a:pt x="35" y="38"/>
                      <a:pt x="35" y="38"/>
                      <a:pt x="35" y="39"/>
                    </a:cubicBezTo>
                    <a:cubicBezTo>
                      <a:pt x="35" y="40"/>
                      <a:pt x="35" y="40"/>
                      <a:pt x="35" y="41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5" y="43"/>
                      <a:pt x="35" y="43"/>
                      <a:pt x="35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6" y="44"/>
                      <a:pt x="37" y="44"/>
                      <a:pt x="37" y="44"/>
                    </a:cubicBezTo>
                    <a:cubicBezTo>
                      <a:pt x="39" y="42"/>
                      <a:pt x="43" y="40"/>
                      <a:pt x="46" y="40"/>
                    </a:cubicBezTo>
                    <a:cubicBezTo>
                      <a:pt x="46" y="39"/>
                      <a:pt x="48" y="39"/>
                      <a:pt x="48" y="38"/>
                    </a:cubicBezTo>
                    <a:cubicBezTo>
                      <a:pt x="48" y="37"/>
                      <a:pt x="47" y="37"/>
                      <a:pt x="46" y="37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4279900" y="3529013"/>
                <a:ext cx="184150" cy="166688"/>
              </a:xfrm>
              <a:custGeom>
                <a:avLst/>
                <a:gdLst>
                  <a:gd name="T0" fmla="*/ 48 w 49"/>
                  <a:gd name="T1" fmla="*/ 41 h 44"/>
                  <a:gd name="T2" fmla="*/ 46 w 49"/>
                  <a:gd name="T3" fmla="*/ 41 h 44"/>
                  <a:gd name="T4" fmla="*/ 43 w 49"/>
                  <a:gd name="T5" fmla="*/ 37 h 44"/>
                  <a:gd name="T6" fmla="*/ 43 w 49"/>
                  <a:gd name="T7" fmla="*/ 34 h 44"/>
                  <a:gd name="T8" fmla="*/ 43 w 49"/>
                  <a:gd name="T9" fmla="*/ 19 h 44"/>
                  <a:gd name="T10" fmla="*/ 43 w 49"/>
                  <a:gd name="T11" fmla="*/ 17 h 44"/>
                  <a:gd name="T12" fmla="*/ 40 w 49"/>
                  <a:gd name="T13" fmla="*/ 5 h 44"/>
                  <a:gd name="T14" fmla="*/ 29 w 49"/>
                  <a:gd name="T15" fmla="*/ 0 h 44"/>
                  <a:gd name="T16" fmla="*/ 18 w 49"/>
                  <a:gd name="T17" fmla="*/ 4 h 44"/>
                  <a:gd name="T18" fmla="*/ 14 w 49"/>
                  <a:gd name="T19" fmla="*/ 7 h 44"/>
                  <a:gd name="T20" fmla="*/ 14 w 49"/>
                  <a:gd name="T21" fmla="*/ 2 h 44"/>
                  <a:gd name="T22" fmla="*/ 14 w 49"/>
                  <a:gd name="T23" fmla="*/ 1 h 44"/>
                  <a:gd name="T24" fmla="*/ 13 w 49"/>
                  <a:gd name="T25" fmla="*/ 0 h 44"/>
                  <a:gd name="T26" fmla="*/ 11 w 49"/>
                  <a:gd name="T27" fmla="*/ 1 h 44"/>
                  <a:gd name="T28" fmla="*/ 4 w 49"/>
                  <a:gd name="T29" fmla="*/ 6 h 44"/>
                  <a:gd name="T30" fmla="*/ 1 w 49"/>
                  <a:gd name="T31" fmla="*/ 8 h 44"/>
                  <a:gd name="T32" fmla="*/ 3 w 49"/>
                  <a:gd name="T33" fmla="*/ 9 h 44"/>
                  <a:gd name="T34" fmla="*/ 4 w 49"/>
                  <a:gd name="T35" fmla="*/ 9 h 44"/>
                  <a:gd name="T36" fmla="*/ 6 w 49"/>
                  <a:gd name="T37" fmla="*/ 10 h 44"/>
                  <a:gd name="T38" fmla="*/ 7 w 49"/>
                  <a:gd name="T39" fmla="*/ 15 h 44"/>
                  <a:gd name="T40" fmla="*/ 7 w 49"/>
                  <a:gd name="T41" fmla="*/ 16 h 44"/>
                  <a:gd name="T42" fmla="*/ 7 w 49"/>
                  <a:gd name="T43" fmla="*/ 34 h 44"/>
                  <a:gd name="T44" fmla="*/ 7 w 49"/>
                  <a:gd name="T45" fmla="*/ 37 h 44"/>
                  <a:gd name="T46" fmla="*/ 3 w 49"/>
                  <a:gd name="T47" fmla="*/ 41 h 44"/>
                  <a:gd name="T48" fmla="*/ 2 w 49"/>
                  <a:gd name="T49" fmla="*/ 41 h 44"/>
                  <a:gd name="T50" fmla="*/ 0 w 49"/>
                  <a:gd name="T51" fmla="*/ 43 h 44"/>
                  <a:gd name="T52" fmla="*/ 2 w 49"/>
                  <a:gd name="T53" fmla="*/ 44 h 44"/>
                  <a:gd name="T54" fmla="*/ 11 w 49"/>
                  <a:gd name="T55" fmla="*/ 44 h 44"/>
                  <a:gd name="T56" fmla="*/ 19 w 49"/>
                  <a:gd name="T57" fmla="*/ 44 h 44"/>
                  <a:gd name="T58" fmla="*/ 20 w 49"/>
                  <a:gd name="T59" fmla="*/ 44 h 44"/>
                  <a:gd name="T60" fmla="*/ 21 w 49"/>
                  <a:gd name="T61" fmla="*/ 43 h 44"/>
                  <a:gd name="T62" fmla="*/ 20 w 49"/>
                  <a:gd name="T63" fmla="*/ 41 h 44"/>
                  <a:gd name="T64" fmla="*/ 18 w 49"/>
                  <a:gd name="T65" fmla="*/ 41 h 44"/>
                  <a:gd name="T66" fmla="*/ 14 w 49"/>
                  <a:gd name="T67" fmla="*/ 36 h 44"/>
                  <a:gd name="T68" fmla="*/ 14 w 49"/>
                  <a:gd name="T69" fmla="*/ 34 h 44"/>
                  <a:gd name="T70" fmla="*/ 14 w 49"/>
                  <a:gd name="T71" fmla="*/ 18 h 44"/>
                  <a:gd name="T72" fmla="*/ 17 w 49"/>
                  <a:gd name="T73" fmla="*/ 9 h 44"/>
                  <a:gd name="T74" fmla="*/ 26 w 49"/>
                  <a:gd name="T75" fmla="*/ 5 h 44"/>
                  <a:gd name="T76" fmla="*/ 34 w 49"/>
                  <a:gd name="T77" fmla="*/ 9 h 44"/>
                  <a:gd name="T78" fmla="*/ 35 w 49"/>
                  <a:gd name="T79" fmla="*/ 18 h 44"/>
                  <a:gd name="T80" fmla="*/ 35 w 49"/>
                  <a:gd name="T81" fmla="*/ 34 h 44"/>
                  <a:gd name="T82" fmla="*/ 36 w 49"/>
                  <a:gd name="T83" fmla="*/ 37 h 44"/>
                  <a:gd name="T84" fmla="*/ 32 w 49"/>
                  <a:gd name="T85" fmla="*/ 41 h 44"/>
                  <a:gd name="T86" fmla="*/ 30 w 49"/>
                  <a:gd name="T87" fmla="*/ 41 h 44"/>
                  <a:gd name="T88" fmla="*/ 29 w 49"/>
                  <a:gd name="T89" fmla="*/ 43 h 44"/>
                  <a:gd name="T90" fmla="*/ 31 w 49"/>
                  <a:gd name="T91" fmla="*/ 44 h 44"/>
                  <a:gd name="T92" fmla="*/ 39 w 49"/>
                  <a:gd name="T93" fmla="*/ 44 h 44"/>
                  <a:gd name="T94" fmla="*/ 48 w 49"/>
                  <a:gd name="T95" fmla="*/ 44 h 44"/>
                  <a:gd name="T96" fmla="*/ 49 w 49"/>
                  <a:gd name="T97" fmla="*/ 44 h 44"/>
                  <a:gd name="T98" fmla="*/ 49 w 49"/>
                  <a:gd name="T99" fmla="*/ 43 h 44"/>
                  <a:gd name="T100" fmla="*/ 48 w 49"/>
                  <a:gd name="T101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9" h="44">
                    <a:moveTo>
                      <a:pt x="48" y="41"/>
                    </a:moveTo>
                    <a:cubicBezTo>
                      <a:pt x="48" y="41"/>
                      <a:pt x="47" y="41"/>
                      <a:pt x="46" y="41"/>
                    </a:cubicBezTo>
                    <a:cubicBezTo>
                      <a:pt x="43" y="41"/>
                      <a:pt x="43" y="39"/>
                      <a:pt x="43" y="37"/>
                    </a:cubicBezTo>
                    <a:cubicBezTo>
                      <a:pt x="43" y="36"/>
                      <a:pt x="43" y="35"/>
                      <a:pt x="43" y="34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3" y="18"/>
                      <a:pt x="43" y="18"/>
                      <a:pt x="43" y="17"/>
                    </a:cubicBezTo>
                    <a:cubicBezTo>
                      <a:pt x="43" y="13"/>
                      <a:pt x="43" y="9"/>
                      <a:pt x="40" y="5"/>
                    </a:cubicBezTo>
                    <a:cubicBezTo>
                      <a:pt x="37" y="2"/>
                      <a:pt x="33" y="0"/>
                      <a:pt x="29" y="0"/>
                    </a:cubicBezTo>
                    <a:cubicBezTo>
                      <a:pt x="24" y="0"/>
                      <a:pt x="21" y="2"/>
                      <a:pt x="18" y="4"/>
                    </a:cubicBezTo>
                    <a:cubicBezTo>
                      <a:pt x="17" y="5"/>
                      <a:pt x="15" y="7"/>
                      <a:pt x="14" y="7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1"/>
                    </a:cubicBezTo>
                    <a:cubicBezTo>
                      <a:pt x="14" y="1"/>
                      <a:pt x="14" y="0"/>
                      <a:pt x="13" y="0"/>
                    </a:cubicBezTo>
                    <a:cubicBezTo>
                      <a:pt x="12" y="0"/>
                      <a:pt x="11" y="1"/>
                      <a:pt x="11" y="1"/>
                    </a:cubicBezTo>
                    <a:cubicBezTo>
                      <a:pt x="10" y="3"/>
                      <a:pt x="6" y="5"/>
                      <a:pt x="4" y="6"/>
                    </a:cubicBezTo>
                    <a:cubicBezTo>
                      <a:pt x="3" y="6"/>
                      <a:pt x="1" y="6"/>
                      <a:pt x="1" y="8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6" y="9"/>
                      <a:pt x="6" y="10"/>
                    </a:cubicBezTo>
                    <a:cubicBezTo>
                      <a:pt x="7" y="11"/>
                      <a:pt x="7" y="13"/>
                      <a:pt x="7" y="15"/>
                    </a:cubicBezTo>
                    <a:cubicBezTo>
                      <a:pt x="7" y="15"/>
                      <a:pt x="7" y="16"/>
                      <a:pt x="7" y="16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5"/>
                      <a:pt x="7" y="36"/>
                      <a:pt x="7" y="37"/>
                    </a:cubicBezTo>
                    <a:cubicBezTo>
                      <a:pt x="7" y="39"/>
                      <a:pt x="7" y="41"/>
                      <a:pt x="3" y="41"/>
                    </a:cubicBezTo>
                    <a:cubicBezTo>
                      <a:pt x="3" y="41"/>
                      <a:pt x="2" y="41"/>
                      <a:pt x="2" y="41"/>
                    </a:cubicBezTo>
                    <a:cubicBezTo>
                      <a:pt x="1" y="41"/>
                      <a:pt x="0" y="42"/>
                      <a:pt x="0" y="43"/>
                    </a:cubicBezTo>
                    <a:cubicBezTo>
                      <a:pt x="0" y="44"/>
                      <a:pt x="1" y="44"/>
                      <a:pt x="2" y="44"/>
                    </a:cubicBezTo>
                    <a:cubicBezTo>
                      <a:pt x="5" y="44"/>
                      <a:pt x="8" y="44"/>
                      <a:pt x="11" y="44"/>
                    </a:cubicBezTo>
                    <a:cubicBezTo>
                      <a:pt x="13" y="44"/>
                      <a:pt x="16" y="44"/>
                      <a:pt x="19" y="44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1" y="44"/>
                      <a:pt x="21" y="43"/>
                      <a:pt x="21" y="43"/>
                    </a:cubicBezTo>
                    <a:cubicBezTo>
                      <a:pt x="21" y="42"/>
                      <a:pt x="20" y="41"/>
                      <a:pt x="20" y="41"/>
                    </a:cubicBezTo>
                    <a:cubicBezTo>
                      <a:pt x="19" y="41"/>
                      <a:pt x="18" y="41"/>
                      <a:pt x="18" y="41"/>
                    </a:cubicBezTo>
                    <a:cubicBezTo>
                      <a:pt x="14" y="41"/>
                      <a:pt x="14" y="39"/>
                      <a:pt x="14" y="36"/>
                    </a:cubicBezTo>
                    <a:cubicBezTo>
                      <a:pt x="14" y="36"/>
                      <a:pt x="14" y="35"/>
                      <a:pt x="14" y="34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4"/>
                      <a:pt x="14" y="12"/>
                      <a:pt x="17" y="9"/>
                    </a:cubicBezTo>
                    <a:cubicBezTo>
                      <a:pt x="19" y="7"/>
                      <a:pt x="22" y="5"/>
                      <a:pt x="26" y="5"/>
                    </a:cubicBezTo>
                    <a:cubicBezTo>
                      <a:pt x="29" y="5"/>
                      <a:pt x="32" y="7"/>
                      <a:pt x="34" y="9"/>
                    </a:cubicBezTo>
                    <a:cubicBezTo>
                      <a:pt x="35" y="12"/>
                      <a:pt x="35" y="15"/>
                      <a:pt x="35" y="18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5"/>
                      <a:pt x="36" y="36"/>
                      <a:pt x="36" y="37"/>
                    </a:cubicBezTo>
                    <a:cubicBezTo>
                      <a:pt x="35" y="39"/>
                      <a:pt x="35" y="41"/>
                      <a:pt x="32" y="41"/>
                    </a:cubicBezTo>
                    <a:cubicBezTo>
                      <a:pt x="31" y="41"/>
                      <a:pt x="31" y="41"/>
                      <a:pt x="30" y="41"/>
                    </a:cubicBezTo>
                    <a:cubicBezTo>
                      <a:pt x="29" y="41"/>
                      <a:pt x="29" y="42"/>
                      <a:pt x="29" y="43"/>
                    </a:cubicBezTo>
                    <a:cubicBezTo>
                      <a:pt x="29" y="44"/>
                      <a:pt x="30" y="44"/>
                      <a:pt x="31" y="44"/>
                    </a:cubicBezTo>
                    <a:cubicBezTo>
                      <a:pt x="33" y="44"/>
                      <a:pt x="36" y="44"/>
                      <a:pt x="39" y="44"/>
                    </a:cubicBezTo>
                    <a:cubicBezTo>
                      <a:pt x="42" y="44"/>
                      <a:pt x="45" y="44"/>
                      <a:pt x="48" y="44"/>
                    </a:cubicBezTo>
                    <a:cubicBezTo>
                      <a:pt x="48" y="44"/>
                      <a:pt x="49" y="44"/>
                      <a:pt x="49" y="44"/>
                    </a:cubicBezTo>
                    <a:cubicBezTo>
                      <a:pt x="49" y="44"/>
                      <a:pt x="49" y="43"/>
                      <a:pt x="49" y="43"/>
                    </a:cubicBezTo>
                    <a:cubicBezTo>
                      <a:pt x="49" y="42"/>
                      <a:pt x="49" y="41"/>
                      <a:pt x="48" y="4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" name="Freeform 65"/>
              <p:cNvSpPr>
                <a:spLocks noEditPoints="1"/>
              </p:cNvSpPr>
              <p:nvPr/>
            </p:nvSpPr>
            <p:spPr bwMode="auto">
              <a:xfrm>
                <a:off x="4475163" y="3438525"/>
                <a:ext cx="177800" cy="261938"/>
              </a:xfrm>
              <a:custGeom>
                <a:avLst/>
                <a:gdLst>
                  <a:gd name="T0" fmla="*/ 46 w 47"/>
                  <a:gd name="T1" fmla="*/ 60 h 69"/>
                  <a:gd name="T2" fmla="*/ 44 w 47"/>
                  <a:gd name="T3" fmla="*/ 61 h 69"/>
                  <a:gd name="T4" fmla="*/ 42 w 47"/>
                  <a:gd name="T5" fmla="*/ 63 h 69"/>
                  <a:gd name="T6" fmla="*/ 41 w 47"/>
                  <a:gd name="T7" fmla="*/ 62 h 69"/>
                  <a:gd name="T8" fmla="*/ 41 w 47"/>
                  <a:gd name="T9" fmla="*/ 60 h 69"/>
                  <a:gd name="T10" fmla="*/ 41 w 47"/>
                  <a:gd name="T11" fmla="*/ 58 h 69"/>
                  <a:gd name="T12" fmla="*/ 41 w 47"/>
                  <a:gd name="T13" fmla="*/ 2 h 69"/>
                  <a:gd name="T14" fmla="*/ 41 w 47"/>
                  <a:gd name="T15" fmla="*/ 2 h 69"/>
                  <a:gd name="T16" fmla="*/ 41 w 47"/>
                  <a:gd name="T17" fmla="*/ 1 h 69"/>
                  <a:gd name="T18" fmla="*/ 40 w 47"/>
                  <a:gd name="T19" fmla="*/ 0 h 69"/>
                  <a:gd name="T20" fmla="*/ 38 w 47"/>
                  <a:gd name="T21" fmla="*/ 1 h 69"/>
                  <a:gd name="T22" fmla="*/ 30 w 47"/>
                  <a:gd name="T23" fmla="*/ 4 h 69"/>
                  <a:gd name="T24" fmla="*/ 28 w 47"/>
                  <a:gd name="T25" fmla="*/ 6 h 69"/>
                  <a:gd name="T26" fmla="*/ 30 w 47"/>
                  <a:gd name="T27" fmla="*/ 7 h 69"/>
                  <a:gd name="T28" fmla="*/ 31 w 47"/>
                  <a:gd name="T29" fmla="*/ 7 h 69"/>
                  <a:gd name="T30" fmla="*/ 34 w 47"/>
                  <a:gd name="T31" fmla="*/ 11 h 69"/>
                  <a:gd name="T32" fmla="*/ 34 w 47"/>
                  <a:gd name="T33" fmla="*/ 14 h 69"/>
                  <a:gd name="T34" fmla="*/ 34 w 47"/>
                  <a:gd name="T35" fmla="*/ 23 h 69"/>
                  <a:gd name="T36" fmla="*/ 34 w 47"/>
                  <a:gd name="T37" fmla="*/ 25 h 69"/>
                  <a:gd name="T38" fmla="*/ 34 w 47"/>
                  <a:gd name="T39" fmla="*/ 26 h 69"/>
                  <a:gd name="T40" fmla="*/ 34 w 47"/>
                  <a:gd name="T41" fmla="*/ 26 h 69"/>
                  <a:gd name="T42" fmla="*/ 32 w 47"/>
                  <a:gd name="T43" fmla="*/ 26 h 69"/>
                  <a:gd name="T44" fmla="*/ 22 w 47"/>
                  <a:gd name="T45" fmla="*/ 24 h 69"/>
                  <a:gd name="T46" fmla="*/ 21 w 47"/>
                  <a:gd name="T47" fmla="*/ 24 h 69"/>
                  <a:gd name="T48" fmla="*/ 6 w 47"/>
                  <a:gd name="T49" fmla="*/ 31 h 69"/>
                  <a:gd name="T50" fmla="*/ 0 w 47"/>
                  <a:gd name="T51" fmla="*/ 46 h 69"/>
                  <a:gd name="T52" fmla="*/ 20 w 47"/>
                  <a:gd name="T53" fmla="*/ 69 h 69"/>
                  <a:gd name="T54" fmla="*/ 29 w 47"/>
                  <a:gd name="T55" fmla="*/ 66 h 69"/>
                  <a:gd name="T56" fmla="*/ 34 w 47"/>
                  <a:gd name="T57" fmla="*/ 63 h 69"/>
                  <a:gd name="T58" fmla="*/ 34 w 47"/>
                  <a:gd name="T59" fmla="*/ 63 h 69"/>
                  <a:gd name="T60" fmla="*/ 34 w 47"/>
                  <a:gd name="T61" fmla="*/ 65 h 69"/>
                  <a:gd name="T62" fmla="*/ 35 w 47"/>
                  <a:gd name="T63" fmla="*/ 67 h 69"/>
                  <a:gd name="T64" fmla="*/ 36 w 47"/>
                  <a:gd name="T65" fmla="*/ 68 h 69"/>
                  <a:gd name="T66" fmla="*/ 38 w 47"/>
                  <a:gd name="T67" fmla="*/ 67 h 69"/>
                  <a:gd name="T68" fmla="*/ 45 w 47"/>
                  <a:gd name="T69" fmla="*/ 64 h 69"/>
                  <a:gd name="T70" fmla="*/ 47 w 47"/>
                  <a:gd name="T71" fmla="*/ 62 h 69"/>
                  <a:gd name="T72" fmla="*/ 47 w 47"/>
                  <a:gd name="T73" fmla="*/ 61 h 69"/>
                  <a:gd name="T74" fmla="*/ 47 w 47"/>
                  <a:gd name="T75" fmla="*/ 61 h 69"/>
                  <a:gd name="T76" fmla="*/ 46 w 47"/>
                  <a:gd name="T77" fmla="*/ 60 h 69"/>
                  <a:gd name="T78" fmla="*/ 23 w 47"/>
                  <a:gd name="T79" fmla="*/ 64 h 69"/>
                  <a:gd name="T80" fmla="*/ 7 w 47"/>
                  <a:gd name="T81" fmla="*/ 45 h 69"/>
                  <a:gd name="T82" fmla="*/ 23 w 47"/>
                  <a:gd name="T83" fmla="*/ 26 h 69"/>
                  <a:gd name="T84" fmla="*/ 24 w 47"/>
                  <a:gd name="T85" fmla="*/ 26 h 69"/>
                  <a:gd name="T86" fmla="*/ 24 w 47"/>
                  <a:gd name="T87" fmla="*/ 26 h 69"/>
                  <a:gd name="T88" fmla="*/ 32 w 47"/>
                  <a:gd name="T89" fmla="*/ 29 h 69"/>
                  <a:gd name="T90" fmla="*/ 34 w 47"/>
                  <a:gd name="T91" fmla="*/ 37 h 69"/>
                  <a:gd name="T92" fmla="*/ 34 w 47"/>
                  <a:gd name="T93" fmla="*/ 38 h 69"/>
                  <a:gd name="T94" fmla="*/ 34 w 47"/>
                  <a:gd name="T95" fmla="*/ 38 h 69"/>
                  <a:gd name="T96" fmla="*/ 34 w 47"/>
                  <a:gd name="T97" fmla="*/ 55 h 69"/>
                  <a:gd name="T98" fmla="*/ 34 w 47"/>
                  <a:gd name="T99" fmla="*/ 57 h 69"/>
                  <a:gd name="T100" fmla="*/ 33 w 47"/>
                  <a:gd name="T101" fmla="*/ 60 h 69"/>
                  <a:gd name="T102" fmla="*/ 23 w 47"/>
                  <a:gd name="T103" fmla="*/ 6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7" h="69">
                    <a:moveTo>
                      <a:pt x="46" y="60"/>
                    </a:moveTo>
                    <a:cubicBezTo>
                      <a:pt x="45" y="60"/>
                      <a:pt x="45" y="61"/>
                      <a:pt x="44" y="61"/>
                    </a:cubicBezTo>
                    <a:cubicBezTo>
                      <a:pt x="44" y="62"/>
                      <a:pt x="43" y="63"/>
                      <a:pt x="42" y="63"/>
                    </a:cubicBezTo>
                    <a:cubicBezTo>
                      <a:pt x="42" y="63"/>
                      <a:pt x="42" y="63"/>
                      <a:pt x="41" y="62"/>
                    </a:cubicBezTo>
                    <a:cubicBezTo>
                      <a:pt x="41" y="61"/>
                      <a:pt x="41" y="61"/>
                      <a:pt x="41" y="60"/>
                    </a:cubicBezTo>
                    <a:cubicBezTo>
                      <a:pt x="41" y="59"/>
                      <a:pt x="41" y="59"/>
                      <a:pt x="41" y="58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0"/>
                      <a:pt x="40" y="0"/>
                      <a:pt x="40" y="0"/>
                    </a:cubicBezTo>
                    <a:cubicBezTo>
                      <a:pt x="39" y="0"/>
                      <a:pt x="38" y="1"/>
                      <a:pt x="38" y="1"/>
                    </a:cubicBezTo>
                    <a:cubicBezTo>
                      <a:pt x="36" y="3"/>
                      <a:pt x="32" y="4"/>
                      <a:pt x="30" y="4"/>
                    </a:cubicBezTo>
                    <a:cubicBezTo>
                      <a:pt x="29" y="4"/>
                      <a:pt x="28" y="5"/>
                      <a:pt x="28" y="6"/>
                    </a:cubicBezTo>
                    <a:cubicBezTo>
                      <a:pt x="28" y="7"/>
                      <a:pt x="29" y="7"/>
                      <a:pt x="30" y="7"/>
                    </a:cubicBezTo>
                    <a:cubicBezTo>
                      <a:pt x="30" y="7"/>
                      <a:pt x="31" y="7"/>
                      <a:pt x="31" y="7"/>
                    </a:cubicBezTo>
                    <a:cubicBezTo>
                      <a:pt x="34" y="7"/>
                      <a:pt x="34" y="9"/>
                      <a:pt x="34" y="11"/>
                    </a:cubicBezTo>
                    <a:cubicBezTo>
                      <a:pt x="34" y="12"/>
                      <a:pt x="34" y="13"/>
                      <a:pt x="34" y="14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4"/>
                      <a:pt x="34" y="24"/>
                      <a:pt x="34" y="25"/>
                    </a:cubicBezTo>
                    <a:cubicBezTo>
                      <a:pt x="34" y="25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3" y="26"/>
                      <a:pt x="33" y="26"/>
                      <a:pt x="32" y="26"/>
                    </a:cubicBezTo>
                    <a:cubicBezTo>
                      <a:pt x="29" y="25"/>
                      <a:pt x="26" y="24"/>
                      <a:pt x="22" y="24"/>
                    </a:cubicBezTo>
                    <a:cubicBezTo>
                      <a:pt x="22" y="24"/>
                      <a:pt x="22" y="24"/>
                      <a:pt x="21" y="24"/>
                    </a:cubicBezTo>
                    <a:cubicBezTo>
                      <a:pt x="16" y="24"/>
                      <a:pt x="10" y="27"/>
                      <a:pt x="6" y="31"/>
                    </a:cubicBezTo>
                    <a:cubicBezTo>
                      <a:pt x="2" y="35"/>
                      <a:pt x="0" y="40"/>
                      <a:pt x="0" y="46"/>
                    </a:cubicBezTo>
                    <a:cubicBezTo>
                      <a:pt x="0" y="58"/>
                      <a:pt x="8" y="69"/>
                      <a:pt x="20" y="69"/>
                    </a:cubicBezTo>
                    <a:cubicBezTo>
                      <a:pt x="24" y="69"/>
                      <a:pt x="27" y="67"/>
                      <a:pt x="29" y="66"/>
                    </a:cubicBezTo>
                    <a:cubicBezTo>
                      <a:pt x="32" y="64"/>
                      <a:pt x="34" y="62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5"/>
                      <a:pt x="34" y="65"/>
                    </a:cubicBezTo>
                    <a:cubicBezTo>
                      <a:pt x="34" y="65"/>
                      <a:pt x="34" y="66"/>
                      <a:pt x="35" y="67"/>
                    </a:cubicBezTo>
                    <a:cubicBezTo>
                      <a:pt x="35" y="67"/>
                      <a:pt x="35" y="68"/>
                      <a:pt x="36" y="68"/>
                    </a:cubicBezTo>
                    <a:cubicBezTo>
                      <a:pt x="37" y="68"/>
                      <a:pt x="37" y="68"/>
                      <a:pt x="38" y="67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6" y="64"/>
                      <a:pt x="47" y="64"/>
                      <a:pt x="47" y="62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0"/>
                      <a:pt x="47" y="60"/>
                      <a:pt x="46" y="60"/>
                    </a:cubicBezTo>
                    <a:close/>
                    <a:moveTo>
                      <a:pt x="23" y="64"/>
                    </a:moveTo>
                    <a:cubicBezTo>
                      <a:pt x="13" y="64"/>
                      <a:pt x="7" y="54"/>
                      <a:pt x="7" y="45"/>
                    </a:cubicBezTo>
                    <a:cubicBezTo>
                      <a:pt x="7" y="36"/>
                      <a:pt x="13" y="27"/>
                      <a:pt x="23" y="26"/>
                    </a:cubicBezTo>
                    <a:cubicBezTo>
                      <a:pt x="23" y="26"/>
                      <a:pt x="23" y="26"/>
                      <a:pt x="24" y="26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7" y="26"/>
                      <a:pt x="30" y="28"/>
                      <a:pt x="32" y="29"/>
                    </a:cubicBezTo>
                    <a:cubicBezTo>
                      <a:pt x="34" y="31"/>
                      <a:pt x="34" y="34"/>
                      <a:pt x="34" y="37"/>
                    </a:cubicBezTo>
                    <a:cubicBezTo>
                      <a:pt x="34" y="37"/>
                      <a:pt x="34" y="38"/>
                      <a:pt x="34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55"/>
                      <a:pt x="34" y="55"/>
                      <a:pt x="34" y="55"/>
                    </a:cubicBezTo>
                    <a:cubicBezTo>
                      <a:pt x="34" y="56"/>
                      <a:pt x="34" y="56"/>
                      <a:pt x="34" y="57"/>
                    </a:cubicBezTo>
                    <a:cubicBezTo>
                      <a:pt x="34" y="58"/>
                      <a:pt x="34" y="59"/>
                      <a:pt x="33" y="60"/>
                    </a:cubicBezTo>
                    <a:cubicBezTo>
                      <a:pt x="31" y="63"/>
                      <a:pt x="26" y="64"/>
                      <a:pt x="23" y="64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" name="Freeform 66"/>
              <p:cNvSpPr>
                <a:spLocks noEditPoints="1"/>
              </p:cNvSpPr>
              <p:nvPr/>
            </p:nvSpPr>
            <p:spPr bwMode="auto">
              <a:xfrm>
                <a:off x="4672013" y="3529013"/>
                <a:ext cx="146050" cy="171450"/>
              </a:xfrm>
              <a:custGeom>
                <a:avLst/>
                <a:gdLst>
                  <a:gd name="T0" fmla="*/ 38 w 39"/>
                  <a:gd name="T1" fmla="*/ 37 h 45"/>
                  <a:gd name="T2" fmla="*/ 36 w 39"/>
                  <a:gd name="T3" fmla="*/ 38 h 45"/>
                  <a:gd name="T4" fmla="*/ 34 w 39"/>
                  <a:gd name="T5" fmla="*/ 39 h 45"/>
                  <a:gd name="T6" fmla="*/ 32 w 39"/>
                  <a:gd name="T7" fmla="*/ 37 h 45"/>
                  <a:gd name="T8" fmla="*/ 31 w 39"/>
                  <a:gd name="T9" fmla="*/ 33 h 45"/>
                  <a:gd name="T10" fmla="*/ 31 w 39"/>
                  <a:gd name="T11" fmla="*/ 32 h 45"/>
                  <a:gd name="T12" fmla="*/ 31 w 39"/>
                  <a:gd name="T13" fmla="*/ 10 h 45"/>
                  <a:gd name="T14" fmla="*/ 31 w 39"/>
                  <a:gd name="T15" fmla="*/ 8 h 45"/>
                  <a:gd name="T16" fmla="*/ 29 w 39"/>
                  <a:gd name="T17" fmla="*/ 2 h 45"/>
                  <a:gd name="T18" fmla="*/ 21 w 39"/>
                  <a:gd name="T19" fmla="*/ 0 h 45"/>
                  <a:gd name="T20" fmla="*/ 4 w 39"/>
                  <a:gd name="T21" fmla="*/ 7 h 45"/>
                  <a:gd name="T22" fmla="*/ 0 w 39"/>
                  <a:gd name="T23" fmla="*/ 14 h 45"/>
                  <a:gd name="T24" fmla="*/ 1 w 39"/>
                  <a:gd name="T25" fmla="*/ 15 h 45"/>
                  <a:gd name="T26" fmla="*/ 2 w 39"/>
                  <a:gd name="T27" fmla="*/ 15 h 45"/>
                  <a:gd name="T28" fmla="*/ 6 w 39"/>
                  <a:gd name="T29" fmla="*/ 14 h 45"/>
                  <a:gd name="T30" fmla="*/ 9 w 39"/>
                  <a:gd name="T31" fmla="*/ 10 h 45"/>
                  <a:gd name="T32" fmla="*/ 19 w 39"/>
                  <a:gd name="T33" fmla="*/ 3 h 45"/>
                  <a:gd name="T34" fmla="*/ 24 w 39"/>
                  <a:gd name="T35" fmla="*/ 11 h 45"/>
                  <a:gd name="T36" fmla="*/ 24 w 39"/>
                  <a:gd name="T37" fmla="*/ 15 h 45"/>
                  <a:gd name="T38" fmla="*/ 21 w 39"/>
                  <a:gd name="T39" fmla="*/ 20 h 45"/>
                  <a:gd name="T40" fmla="*/ 21 w 39"/>
                  <a:gd name="T41" fmla="*/ 20 h 45"/>
                  <a:gd name="T42" fmla="*/ 14 w 39"/>
                  <a:gd name="T43" fmla="*/ 23 h 45"/>
                  <a:gd name="T44" fmla="*/ 0 w 39"/>
                  <a:gd name="T45" fmla="*/ 37 h 45"/>
                  <a:gd name="T46" fmla="*/ 9 w 39"/>
                  <a:gd name="T47" fmla="*/ 45 h 45"/>
                  <a:gd name="T48" fmla="*/ 19 w 39"/>
                  <a:gd name="T49" fmla="*/ 41 h 45"/>
                  <a:gd name="T50" fmla="*/ 23 w 39"/>
                  <a:gd name="T51" fmla="*/ 39 h 45"/>
                  <a:gd name="T52" fmla="*/ 24 w 39"/>
                  <a:gd name="T53" fmla="*/ 38 h 45"/>
                  <a:gd name="T54" fmla="*/ 24 w 39"/>
                  <a:gd name="T55" fmla="*/ 38 h 45"/>
                  <a:gd name="T56" fmla="*/ 24 w 39"/>
                  <a:gd name="T57" fmla="*/ 38 h 45"/>
                  <a:gd name="T58" fmla="*/ 24 w 39"/>
                  <a:gd name="T59" fmla="*/ 38 h 45"/>
                  <a:gd name="T60" fmla="*/ 30 w 39"/>
                  <a:gd name="T61" fmla="*/ 44 h 45"/>
                  <a:gd name="T62" fmla="*/ 37 w 39"/>
                  <a:gd name="T63" fmla="*/ 42 h 45"/>
                  <a:gd name="T64" fmla="*/ 39 w 39"/>
                  <a:gd name="T65" fmla="*/ 38 h 45"/>
                  <a:gd name="T66" fmla="*/ 38 w 39"/>
                  <a:gd name="T67" fmla="*/ 37 h 45"/>
                  <a:gd name="T68" fmla="*/ 24 w 39"/>
                  <a:gd name="T69" fmla="*/ 22 h 45"/>
                  <a:gd name="T70" fmla="*/ 24 w 39"/>
                  <a:gd name="T71" fmla="*/ 23 h 45"/>
                  <a:gd name="T72" fmla="*/ 24 w 39"/>
                  <a:gd name="T73" fmla="*/ 29 h 45"/>
                  <a:gd name="T74" fmla="*/ 22 w 39"/>
                  <a:gd name="T75" fmla="*/ 36 h 45"/>
                  <a:gd name="T76" fmla="*/ 14 w 39"/>
                  <a:gd name="T77" fmla="*/ 40 h 45"/>
                  <a:gd name="T78" fmla="*/ 8 w 39"/>
                  <a:gd name="T79" fmla="*/ 34 h 45"/>
                  <a:gd name="T80" fmla="*/ 15 w 39"/>
                  <a:gd name="T81" fmla="*/ 26 h 45"/>
                  <a:gd name="T82" fmla="*/ 23 w 39"/>
                  <a:gd name="T83" fmla="*/ 22 h 45"/>
                  <a:gd name="T84" fmla="*/ 24 w 39"/>
                  <a:gd name="T85" fmla="*/ 21 h 45"/>
                  <a:gd name="T86" fmla="*/ 24 w 39"/>
                  <a:gd name="T87" fmla="*/ 21 h 45"/>
                  <a:gd name="T88" fmla="*/ 24 w 39"/>
                  <a:gd name="T89" fmla="*/ 22 h 45"/>
                  <a:gd name="T90" fmla="*/ 21 w 39"/>
                  <a:gd name="T91" fmla="*/ 20 h 45"/>
                  <a:gd name="T92" fmla="*/ 21 w 39"/>
                  <a:gd name="T93" fmla="*/ 20 h 45"/>
                  <a:gd name="T94" fmla="*/ 21 w 39"/>
                  <a:gd name="T95" fmla="*/ 2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9" h="45">
                    <a:moveTo>
                      <a:pt x="38" y="37"/>
                    </a:moveTo>
                    <a:cubicBezTo>
                      <a:pt x="37" y="37"/>
                      <a:pt x="37" y="38"/>
                      <a:pt x="36" y="38"/>
                    </a:cubicBezTo>
                    <a:cubicBezTo>
                      <a:pt x="36" y="39"/>
                      <a:pt x="35" y="39"/>
                      <a:pt x="34" y="39"/>
                    </a:cubicBezTo>
                    <a:cubicBezTo>
                      <a:pt x="33" y="39"/>
                      <a:pt x="32" y="38"/>
                      <a:pt x="32" y="37"/>
                    </a:cubicBezTo>
                    <a:cubicBezTo>
                      <a:pt x="31" y="35"/>
                      <a:pt x="31" y="34"/>
                      <a:pt x="31" y="33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9"/>
                      <a:pt x="31" y="8"/>
                      <a:pt x="31" y="8"/>
                    </a:cubicBezTo>
                    <a:cubicBezTo>
                      <a:pt x="31" y="6"/>
                      <a:pt x="31" y="4"/>
                      <a:pt x="29" y="2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15" y="0"/>
                      <a:pt x="8" y="2"/>
                      <a:pt x="4" y="7"/>
                    </a:cubicBezTo>
                    <a:cubicBezTo>
                      <a:pt x="2" y="8"/>
                      <a:pt x="0" y="11"/>
                      <a:pt x="0" y="14"/>
                    </a:cubicBezTo>
                    <a:cubicBezTo>
                      <a:pt x="0" y="14"/>
                      <a:pt x="0" y="15"/>
                      <a:pt x="1" y="15"/>
                    </a:cubicBezTo>
                    <a:cubicBezTo>
                      <a:pt x="1" y="15"/>
                      <a:pt x="1" y="15"/>
                      <a:pt x="2" y="15"/>
                    </a:cubicBezTo>
                    <a:cubicBezTo>
                      <a:pt x="3" y="15"/>
                      <a:pt x="5" y="14"/>
                      <a:pt x="6" y="14"/>
                    </a:cubicBezTo>
                    <a:cubicBezTo>
                      <a:pt x="7" y="13"/>
                      <a:pt x="8" y="12"/>
                      <a:pt x="9" y="10"/>
                    </a:cubicBezTo>
                    <a:cubicBezTo>
                      <a:pt x="11" y="5"/>
                      <a:pt x="13" y="3"/>
                      <a:pt x="19" y="3"/>
                    </a:cubicBezTo>
                    <a:cubicBezTo>
                      <a:pt x="24" y="3"/>
                      <a:pt x="24" y="6"/>
                      <a:pt x="24" y="11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9"/>
                      <a:pt x="24" y="18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9" y="26"/>
                      <a:pt x="0" y="30"/>
                      <a:pt x="0" y="37"/>
                    </a:cubicBezTo>
                    <a:cubicBezTo>
                      <a:pt x="0" y="42"/>
                      <a:pt x="5" y="45"/>
                      <a:pt x="9" y="45"/>
                    </a:cubicBezTo>
                    <a:cubicBezTo>
                      <a:pt x="13" y="45"/>
                      <a:pt x="17" y="43"/>
                      <a:pt x="19" y="41"/>
                    </a:cubicBezTo>
                    <a:cubicBezTo>
                      <a:pt x="21" y="40"/>
                      <a:pt x="22" y="39"/>
                      <a:pt x="23" y="39"/>
                    </a:cubicBezTo>
                    <a:cubicBezTo>
                      <a:pt x="23" y="38"/>
                      <a:pt x="23" y="38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5" y="39"/>
                      <a:pt x="26" y="44"/>
                      <a:pt x="30" y="44"/>
                    </a:cubicBezTo>
                    <a:cubicBezTo>
                      <a:pt x="33" y="44"/>
                      <a:pt x="35" y="43"/>
                      <a:pt x="37" y="42"/>
                    </a:cubicBezTo>
                    <a:cubicBezTo>
                      <a:pt x="38" y="41"/>
                      <a:pt x="39" y="40"/>
                      <a:pt x="39" y="38"/>
                    </a:cubicBezTo>
                    <a:cubicBezTo>
                      <a:pt x="39" y="38"/>
                      <a:pt x="39" y="37"/>
                      <a:pt x="38" y="37"/>
                    </a:cubicBezTo>
                    <a:close/>
                    <a:moveTo>
                      <a:pt x="24" y="22"/>
                    </a:move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32"/>
                      <a:pt x="24" y="34"/>
                      <a:pt x="22" y="36"/>
                    </a:cubicBezTo>
                    <a:cubicBezTo>
                      <a:pt x="20" y="38"/>
                      <a:pt x="17" y="40"/>
                      <a:pt x="14" y="40"/>
                    </a:cubicBezTo>
                    <a:cubicBezTo>
                      <a:pt x="11" y="40"/>
                      <a:pt x="8" y="38"/>
                      <a:pt x="8" y="34"/>
                    </a:cubicBezTo>
                    <a:cubicBezTo>
                      <a:pt x="8" y="30"/>
                      <a:pt x="11" y="28"/>
                      <a:pt x="15" y="26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1" y="20"/>
                    </a:move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4826000" y="3492500"/>
                <a:ext cx="95250" cy="207963"/>
              </a:xfrm>
              <a:custGeom>
                <a:avLst/>
                <a:gdLst>
                  <a:gd name="T0" fmla="*/ 24 w 25"/>
                  <a:gd name="T1" fmla="*/ 47 h 55"/>
                  <a:gd name="T2" fmla="*/ 21 w 25"/>
                  <a:gd name="T3" fmla="*/ 49 h 55"/>
                  <a:gd name="T4" fmla="*/ 17 w 25"/>
                  <a:gd name="T5" fmla="*/ 50 h 55"/>
                  <a:gd name="T6" fmla="*/ 13 w 25"/>
                  <a:gd name="T7" fmla="*/ 47 h 55"/>
                  <a:gd name="T8" fmla="*/ 12 w 25"/>
                  <a:gd name="T9" fmla="*/ 40 h 55"/>
                  <a:gd name="T10" fmla="*/ 12 w 25"/>
                  <a:gd name="T11" fmla="*/ 40 h 55"/>
                  <a:gd name="T12" fmla="*/ 12 w 25"/>
                  <a:gd name="T13" fmla="*/ 40 h 55"/>
                  <a:gd name="T14" fmla="*/ 12 w 25"/>
                  <a:gd name="T15" fmla="*/ 16 h 55"/>
                  <a:gd name="T16" fmla="*/ 13 w 25"/>
                  <a:gd name="T17" fmla="*/ 14 h 55"/>
                  <a:gd name="T18" fmla="*/ 15 w 25"/>
                  <a:gd name="T19" fmla="*/ 14 h 55"/>
                  <a:gd name="T20" fmla="*/ 20 w 25"/>
                  <a:gd name="T21" fmla="*/ 14 h 55"/>
                  <a:gd name="T22" fmla="*/ 22 w 25"/>
                  <a:gd name="T23" fmla="*/ 14 h 55"/>
                  <a:gd name="T24" fmla="*/ 23 w 25"/>
                  <a:gd name="T25" fmla="*/ 14 h 55"/>
                  <a:gd name="T26" fmla="*/ 23 w 25"/>
                  <a:gd name="T27" fmla="*/ 12 h 55"/>
                  <a:gd name="T28" fmla="*/ 23 w 25"/>
                  <a:gd name="T29" fmla="*/ 11 h 55"/>
                  <a:gd name="T30" fmla="*/ 22 w 25"/>
                  <a:gd name="T31" fmla="*/ 10 h 55"/>
                  <a:gd name="T32" fmla="*/ 13 w 25"/>
                  <a:gd name="T33" fmla="*/ 10 h 55"/>
                  <a:gd name="T34" fmla="*/ 12 w 25"/>
                  <a:gd name="T35" fmla="*/ 9 h 55"/>
                  <a:gd name="T36" fmla="*/ 12 w 25"/>
                  <a:gd name="T37" fmla="*/ 2 h 55"/>
                  <a:gd name="T38" fmla="*/ 11 w 25"/>
                  <a:gd name="T39" fmla="*/ 0 h 55"/>
                  <a:gd name="T40" fmla="*/ 10 w 25"/>
                  <a:gd name="T41" fmla="*/ 2 h 55"/>
                  <a:gd name="T42" fmla="*/ 1 w 25"/>
                  <a:gd name="T43" fmla="*/ 11 h 55"/>
                  <a:gd name="T44" fmla="*/ 0 w 25"/>
                  <a:gd name="T45" fmla="*/ 13 h 55"/>
                  <a:gd name="T46" fmla="*/ 2 w 25"/>
                  <a:gd name="T47" fmla="*/ 14 h 55"/>
                  <a:gd name="T48" fmla="*/ 3 w 25"/>
                  <a:gd name="T49" fmla="*/ 14 h 55"/>
                  <a:gd name="T50" fmla="*/ 4 w 25"/>
                  <a:gd name="T51" fmla="*/ 14 h 55"/>
                  <a:gd name="T52" fmla="*/ 5 w 25"/>
                  <a:gd name="T53" fmla="*/ 15 h 55"/>
                  <a:gd name="T54" fmla="*/ 5 w 25"/>
                  <a:gd name="T55" fmla="*/ 40 h 55"/>
                  <a:gd name="T56" fmla="*/ 5 w 25"/>
                  <a:gd name="T57" fmla="*/ 43 h 55"/>
                  <a:gd name="T58" fmla="*/ 7 w 25"/>
                  <a:gd name="T59" fmla="*/ 52 h 55"/>
                  <a:gd name="T60" fmla="*/ 14 w 25"/>
                  <a:gd name="T61" fmla="*/ 55 h 55"/>
                  <a:gd name="T62" fmla="*/ 23 w 25"/>
                  <a:gd name="T63" fmla="*/ 51 h 55"/>
                  <a:gd name="T64" fmla="*/ 25 w 25"/>
                  <a:gd name="T65" fmla="*/ 48 h 55"/>
                  <a:gd name="T66" fmla="*/ 24 w 25"/>
                  <a:gd name="T67" fmla="*/ 4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5" h="55">
                    <a:moveTo>
                      <a:pt x="24" y="47"/>
                    </a:moveTo>
                    <a:cubicBezTo>
                      <a:pt x="23" y="47"/>
                      <a:pt x="22" y="48"/>
                      <a:pt x="21" y="49"/>
                    </a:cubicBezTo>
                    <a:cubicBezTo>
                      <a:pt x="20" y="50"/>
                      <a:pt x="19" y="50"/>
                      <a:pt x="17" y="50"/>
                    </a:cubicBezTo>
                    <a:cubicBezTo>
                      <a:pt x="15" y="50"/>
                      <a:pt x="14" y="49"/>
                      <a:pt x="13" y="47"/>
                    </a:cubicBezTo>
                    <a:cubicBezTo>
                      <a:pt x="12" y="45"/>
                      <a:pt x="12" y="42"/>
                      <a:pt x="12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4"/>
                      <a:pt x="12" y="14"/>
                      <a:pt x="13" y="14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1" y="14"/>
                      <a:pt x="21" y="14"/>
                      <a:pt x="22" y="14"/>
                    </a:cubicBezTo>
                    <a:cubicBezTo>
                      <a:pt x="22" y="14"/>
                      <a:pt x="23" y="14"/>
                      <a:pt x="23" y="14"/>
                    </a:cubicBezTo>
                    <a:cubicBezTo>
                      <a:pt x="23" y="13"/>
                      <a:pt x="23" y="13"/>
                      <a:pt x="23" y="12"/>
                    </a:cubicBezTo>
                    <a:cubicBezTo>
                      <a:pt x="23" y="12"/>
                      <a:pt x="23" y="11"/>
                      <a:pt x="23" y="11"/>
                    </a:cubicBezTo>
                    <a:cubicBezTo>
                      <a:pt x="23" y="10"/>
                      <a:pt x="23" y="10"/>
                      <a:pt x="22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2" y="10"/>
                      <a:pt x="12" y="10"/>
                      <a:pt x="12" y="9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2" y="0"/>
                      <a:pt x="11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8" y="6"/>
                      <a:pt x="5" y="8"/>
                      <a:pt x="1" y="11"/>
                    </a:cubicBezTo>
                    <a:cubicBezTo>
                      <a:pt x="1" y="11"/>
                      <a:pt x="0" y="12"/>
                      <a:pt x="0" y="13"/>
                    </a:cubicBezTo>
                    <a:cubicBezTo>
                      <a:pt x="0" y="14"/>
                      <a:pt x="1" y="14"/>
                      <a:pt x="2" y="14"/>
                    </a:cubicBezTo>
                    <a:cubicBezTo>
                      <a:pt x="2" y="14"/>
                      <a:pt x="3" y="14"/>
                      <a:pt x="3" y="14"/>
                    </a:cubicBezTo>
                    <a:cubicBezTo>
                      <a:pt x="3" y="14"/>
                      <a:pt x="4" y="14"/>
                      <a:pt x="4" y="14"/>
                    </a:cubicBezTo>
                    <a:cubicBezTo>
                      <a:pt x="5" y="14"/>
                      <a:pt x="5" y="14"/>
                      <a:pt x="5" y="15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5" y="41"/>
                      <a:pt x="5" y="42"/>
                      <a:pt x="5" y="43"/>
                    </a:cubicBezTo>
                    <a:cubicBezTo>
                      <a:pt x="5" y="46"/>
                      <a:pt x="5" y="49"/>
                      <a:pt x="7" y="52"/>
                    </a:cubicBezTo>
                    <a:cubicBezTo>
                      <a:pt x="9" y="54"/>
                      <a:pt x="11" y="55"/>
                      <a:pt x="14" y="55"/>
                    </a:cubicBezTo>
                    <a:cubicBezTo>
                      <a:pt x="17" y="55"/>
                      <a:pt x="20" y="53"/>
                      <a:pt x="23" y="51"/>
                    </a:cubicBezTo>
                    <a:cubicBezTo>
                      <a:pt x="23" y="51"/>
                      <a:pt x="25" y="49"/>
                      <a:pt x="25" y="48"/>
                    </a:cubicBezTo>
                    <a:cubicBezTo>
                      <a:pt x="25" y="48"/>
                      <a:pt x="24" y="47"/>
                      <a:pt x="24" y="47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" name="Oval 68"/>
              <p:cNvSpPr>
                <a:spLocks noChangeArrowheads="1"/>
              </p:cNvSpPr>
              <p:nvPr/>
            </p:nvSpPr>
            <p:spPr bwMode="auto">
              <a:xfrm>
                <a:off x="4954588" y="3460750"/>
                <a:ext cx="33338" cy="38100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4932363" y="3529013"/>
                <a:ext cx="79375" cy="166688"/>
              </a:xfrm>
              <a:custGeom>
                <a:avLst/>
                <a:gdLst>
                  <a:gd name="T0" fmla="*/ 19 w 21"/>
                  <a:gd name="T1" fmla="*/ 41 h 44"/>
                  <a:gd name="T2" fmla="*/ 18 w 21"/>
                  <a:gd name="T3" fmla="*/ 41 h 44"/>
                  <a:gd name="T4" fmla="*/ 14 w 21"/>
                  <a:gd name="T5" fmla="*/ 36 h 44"/>
                  <a:gd name="T6" fmla="*/ 14 w 21"/>
                  <a:gd name="T7" fmla="*/ 34 h 44"/>
                  <a:gd name="T8" fmla="*/ 14 w 21"/>
                  <a:gd name="T9" fmla="*/ 34 h 44"/>
                  <a:gd name="T10" fmla="*/ 14 w 21"/>
                  <a:gd name="T11" fmla="*/ 2 h 44"/>
                  <a:gd name="T12" fmla="*/ 14 w 21"/>
                  <a:gd name="T13" fmla="*/ 1 h 44"/>
                  <a:gd name="T14" fmla="*/ 13 w 21"/>
                  <a:gd name="T15" fmla="*/ 0 h 44"/>
                  <a:gd name="T16" fmla="*/ 11 w 21"/>
                  <a:gd name="T17" fmla="*/ 1 h 44"/>
                  <a:gd name="T18" fmla="*/ 3 w 21"/>
                  <a:gd name="T19" fmla="*/ 6 h 44"/>
                  <a:gd name="T20" fmla="*/ 1 w 21"/>
                  <a:gd name="T21" fmla="*/ 8 h 44"/>
                  <a:gd name="T22" fmla="*/ 2 w 21"/>
                  <a:gd name="T23" fmla="*/ 9 h 44"/>
                  <a:gd name="T24" fmla="*/ 4 w 21"/>
                  <a:gd name="T25" fmla="*/ 9 h 44"/>
                  <a:gd name="T26" fmla="*/ 6 w 21"/>
                  <a:gd name="T27" fmla="*/ 10 h 44"/>
                  <a:gd name="T28" fmla="*/ 7 w 21"/>
                  <a:gd name="T29" fmla="*/ 15 h 44"/>
                  <a:gd name="T30" fmla="*/ 7 w 21"/>
                  <a:gd name="T31" fmla="*/ 16 h 44"/>
                  <a:gd name="T32" fmla="*/ 7 w 21"/>
                  <a:gd name="T33" fmla="*/ 34 h 44"/>
                  <a:gd name="T34" fmla="*/ 7 w 21"/>
                  <a:gd name="T35" fmla="*/ 36 h 44"/>
                  <a:gd name="T36" fmla="*/ 3 w 21"/>
                  <a:gd name="T37" fmla="*/ 41 h 44"/>
                  <a:gd name="T38" fmla="*/ 1 w 21"/>
                  <a:gd name="T39" fmla="*/ 41 h 44"/>
                  <a:gd name="T40" fmla="*/ 0 w 21"/>
                  <a:gd name="T41" fmla="*/ 43 h 44"/>
                  <a:gd name="T42" fmla="*/ 2 w 21"/>
                  <a:gd name="T43" fmla="*/ 44 h 44"/>
                  <a:gd name="T44" fmla="*/ 10 w 21"/>
                  <a:gd name="T45" fmla="*/ 44 h 44"/>
                  <a:gd name="T46" fmla="*/ 19 w 21"/>
                  <a:gd name="T47" fmla="*/ 44 h 44"/>
                  <a:gd name="T48" fmla="*/ 20 w 21"/>
                  <a:gd name="T49" fmla="*/ 44 h 44"/>
                  <a:gd name="T50" fmla="*/ 21 w 21"/>
                  <a:gd name="T51" fmla="*/ 43 h 44"/>
                  <a:gd name="T52" fmla="*/ 19 w 21"/>
                  <a:gd name="T53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" h="44">
                    <a:moveTo>
                      <a:pt x="19" y="41"/>
                    </a:moveTo>
                    <a:cubicBezTo>
                      <a:pt x="19" y="41"/>
                      <a:pt x="18" y="41"/>
                      <a:pt x="18" y="41"/>
                    </a:cubicBezTo>
                    <a:cubicBezTo>
                      <a:pt x="14" y="41"/>
                      <a:pt x="14" y="39"/>
                      <a:pt x="14" y="36"/>
                    </a:cubicBezTo>
                    <a:cubicBezTo>
                      <a:pt x="14" y="36"/>
                      <a:pt x="14" y="35"/>
                      <a:pt x="14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1"/>
                    </a:cubicBezTo>
                    <a:cubicBezTo>
                      <a:pt x="14" y="1"/>
                      <a:pt x="14" y="0"/>
                      <a:pt x="13" y="0"/>
                    </a:cubicBezTo>
                    <a:cubicBezTo>
                      <a:pt x="12" y="0"/>
                      <a:pt x="11" y="1"/>
                      <a:pt x="11" y="1"/>
                    </a:cubicBezTo>
                    <a:cubicBezTo>
                      <a:pt x="9" y="3"/>
                      <a:pt x="5" y="5"/>
                      <a:pt x="3" y="6"/>
                    </a:cubicBezTo>
                    <a:cubicBezTo>
                      <a:pt x="3" y="6"/>
                      <a:pt x="1" y="6"/>
                      <a:pt x="1" y="8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6" y="9"/>
                      <a:pt x="6" y="10"/>
                    </a:cubicBezTo>
                    <a:cubicBezTo>
                      <a:pt x="7" y="11"/>
                      <a:pt x="7" y="13"/>
                      <a:pt x="7" y="15"/>
                    </a:cubicBezTo>
                    <a:cubicBezTo>
                      <a:pt x="7" y="15"/>
                      <a:pt x="7" y="16"/>
                      <a:pt x="7" y="16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5"/>
                      <a:pt x="7" y="36"/>
                      <a:pt x="7" y="36"/>
                    </a:cubicBezTo>
                    <a:cubicBezTo>
                      <a:pt x="7" y="39"/>
                      <a:pt x="7" y="41"/>
                      <a:pt x="3" y="41"/>
                    </a:cubicBezTo>
                    <a:cubicBezTo>
                      <a:pt x="3" y="41"/>
                      <a:pt x="2" y="41"/>
                      <a:pt x="1" y="41"/>
                    </a:cubicBezTo>
                    <a:cubicBezTo>
                      <a:pt x="1" y="41"/>
                      <a:pt x="0" y="42"/>
                      <a:pt x="0" y="43"/>
                    </a:cubicBezTo>
                    <a:cubicBezTo>
                      <a:pt x="0" y="44"/>
                      <a:pt x="1" y="44"/>
                      <a:pt x="2" y="44"/>
                    </a:cubicBezTo>
                    <a:cubicBezTo>
                      <a:pt x="5" y="44"/>
                      <a:pt x="8" y="44"/>
                      <a:pt x="10" y="44"/>
                    </a:cubicBezTo>
                    <a:cubicBezTo>
                      <a:pt x="13" y="44"/>
                      <a:pt x="16" y="44"/>
                      <a:pt x="19" y="44"/>
                    </a:cubicBezTo>
                    <a:cubicBezTo>
                      <a:pt x="19" y="44"/>
                      <a:pt x="20" y="44"/>
                      <a:pt x="20" y="44"/>
                    </a:cubicBezTo>
                    <a:cubicBezTo>
                      <a:pt x="20" y="44"/>
                      <a:pt x="21" y="43"/>
                      <a:pt x="21" y="43"/>
                    </a:cubicBezTo>
                    <a:cubicBezTo>
                      <a:pt x="21" y="42"/>
                      <a:pt x="20" y="41"/>
                      <a:pt x="19" y="4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" name="Freeform 70"/>
              <p:cNvSpPr>
                <a:spLocks noEditPoints="1"/>
              </p:cNvSpPr>
              <p:nvPr/>
            </p:nvSpPr>
            <p:spPr bwMode="auto">
              <a:xfrm>
                <a:off x="5018088" y="3529013"/>
                <a:ext cx="166688" cy="171450"/>
              </a:xfrm>
              <a:custGeom>
                <a:avLst/>
                <a:gdLst>
                  <a:gd name="T0" fmla="*/ 22 w 44"/>
                  <a:gd name="T1" fmla="*/ 0 h 45"/>
                  <a:gd name="T2" fmla="*/ 6 w 44"/>
                  <a:gd name="T3" fmla="*/ 6 h 45"/>
                  <a:gd name="T4" fmla="*/ 0 w 44"/>
                  <a:gd name="T5" fmla="*/ 22 h 45"/>
                  <a:gd name="T6" fmla="*/ 22 w 44"/>
                  <a:gd name="T7" fmla="*/ 45 h 45"/>
                  <a:gd name="T8" fmla="*/ 44 w 44"/>
                  <a:gd name="T9" fmla="*/ 22 h 45"/>
                  <a:gd name="T10" fmla="*/ 37 w 44"/>
                  <a:gd name="T11" fmla="*/ 5 h 45"/>
                  <a:gd name="T12" fmla="*/ 22 w 44"/>
                  <a:gd name="T13" fmla="*/ 0 h 45"/>
                  <a:gd name="T14" fmla="*/ 36 w 44"/>
                  <a:gd name="T15" fmla="*/ 23 h 45"/>
                  <a:gd name="T16" fmla="*/ 36 w 44"/>
                  <a:gd name="T17" fmla="*/ 23 h 45"/>
                  <a:gd name="T18" fmla="*/ 22 w 44"/>
                  <a:gd name="T19" fmla="*/ 42 h 45"/>
                  <a:gd name="T20" fmla="*/ 11 w 44"/>
                  <a:gd name="T21" fmla="*/ 35 h 45"/>
                  <a:gd name="T22" fmla="*/ 7 w 44"/>
                  <a:gd name="T23" fmla="*/ 22 h 45"/>
                  <a:gd name="T24" fmla="*/ 22 w 44"/>
                  <a:gd name="T25" fmla="*/ 3 h 45"/>
                  <a:gd name="T26" fmla="*/ 36 w 44"/>
                  <a:gd name="T27" fmla="*/ 2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45">
                    <a:moveTo>
                      <a:pt x="22" y="0"/>
                    </a:moveTo>
                    <a:cubicBezTo>
                      <a:pt x="16" y="0"/>
                      <a:pt x="10" y="2"/>
                      <a:pt x="6" y="6"/>
                    </a:cubicBezTo>
                    <a:cubicBezTo>
                      <a:pt x="2" y="10"/>
                      <a:pt x="0" y="16"/>
                      <a:pt x="0" y="22"/>
                    </a:cubicBezTo>
                    <a:cubicBezTo>
                      <a:pt x="0" y="35"/>
                      <a:pt x="10" y="45"/>
                      <a:pt x="22" y="45"/>
                    </a:cubicBezTo>
                    <a:cubicBezTo>
                      <a:pt x="34" y="45"/>
                      <a:pt x="44" y="35"/>
                      <a:pt x="44" y="22"/>
                    </a:cubicBezTo>
                    <a:cubicBezTo>
                      <a:pt x="44" y="16"/>
                      <a:pt x="41" y="9"/>
                      <a:pt x="37" y="5"/>
                    </a:cubicBezTo>
                    <a:cubicBezTo>
                      <a:pt x="33" y="1"/>
                      <a:pt x="27" y="0"/>
                      <a:pt x="22" y="0"/>
                    </a:cubicBezTo>
                    <a:close/>
                    <a:moveTo>
                      <a:pt x="36" y="23"/>
                    </a:move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32"/>
                      <a:pt x="31" y="42"/>
                      <a:pt x="22" y="42"/>
                    </a:cubicBezTo>
                    <a:cubicBezTo>
                      <a:pt x="17" y="42"/>
                      <a:pt x="14" y="39"/>
                      <a:pt x="11" y="35"/>
                    </a:cubicBezTo>
                    <a:cubicBezTo>
                      <a:pt x="9" y="31"/>
                      <a:pt x="7" y="26"/>
                      <a:pt x="7" y="22"/>
                    </a:cubicBezTo>
                    <a:cubicBezTo>
                      <a:pt x="7" y="12"/>
                      <a:pt x="13" y="3"/>
                      <a:pt x="22" y="3"/>
                    </a:cubicBezTo>
                    <a:cubicBezTo>
                      <a:pt x="31" y="3"/>
                      <a:pt x="36" y="13"/>
                      <a:pt x="36" y="23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5195888" y="3529013"/>
                <a:ext cx="184150" cy="166688"/>
              </a:xfrm>
              <a:custGeom>
                <a:avLst/>
                <a:gdLst>
                  <a:gd name="T0" fmla="*/ 47 w 49"/>
                  <a:gd name="T1" fmla="*/ 41 h 44"/>
                  <a:gd name="T2" fmla="*/ 46 w 49"/>
                  <a:gd name="T3" fmla="*/ 41 h 44"/>
                  <a:gd name="T4" fmla="*/ 42 w 49"/>
                  <a:gd name="T5" fmla="*/ 36 h 44"/>
                  <a:gd name="T6" fmla="*/ 42 w 49"/>
                  <a:gd name="T7" fmla="*/ 34 h 44"/>
                  <a:gd name="T8" fmla="*/ 42 w 49"/>
                  <a:gd name="T9" fmla="*/ 19 h 44"/>
                  <a:gd name="T10" fmla="*/ 42 w 49"/>
                  <a:gd name="T11" fmla="*/ 17 h 44"/>
                  <a:gd name="T12" fmla="*/ 39 w 49"/>
                  <a:gd name="T13" fmla="*/ 5 h 44"/>
                  <a:gd name="T14" fmla="*/ 28 w 49"/>
                  <a:gd name="T15" fmla="*/ 0 h 44"/>
                  <a:gd name="T16" fmla="*/ 18 w 49"/>
                  <a:gd name="T17" fmla="*/ 4 h 44"/>
                  <a:gd name="T18" fmla="*/ 13 w 49"/>
                  <a:gd name="T19" fmla="*/ 7 h 44"/>
                  <a:gd name="T20" fmla="*/ 13 w 49"/>
                  <a:gd name="T21" fmla="*/ 2 h 44"/>
                  <a:gd name="T22" fmla="*/ 13 w 49"/>
                  <a:gd name="T23" fmla="*/ 1 h 44"/>
                  <a:gd name="T24" fmla="*/ 12 w 49"/>
                  <a:gd name="T25" fmla="*/ 0 h 44"/>
                  <a:gd name="T26" fmla="*/ 10 w 49"/>
                  <a:gd name="T27" fmla="*/ 1 h 44"/>
                  <a:gd name="T28" fmla="*/ 3 w 49"/>
                  <a:gd name="T29" fmla="*/ 6 h 44"/>
                  <a:gd name="T30" fmla="*/ 0 w 49"/>
                  <a:gd name="T31" fmla="*/ 8 h 44"/>
                  <a:gd name="T32" fmla="*/ 2 w 49"/>
                  <a:gd name="T33" fmla="*/ 9 h 44"/>
                  <a:gd name="T34" fmla="*/ 3 w 49"/>
                  <a:gd name="T35" fmla="*/ 9 h 44"/>
                  <a:gd name="T36" fmla="*/ 5 w 49"/>
                  <a:gd name="T37" fmla="*/ 10 h 44"/>
                  <a:gd name="T38" fmla="*/ 6 w 49"/>
                  <a:gd name="T39" fmla="*/ 15 h 44"/>
                  <a:gd name="T40" fmla="*/ 6 w 49"/>
                  <a:gd name="T41" fmla="*/ 16 h 44"/>
                  <a:gd name="T42" fmla="*/ 6 w 49"/>
                  <a:gd name="T43" fmla="*/ 16 h 44"/>
                  <a:gd name="T44" fmla="*/ 6 w 49"/>
                  <a:gd name="T45" fmla="*/ 34 h 44"/>
                  <a:gd name="T46" fmla="*/ 6 w 49"/>
                  <a:gd name="T47" fmla="*/ 36 h 44"/>
                  <a:gd name="T48" fmla="*/ 3 w 49"/>
                  <a:gd name="T49" fmla="*/ 41 h 44"/>
                  <a:gd name="T50" fmla="*/ 1 w 49"/>
                  <a:gd name="T51" fmla="*/ 41 h 44"/>
                  <a:gd name="T52" fmla="*/ 0 w 49"/>
                  <a:gd name="T53" fmla="*/ 43 h 44"/>
                  <a:gd name="T54" fmla="*/ 1 w 49"/>
                  <a:gd name="T55" fmla="*/ 44 h 44"/>
                  <a:gd name="T56" fmla="*/ 10 w 49"/>
                  <a:gd name="T57" fmla="*/ 44 h 44"/>
                  <a:gd name="T58" fmla="*/ 19 w 49"/>
                  <a:gd name="T59" fmla="*/ 44 h 44"/>
                  <a:gd name="T60" fmla="*/ 20 w 49"/>
                  <a:gd name="T61" fmla="*/ 44 h 44"/>
                  <a:gd name="T62" fmla="*/ 20 w 49"/>
                  <a:gd name="T63" fmla="*/ 43 h 44"/>
                  <a:gd name="T64" fmla="*/ 19 w 49"/>
                  <a:gd name="T65" fmla="*/ 41 h 44"/>
                  <a:gd name="T66" fmla="*/ 17 w 49"/>
                  <a:gd name="T67" fmla="*/ 41 h 44"/>
                  <a:gd name="T68" fmla="*/ 13 w 49"/>
                  <a:gd name="T69" fmla="*/ 36 h 44"/>
                  <a:gd name="T70" fmla="*/ 13 w 49"/>
                  <a:gd name="T71" fmla="*/ 34 h 44"/>
                  <a:gd name="T72" fmla="*/ 13 w 49"/>
                  <a:gd name="T73" fmla="*/ 18 h 44"/>
                  <a:gd name="T74" fmla="*/ 16 w 49"/>
                  <a:gd name="T75" fmla="*/ 9 h 44"/>
                  <a:gd name="T76" fmla="*/ 25 w 49"/>
                  <a:gd name="T77" fmla="*/ 5 h 44"/>
                  <a:gd name="T78" fmla="*/ 33 w 49"/>
                  <a:gd name="T79" fmla="*/ 9 h 44"/>
                  <a:gd name="T80" fmla="*/ 35 w 49"/>
                  <a:gd name="T81" fmla="*/ 18 h 44"/>
                  <a:gd name="T82" fmla="*/ 35 w 49"/>
                  <a:gd name="T83" fmla="*/ 34 h 44"/>
                  <a:gd name="T84" fmla="*/ 35 w 49"/>
                  <a:gd name="T85" fmla="*/ 36 h 44"/>
                  <a:gd name="T86" fmla="*/ 31 w 49"/>
                  <a:gd name="T87" fmla="*/ 41 h 44"/>
                  <a:gd name="T88" fmla="*/ 29 w 49"/>
                  <a:gd name="T89" fmla="*/ 41 h 44"/>
                  <a:gd name="T90" fmla="*/ 28 w 49"/>
                  <a:gd name="T91" fmla="*/ 43 h 44"/>
                  <a:gd name="T92" fmla="*/ 30 w 49"/>
                  <a:gd name="T93" fmla="*/ 44 h 44"/>
                  <a:gd name="T94" fmla="*/ 39 w 49"/>
                  <a:gd name="T95" fmla="*/ 44 h 44"/>
                  <a:gd name="T96" fmla="*/ 47 w 49"/>
                  <a:gd name="T97" fmla="*/ 44 h 44"/>
                  <a:gd name="T98" fmla="*/ 48 w 49"/>
                  <a:gd name="T99" fmla="*/ 44 h 44"/>
                  <a:gd name="T100" fmla="*/ 49 w 49"/>
                  <a:gd name="T101" fmla="*/ 43 h 44"/>
                  <a:gd name="T102" fmla="*/ 47 w 49"/>
                  <a:gd name="T103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" h="44">
                    <a:moveTo>
                      <a:pt x="47" y="41"/>
                    </a:moveTo>
                    <a:cubicBezTo>
                      <a:pt x="47" y="41"/>
                      <a:pt x="46" y="41"/>
                      <a:pt x="46" y="41"/>
                    </a:cubicBezTo>
                    <a:cubicBezTo>
                      <a:pt x="42" y="41"/>
                      <a:pt x="42" y="39"/>
                      <a:pt x="42" y="36"/>
                    </a:cubicBezTo>
                    <a:cubicBezTo>
                      <a:pt x="42" y="36"/>
                      <a:pt x="42" y="35"/>
                      <a:pt x="42" y="34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8"/>
                      <a:pt x="42" y="18"/>
                      <a:pt x="42" y="17"/>
                    </a:cubicBezTo>
                    <a:cubicBezTo>
                      <a:pt x="42" y="13"/>
                      <a:pt x="42" y="9"/>
                      <a:pt x="39" y="5"/>
                    </a:cubicBezTo>
                    <a:cubicBezTo>
                      <a:pt x="37" y="2"/>
                      <a:pt x="33" y="0"/>
                      <a:pt x="28" y="0"/>
                    </a:cubicBezTo>
                    <a:cubicBezTo>
                      <a:pt x="24" y="0"/>
                      <a:pt x="20" y="2"/>
                      <a:pt x="18" y="4"/>
                    </a:cubicBezTo>
                    <a:cubicBezTo>
                      <a:pt x="16" y="5"/>
                      <a:pt x="14" y="7"/>
                      <a:pt x="13" y="7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1"/>
                    </a:cubicBezTo>
                    <a:cubicBezTo>
                      <a:pt x="13" y="1"/>
                      <a:pt x="13" y="0"/>
                      <a:pt x="12" y="0"/>
                    </a:cubicBezTo>
                    <a:cubicBezTo>
                      <a:pt x="11" y="0"/>
                      <a:pt x="11" y="1"/>
                      <a:pt x="10" y="1"/>
                    </a:cubicBezTo>
                    <a:cubicBezTo>
                      <a:pt x="9" y="3"/>
                      <a:pt x="5" y="5"/>
                      <a:pt x="3" y="6"/>
                    </a:cubicBezTo>
                    <a:cubicBezTo>
                      <a:pt x="2" y="6"/>
                      <a:pt x="0" y="6"/>
                      <a:pt x="0" y="8"/>
                    </a:cubicBezTo>
                    <a:cubicBezTo>
                      <a:pt x="0" y="9"/>
                      <a:pt x="1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5" y="9"/>
                      <a:pt x="5" y="10"/>
                    </a:cubicBezTo>
                    <a:cubicBezTo>
                      <a:pt x="6" y="11"/>
                      <a:pt x="6" y="13"/>
                      <a:pt x="6" y="15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5"/>
                      <a:pt x="6" y="36"/>
                      <a:pt x="6" y="36"/>
                    </a:cubicBezTo>
                    <a:cubicBezTo>
                      <a:pt x="6" y="39"/>
                      <a:pt x="6" y="41"/>
                      <a:pt x="3" y="41"/>
                    </a:cubicBezTo>
                    <a:cubicBezTo>
                      <a:pt x="2" y="41"/>
                      <a:pt x="1" y="41"/>
                      <a:pt x="1" y="41"/>
                    </a:cubicBezTo>
                    <a:cubicBezTo>
                      <a:pt x="0" y="41"/>
                      <a:pt x="0" y="42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4" y="44"/>
                      <a:pt x="7" y="44"/>
                      <a:pt x="10" y="44"/>
                    </a:cubicBezTo>
                    <a:cubicBezTo>
                      <a:pt x="13" y="44"/>
                      <a:pt x="16" y="44"/>
                      <a:pt x="19" y="44"/>
                    </a:cubicBezTo>
                    <a:cubicBezTo>
                      <a:pt x="19" y="44"/>
                      <a:pt x="19" y="44"/>
                      <a:pt x="20" y="44"/>
                    </a:cubicBezTo>
                    <a:cubicBezTo>
                      <a:pt x="20" y="44"/>
                      <a:pt x="20" y="43"/>
                      <a:pt x="20" y="43"/>
                    </a:cubicBezTo>
                    <a:cubicBezTo>
                      <a:pt x="20" y="42"/>
                      <a:pt x="19" y="41"/>
                      <a:pt x="19" y="41"/>
                    </a:cubicBezTo>
                    <a:cubicBezTo>
                      <a:pt x="18" y="41"/>
                      <a:pt x="18" y="41"/>
                      <a:pt x="17" y="41"/>
                    </a:cubicBezTo>
                    <a:cubicBezTo>
                      <a:pt x="14" y="41"/>
                      <a:pt x="13" y="39"/>
                      <a:pt x="13" y="36"/>
                    </a:cubicBezTo>
                    <a:cubicBezTo>
                      <a:pt x="13" y="36"/>
                      <a:pt x="13" y="35"/>
                      <a:pt x="13" y="34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4"/>
                      <a:pt x="14" y="12"/>
                      <a:pt x="16" y="9"/>
                    </a:cubicBezTo>
                    <a:cubicBezTo>
                      <a:pt x="19" y="7"/>
                      <a:pt x="22" y="5"/>
                      <a:pt x="25" y="5"/>
                    </a:cubicBezTo>
                    <a:cubicBezTo>
                      <a:pt x="28" y="5"/>
                      <a:pt x="32" y="7"/>
                      <a:pt x="33" y="9"/>
                    </a:cubicBezTo>
                    <a:cubicBezTo>
                      <a:pt x="35" y="12"/>
                      <a:pt x="35" y="15"/>
                      <a:pt x="35" y="18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5"/>
                      <a:pt x="35" y="36"/>
                      <a:pt x="35" y="36"/>
                    </a:cubicBezTo>
                    <a:cubicBezTo>
                      <a:pt x="35" y="39"/>
                      <a:pt x="35" y="41"/>
                      <a:pt x="31" y="41"/>
                    </a:cubicBezTo>
                    <a:cubicBezTo>
                      <a:pt x="31" y="41"/>
                      <a:pt x="30" y="41"/>
                      <a:pt x="29" y="41"/>
                    </a:cubicBezTo>
                    <a:cubicBezTo>
                      <a:pt x="29" y="41"/>
                      <a:pt x="28" y="42"/>
                      <a:pt x="28" y="43"/>
                    </a:cubicBezTo>
                    <a:cubicBezTo>
                      <a:pt x="28" y="44"/>
                      <a:pt x="29" y="44"/>
                      <a:pt x="30" y="44"/>
                    </a:cubicBezTo>
                    <a:cubicBezTo>
                      <a:pt x="33" y="44"/>
                      <a:pt x="36" y="44"/>
                      <a:pt x="39" y="44"/>
                    </a:cubicBezTo>
                    <a:cubicBezTo>
                      <a:pt x="41" y="44"/>
                      <a:pt x="44" y="44"/>
                      <a:pt x="47" y="44"/>
                    </a:cubicBezTo>
                    <a:cubicBezTo>
                      <a:pt x="47" y="44"/>
                      <a:pt x="48" y="44"/>
                      <a:pt x="48" y="44"/>
                    </a:cubicBezTo>
                    <a:cubicBezTo>
                      <a:pt x="49" y="44"/>
                      <a:pt x="49" y="43"/>
                      <a:pt x="49" y="43"/>
                    </a:cubicBezTo>
                    <a:cubicBezTo>
                      <a:pt x="49" y="42"/>
                      <a:pt x="48" y="41"/>
                      <a:pt x="47" y="4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2" name="Rectangle 51"/>
            <p:cNvSpPr/>
            <p:nvPr userDrawn="1"/>
          </p:nvSpPr>
          <p:spPr>
            <a:xfrm>
              <a:off x="4987322" y="705831"/>
              <a:ext cx="27432" cy="1005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8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41254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3238" y="2949381"/>
            <a:ext cx="8118475" cy="1349841"/>
          </a:xfrm>
        </p:spPr>
        <p:txBody>
          <a:bodyPr anchor="ctr" anchorCtr="0"/>
          <a:lstStyle>
            <a:lvl1pPr algn="ctr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en-US" sz="3300" b="1" kern="1200" dirty="0">
                <a:ln w="12700">
                  <a:noFill/>
                </a:ln>
                <a:solidFill>
                  <a:schemeClr val="tx1"/>
                </a:solidFill>
                <a:effectLst>
                  <a:outerShdw blurRad="63500" dist="50800" dir="2700000" algn="tl">
                    <a:srgbClr val="000000">
                      <a:alpha val="49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7" y="5777006"/>
            <a:ext cx="8118476" cy="626969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1851828" y="667744"/>
            <a:ext cx="5363189" cy="1099143"/>
            <a:chOff x="1851828" y="667744"/>
            <a:chExt cx="5363189" cy="1099143"/>
          </a:xfrm>
          <a:effectLst>
            <a:outerShdw blurRad="25400" dist="25400" dir="2700000" algn="tl" rotWithShape="0">
              <a:prstClr val="black">
                <a:alpha val="50000"/>
              </a:prstClr>
            </a:outerShdw>
          </a:effectLst>
        </p:grpSpPr>
        <p:pic>
          <p:nvPicPr>
            <p:cNvPr id="51" name="Picture 5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828" y="667744"/>
              <a:ext cx="2899529" cy="1099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2" name="Group 51"/>
            <p:cNvGrpSpPr/>
            <p:nvPr/>
          </p:nvGrpSpPr>
          <p:grpSpPr>
            <a:xfrm>
              <a:off x="5320722" y="868824"/>
              <a:ext cx="1894295" cy="670204"/>
              <a:chOff x="3759200" y="3124200"/>
              <a:chExt cx="1628775" cy="576263"/>
            </a:xfrm>
          </p:grpSpPr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3767138" y="3154363"/>
                <a:ext cx="279400" cy="227013"/>
              </a:xfrm>
              <a:custGeom>
                <a:avLst/>
                <a:gdLst>
                  <a:gd name="T0" fmla="*/ 72 w 74"/>
                  <a:gd name="T1" fmla="*/ 57 h 60"/>
                  <a:gd name="T2" fmla="*/ 71 w 74"/>
                  <a:gd name="T3" fmla="*/ 57 h 60"/>
                  <a:gd name="T4" fmla="*/ 68 w 74"/>
                  <a:gd name="T5" fmla="*/ 56 h 60"/>
                  <a:gd name="T6" fmla="*/ 67 w 74"/>
                  <a:gd name="T7" fmla="*/ 50 h 60"/>
                  <a:gd name="T8" fmla="*/ 67 w 74"/>
                  <a:gd name="T9" fmla="*/ 50 h 60"/>
                  <a:gd name="T10" fmla="*/ 67 w 74"/>
                  <a:gd name="T11" fmla="*/ 10 h 60"/>
                  <a:gd name="T12" fmla="*/ 67 w 74"/>
                  <a:gd name="T13" fmla="*/ 8 h 60"/>
                  <a:gd name="T14" fmla="*/ 67 w 74"/>
                  <a:gd name="T15" fmla="*/ 4 h 60"/>
                  <a:gd name="T16" fmla="*/ 70 w 74"/>
                  <a:gd name="T17" fmla="*/ 3 h 60"/>
                  <a:gd name="T18" fmla="*/ 71 w 74"/>
                  <a:gd name="T19" fmla="*/ 3 h 60"/>
                  <a:gd name="T20" fmla="*/ 74 w 74"/>
                  <a:gd name="T21" fmla="*/ 1 h 60"/>
                  <a:gd name="T22" fmla="*/ 73 w 74"/>
                  <a:gd name="T23" fmla="*/ 0 h 60"/>
                  <a:gd name="T24" fmla="*/ 72 w 74"/>
                  <a:gd name="T25" fmla="*/ 0 h 60"/>
                  <a:gd name="T26" fmla="*/ 71 w 74"/>
                  <a:gd name="T27" fmla="*/ 0 h 60"/>
                  <a:gd name="T28" fmla="*/ 60 w 74"/>
                  <a:gd name="T29" fmla="*/ 0 h 60"/>
                  <a:gd name="T30" fmla="*/ 57 w 74"/>
                  <a:gd name="T31" fmla="*/ 1 h 60"/>
                  <a:gd name="T32" fmla="*/ 38 w 74"/>
                  <a:gd name="T33" fmla="*/ 45 h 60"/>
                  <a:gd name="T34" fmla="*/ 21 w 74"/>
                  <a:gd name="T35" fmla="*/ 3 h 60"/>
                  <a:gd name="T36" fmla="*/ 18 w 74"/>
                  <a:gd name="T37" fmla="*/ 0 h 60"/>
                  <a:gd name="T38" fmla="*/ 7 w 74"/>
                  <a:gd name="T39" fmla="*/ 0 h 60"/>
                  <a:gd name="T40" fmla="*/ 6 w 74"/>
                  <a:gd name="T41" fmla="*/ 0 h 60"/>
                  <a:gd name="T42" fmla="*/ 5 w 74"/>
                  <a:gd name="T43" fmla="*/ 0 h 60"/>
                  <a:gd name="T44" fmla="*/ 4 w 74"/>
                  <a:gd name="T45" fmla="*/ 1 h 60"/>
                  <a:gd name="T46" fmla="*/ 7 w 74"/>
                  <a:gd name="T47" fmla="*/ 3 h 60"/>
                  <a:gd name="T48" fmla="*/ 11 w 74"/>
                  <a:gd name="T49" fmla="*/ 4 h 60"/>
                  <a:gd name="T50" fmla="*/ 11 w 74"/>
                  <a:gd name="T51" fmla="*/ 6 h 60"/>
                  <a:gd name="T52" fmla="*/ 11 w 74"/>
                  <a:gd name="T53" fmla="*/ 8 h 60"/>
                  <a:gd name="T54" fmla="*/ 8 w 74"/>
                  <a:gd name="T55" fmla="*/ 50 h 60"/>
                  <a:gd name="T56" fmla="*/ 3 w 74"/>
                  <a:gd name="T57" fmla="*/ 57 h 60"/>
                  <a:gd name="T58" fmla="*/ 0 w 74"/>
                  <a:gd name="T59" fmla="*/ 59 h 60"/>
                  <a:gd name="T60" fmla="*/ 1 w 74"/>
                  <a:gd name="T61" fmla="*/ 60 h 60"/>
                  <a:gd name="T62" fmla="*/ 2 w 74"/>
                  <a:gd name="T63" fmla="*/ 60 h 60"/>
                  <a:gd name="T64" fmla="*/ 10 w 74"/>
                  <a:gd name="T65" fmla="*/ 60 h 60"/>
                  <a:gd name="T66" fmla="*/ 19 w 74"/>
                  <a:gd name="T67" fmla="*/ 60 h 60"/>
                  <a:gd name="T68" fmla="*/ 21 w 74"/>
                  <a:gd name="T69" fmla="*/ 60 h 60"/>
                  <a:gd name="T70" fmla="*/ 22 w 74"/>
                  <a:gd name="T71" fmla="*/ 59 h 60"/>
                  <a:gd name="T72" fmla="*/ 19 w 74"/>
                  <a:gd name="T73" fmla="*/ 57 h 60"/>
                  <a:gd name="T74" fmla="*/ 18 w 74"/>
                  <a:gd name="T75" fmla="*/ 57 h 60"/>
                  <a:gd name="T76" fmla="*/ 12 w 74"/>
                  <a:gd name="T77" fmla="*/ 50 h 60"/>
                  <a:gd name="T78" fmla="*/ 12 w 74"/>
                  <a:gd name="T79" fmla="*/ 47 h 60"/>
                  <a:gd name="T80" fmla="*/ 15 w 74"/>
                  <a:gd name="T81" fmla="*/ 8 h 60"/>
                  <a:gd name="T82" fmla="*/ 34 w 74"/>
                  <a:gd name="T83" fmla="*/ 56 h 60"/>
                  <a:gd name="T84" fmla="*/ 36 w 74"/>
                  <a:gd name="T85" fmla="*/ 58 h 60"/>
                  <a:gd name="T86" fmla="*/ 37 w 74"/>
                  <a:gd name="T87" fmla="*/ 56 h 60"/>
                  <a:gd name="T88" fmla="*/ 58 w 74"/>
                  <a:gd name="T89" fmla="*/ 7 h 60"/>
                  <a:gd name="T90" fmla="*/ 58 w 74"/>
                  <a:gd name="T91" fmla="*/ 50 h 60"/>
                  <a:gd name="T92" fmla="*/ 58 w 74"/>
                  <a:gd name="T93" fmla="*/ 51 h 60"/>
                  <a:gd name="T94" fmla="*/ 57 w 74"/>
                  <a:gd name="T95" fmla="*/ 56 h 60"/>
                  <a:gd name="T96" fmla="*/ 53 w 74"/>
                  <a:gd name="T97" fmla="*/ 57 h 60"/>
                  <a:gd name="T98" fmla="*/ 52 w 74"/>
                  <a:gd name="T99" fmla="*/ 57 h 60"/>
                  <a:gd name="T100" fmla="*/ 49 w 74"/>
                  <a:gd name="T101" fmla="*/ 59 h 60"/>
                  <a:gd name="T102" fmla="*/ 52 w 74"/>
                  <a:gd name="T103" fmla="*/ 60 h 60"/>
                  <a:gd name="T104" fmla="*/ 63 w 74"/>
                  <a:gd name="T105" fmla="*/ 60 h 60"/>
                  <a:gd name="T106" fmla="*/ 72 w 74"/>
                  <a:gd name="T107" fmla="*/ 60 h 60"/>
                  <a:gd name="T108" fmla="*/ 74 w 74"/>
                  <a:gd name="T109" fmla="*/ 59 h 60"/>
                  <a:gd name="T110" fmla="*/ 72 w 74"/>
                  <a:gd name="T111" fmla="*/ 5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" h="60">
                    <a:moveTo>
                      <a:pt x="72" y="57"/>
                    </a:moveTo>
                    <a:cubicBezTo>
                      <a:pt x="71" y="57"/>
                      <a:pt x="71" y="57"/>
                      <a:pt x="71" y="57"/>
                    </a:cubicBezTo>
                    <a:cubicBezTo>
                      <a:pt x="70" y="57"/>
                      <a:pt x="68" y="57"/>
                      <a:pt x="68" y="56"/>
                    </a:cubicBezTo>
                    <a:cubicBezTo>
                      <a:pt x="67" y="55"/>
                      <a:pt x="67" y="52"/>
                      <a:pt x="67" y="50"/>
                    </a:cubicBezTo>
                    <a:cubicBezTo>
                      <a:pt x="67" y="50"/>
                      <a:pt x="67" y="50"/>
                      <a:pt x="67" y="5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7" y="10"/>
                      <a:pt x="67" y="9"/>
                      <a:pt x="67" y="8"/>
                    </a:cubicBezTo>
                    <a:cubicBezTo>
                      <a:pt x="67" y="6"/>
                      <a:pt x="67" y="4"/>
                      <a:pt x="67" y="4"/>
                    </a:cubicBezTo>
                    <a:cubicBezTo>
                      <a:pt x="68" y="3"/>
                      <a:pt x="69" y="3"/>
                      <a:pt x="70" y="3"/>
                    </a:cubicBezTo>
                    <a:cubicBezTo>
                      <a:pt x="70" y="3"/>
                      <a:pt x="71" y="3"/>
                      <a:pt x="71" y="3"/>
                    </a:cubicBezTo>
                    <a:cubicBezTo>
                      <a:pt x="72" y="3"/>
                      <a:pt x="74" y="3"/>
                      <a:pt x="74" y="1"/>
                    </a:cubicBezTo>
                    <a:cubicBezTo>
                      <a:pt x="74" y="1"/>
                      <a:pt x="74" y="0"/>
                      <a:pt x="73" y="0"/>
                    </a:cubicBezTo>
                    <a:cubicBezTo>
                      <a:pt x="73" y="0"/>
                      <a:pt x="73" y="0"/>
                      <a:pt x="72" y="0"/>
                    </a:cubicBezTo>
                    <a:cubicBezTo>
                      <a:pt x="72" y="0"/>
                      <a:pt x="71" y="0"/>
                      <a:pt x="71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9" y="0"/>
                      <a:pt x="58" y="0"/>
                      <a:pt x="57" y="1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1"/>
                      <a:pt x="20" y="0"/>
                      <a:pt x="1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3"/>
                      <a:pt x="6" y="3"/>
                      <a:pt x="7" y="3"/>
                    </a:cubicBezTo>
                    <a:cubicBezTo>
                      <a:pt x="9" y="3"/>
                      <a:pt x="10" y="3"/>
                      <a:pt x="11" y="4"/>
                    </a:cubicBezTo>
                    <a:cubicBezTo>
                      <a:pt x="11" y="4"/>
                      <a:pt x="11" y="5"/>
                      <a:pt x="11" y="6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8" y="55"/>
                      <a:pt x="8" y="57"/>
                      <a:pt x="3" y="57"/>
                    </a:cubicBezTo>
                    <a:cubicBezTo>
                      <a:pt x="2" y="57"/>
                      <a:pt x="0" y="57"/>
                      <a:pt x="0" y="59"/>
                    </a:cubicBezTo>
                    <a:cubicBezTo>
                      <a:pt x="0" y="59"/>
                      <a:pt x="0" y="60"/>
                      <a:pt x="1" y="60"/>
                    </a:cubicBezTo>
                    <a:cubicBezTo>
                      <a:pt x="1" y="60"/>
                      <a:pt x="2" y="60"/>
                      <a:pt x="2" y="60"/>
                    </a:cubicBezTo>
                    <a:cubicBezTo>
                      <a:pt x="5" y="60"/>
                      <a:pt x="8" y="60"/>
                      <a:pt x="10" y="60"/>
                    </a:cubicBezTo>
                    <a:cubicBezTo>
                      <a:pt x="13" y="60"/>
                      <a:pt x="16" y="60"/>
                      <a:pt x="19" y="60"/>
                    </a:cubicBezTo>
                    <a:cubicBezTo>
                      <a:pt x="19" y="60"/>
                      <a:pt x="20" y="60"/>
                      <a:pt x="21" y="60"/>
                    </a:cubicBezTo>
                    <a:cubicBezTo>
                      <a:pt x="21" y="60"/>
                      <a:pt x="22" y="60"/>
                      <a:pt x="22" y="59"/>
                    </a:cubicBezTo>
                    <a:cubicBezTo>
                      <a:pt x="21" y="57"/>
                      <a:pt x="20" y="57"/>
                      <a:pt x="19" y="57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13" y="57"/>
                      <a:pt x="12" y="54"/>
                      <a:pt x="12" y="50"/>
                    </a:cubicBezTo>
                    <a:cubicBezTo>
                      <a:pt x="12" y="49"/>
                      <a:pt x="12" y="48"/>
                      <a:pt x="12" y="47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4" y="57"/>
                      <a:pt x="34" y="58"/>
                      <a:pt x="36" y="58"/>
                    </a:cubicBezTo>
                    <a:cubicBezTo>
                      <a:pt x="37" y="58"/>
                      <a:pt x="37" y="57"/>
                      <a:pt x="37" y="56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58" y="50"/>
                      <a:pt x="58" y="50"/>
                      <a:pt x="58" y="51"/>
                    </a:cubicBezTo>
                    <a:cubicBezTo>
                      <a:pt x="58" y="53"/>
                      <a:pt x="58" y="55"/>
                      <a:pt x="57" y="56"/>
                    </a:cubicBezTo>
                    <a:cubicBezTo>
                      <a:pt x="56" y="57"/>
                      <a:pt x="54" y="57"/>
                      <a:pt x="53" y="57"/>
                    </a:cubicBezTo>
                    <a:cubicBezTo>
                      <a:pt x="53" y="57"/>
                      <a:pt x="52" y="57"/>
                      <a:pt x="52" y="57"/>
                    </a:cubicBezTo>
                    <a:cubicBezTo>
                      <a:pt x="51" y="57"/>
                      <a:pt x="50" y="57"/>
                      <a:pt x="49" y="59"/>
                    </a:cubicBezTo>
                    <a:cubicBezTo>
                      <a:pt x="49" y="60"/>
                      <a:pt x="51" y="60"/>
                      <a:pt x="52" y="60"/>
                    </a:cubicBezTo>
                    <a:cubicBezTo>
                      <a:pt x="55" y="60"/>
                      <a:pt x="59" y="60"/>
                      <a:pt x="63" y="60"/>
                    </a:cubicBezTo>
                    <a:cubicBezTo>
                      <a:pt x="66" y="60"/>
                      <a:pt x="69" y="60"/>
                      <a:pt x="72" y="60"/>
                    </a:cubicBezTo>
                    <a:cubicBezTo>
                      <a:pt x="73" y="60"/>
                      <a:pt x="74" y="60"/>
                      <a:pt x="74" y="59"/>
                    </a:cubicBezTo>
                    <a:cubicBezTo>
                      <a:pt x="74" y="57"/>
                      <a:pt x="73" y="57"/>
                      <a:pt x="72" y="57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Freeform 54"/>
              <p:cNvSpPr>
                <a:spLocks noEditPoints="1"/>
              </p:cNvSpPr>
              <p:nvPr/>
            </p:nvSpPr>
            <p:spPr bwMode="auto">
              <a:xfrm>
                <a:off x="4068763" y="3214688"/>
                <a:ext cx="150813" cy="171450"/>
              </a:xfrm>
              <a:custGeom>
                <a:avLst/>
                <a:gdLst>
                  <a:gd name="T0" fmla="*/ 39 w 40"/>
                  <a:gd name="T1" fmla="*/ 37 h 45"/>
                  <a:gd name="T2" fmla="*/ 37 w 40"/>
                  <a:gd name="T3" fmla="*/ 38 h 45"/>
                  <a:gd name="T4" fmla="*/ 35 w 40"/>
                  <a:gd name="T5" fmla="*/ 40 h 45"/>
                  <a:gd name="T6" fmla="*/ 33 w 40"/>
                  <a:gd name="T7" fmla="*/ 37 h 45"/>
                  <a:gd name="T8" fmla="*/ 32 w 40"/>
                  <a:gd name="T9" fmla="*/ 33 h 45"/>
                  <a:gd name="T10" fmla="*/ 32 w 40"/>
                  <a:gd name="T11" fmla="*/ 32 h 45"/>
                  <a:gd name="T12" fmla="*/ 32 w 40"/>
                  <a:gd name="T13" fmla="*/ 10 h 45"/>
                  <a:gd name="T14" fmla="*/ 32 w 40"/>
                  <a:gd name="T15" fmla="*/ 8 h 45"/>
                  <a:gd name="T16" fmla="*/ 30 w 40"/>
                  <a:gd name="T17" fmla="*/ 3 h 45"/>
                  <a:gd name="T18" fmla="*/ 21 w 40"/>
                  <a:gd name="T19" fmla="*/ 0 h 45"/>
                  <a:gd name="T20" fmla="*/ 4 w 40"/>
                  <a:gd name="T21" fmla="*/ 7 h 45"/>
                  <a:gd name="T22" fmla="*/ 0 w 40"/>
                  <a:gd name="T23" fmla="*/ 14 h 45"/>
                  <a:gd name="T24" fmla="*/ 0 w 40"/>
                  <a:gd name="T25" fmla="*/ 15 h 45"/>
                  <a:gd name="T26" fmla="*/ 1 w 40"/>
                  <a:gd name="T27" fmla="*/ 15 h 45"/>
                  <a:gd name="T28" fmla="*/ 6 w 40"/>
                  <a:gd name="T29" fmla="*/ 14 h 45"/>
                  <a:gd name="T30" fmla="*/ 9 w 40"/>
                  <a:gd name="T31" fmla="*/ 11 h 45"/>
                  <a:gd name="T32" fmla="*/ 19 w 40"/>
                  <a:gd name="T33" fmla="*/ 3 h 45"/>
                  <a:gd name="T34" fmla="*/ 25 w 40"/>
                  <a:gd name="T35" fmla="*/ 11 h 45"/>
                  <a:gd name="T36" fmla="*/ 25 w 40"/>
                  <a:gd name="T37" fmla="*/ 15 h 45"/>
                  <a:gd name="T38" fmla="*/ 21 w 40"/>
                  <a:gd name="T39" fmla="*/ 20 h 45"/>
                  <a:gd name="T40" fmla="*/ 21 w 40"/>
                  <a:gd name="T41" fmla="*/ 20 h 45"/>
                  <a:gd name="T42" fmla="*/ 14 w 40"/>
                  <a:gd name="T43" fmla="*/ 23 h 45"/>
                  <a:gd name="T44" fmla="*/ 0 w 40"/>
                  <a:gd name="T45" fmla="*/ 37 h 45"/>
                  <a:gd name="T46" fmla="*/ 9 w 40"/>
                  <a:gd name="T47" fmla="*/ 45 h 45"/>
                  <a:gd name="T48" fmla="*/ 20 w 40"/>
                  <a:gd name="T49" fmla="*/ 41 h 45"/>
                  <a:gd name="T50" fmla="*/ 23 w 40"/>
                  <a:gd name="T51" fmla="*/ 39 h 45"/>
                  <a:gd name="T52" fmla="*/ 24 w 40"/>
                  <a:gd name="T53" fmla="*/ 38 h 45"/>
                  <a:gd name="T54" fmla="*/ 25 w 40"/>
                  <a:gd name="T55" fmla="*/ 38 h 45"/>
                  <a:gd name="T56" fmla="*/ 25 w 40"/>
                  <a:gd name="T57" fmla="*/ 38 h 45"/>
                  <a:gd name="T58" fmla="*/ 25 w 40"/>
                  <a:gd name="T59" fmla="*/ 38 h 45"/>
                  <a:gd name="T60" fmla="*/ 31 w 40"/>
                  <a:gd name="T61" fmla="*/ 45 h 45"/>
                  <a:gd name="T62" fmla="*/ 38 w 40"/>
                  <a:gd name="T63" fmla="*/ 42 h 45"/>
                  <a:gd name="T64" fmla="*/ 40 w 40"/>
                  <a:gd name="T65" fmla="*/ 38 h 45"/>
                  <a:gd name="T66" fmla="*/ 39 w 40"/>
                  <a:gd name="T67" fmla="*/ 37 h 45"/>
                  <a:gd name="T68" fmla="*/ 15 w 40"/>
                  <a:gd name="T69" fmla="*/ 26 h 45"/>
                  <a:gd name="T70" fmla="*/ 24 w 40"/>
                  <a:gd name="T71" fmla="*/ 22 h 45"/>
                  <a:gd name="T72" fmla="*/ 25 w 40"/>
                  <a:gd name="T73" fmla="*/ 21 h 45"/>
                  <a:gd name="T74" fmla="*/ 25 w 40"/>
                  <a:gd name="T75" fmla="*/ 21 h 45"/>
                  <a:gd name="T76" fmla="*/ 25 w 40"/>
                  <a:gd name="T77" fmla="*/ 22 h 45"/>
                  <a:gd name="T78" fmla="*/ 25 w 40"/>
                  <a:gd name="T79" fmla="*/ 23 h 45"/>
                  <a:gd name="T80" fmla="*/ 25 w 40"/>
                  <a:gd name="T81" fmla="*/ 24 h 45"/>
                  <a:gd name="T82" fmla="*/ 25 w 40"/>
                  <a:gd name="T83" fmla="*/ 29 h 45"/>
                  <a:gd name="T84" fmla="*/ 22 w 40"/>
                  <a:gd name="T85" fmla="*/ 36 h 45"/>
                  <a:gd name="T86" fmla="*/ 14 w 40"/>
                  <a:gd name="T87" fmla="*/ 40 h 45"/>
                  <a:gd name="T88" fmla="*/ 8 w 40"/>
                  <a:gd name="T89" fmla="*/ 35 h 45"/>
                  <a:gd name="T90" fmla="*/ 15 w 40"/>
                  <a:gd name="T91" fmla="*/ 26 h 45"/>
                  <a:gd name="T92" fmla="*/ 22 w 40"/>
                  <a:gd name="T93" fmla="*/ 20 h 45"/>
                  <a:gd name="T94" fmla="*/ 22 w 40"/>
                  <a:gd name="T95" fmla="*/ 20 h 45"/>
                  <a:gd name="T96" fmla="*/ 22 w 40"/>
                  <a:gd name="T97" fmla="*/ 2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0" h="45">
                    <a:moveTo>
                      <a:pt x="39" y="37"/>
                    </a:moveTo>
                    <a:cubicBezTo>
                      <a:pt x="39" y="37"/>
                      <a:pt x="38" y="38"/>
                      <a:pt x="37" y="38"/>
                    </a:cubicBezTo>
                    <a:cubicBezTo>
                      <a:pt x="37" y="39"/>
                      <a:pt x="36" y="40"/>
                      <a:pt x="35" y="40"/>
                    </a:cubicBezTo>
                    <a:cubicBezTo>
                      <a:pt x="34" y="40"/>
                      <a:pt x="33" y="39"/>
                      <a:pt x="33" y="37"/>
                    </a:cubicBezTo>
                    <a:cubicBezTo>
                      <a:pt x="32" y="36"/>
                      <a:pt x="32" y="34"/>
                      <a:pt x="32" y="33"/>
                    </a:cubicBezTo>
                    <a:cubicBezTo>
                      <a:pt x="32" y="33"/>
                      <a:pt x="32" y="33"/>
                      <a:pt x="32" y="32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9"/>
                      <a:pt x="32" y="9"/>
                      <a:pt x="32" y="8"/>
                    </a:cubicBezTo>
                    <a:cubicBezTo>
                      <a:pt x="32" y="6"/>
                      <a:pt x="32" y="4"/>
                      <a:pt x="30" y="3"/>
                    </a:cubicBezTo>
                    <a:cubicBezTo>
                      <a:pt x="28" y="1"/>
                      <a:pt x="24" y="0"/>
                      <a:pt x="21" y="0"/>
                    </a:cubicBezTo>
                    <a:cubicBezTo>
                      <a:pt x="15" y="0"/>
                      <a:pt x="8" y="3"/>
                      <a:pt x="4" y="7"/>
                    </a:cubicBezTo>
                    <a:cubicBezTo>
                      <a:pt x="2" y="8"/>
                      <a:pt x="0" y="11"/>
                      <a:pt x="0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3" y="15"/>
                      <a:pt x="5" y="15"/>
                      <a:pt x="6" y="14"/>
                    </a:cubicBezTo>
                    <a:cubicBezTo>
                      <a:pt x="7" y="13"/>
                      <a:pt x="8" y="12"/>
                      <a:pt x="9" y="11"/>
                    </a:cubicBezTo>
                    <a:cubicBezTo>
                      <a:pt x="11" y="6"/>
                      <a:pt x="13" y="3"/>
                      <a:pt x="19" y="3"/>
                    </a:cubicBezTo>
                    <a:cubicBezTo>
                      <a:pt x="25" y="3"/>
                      <a:pt x="25" y="6"/>
                      <a:pt x="25" y="11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9"/>
                      <a:pt x="25" y="18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9" y="26"/>
                      <a:pt x="0" y="30"/>
                      <a:pt x="0" y="37"/>
                    </a:cubicBezTo>
                    <a:cubicBezTo>
                      <a:pt x="0" y="42"/>
                      <a:pt x="5" y="45"/>
                      <a:pt x="9" y="45"/>
                    </a:cubicBezTo>
                    <a:cubicBezTo>
                      <a:pt x="13" y="45"/>
                      <a:pt x="17" y="43"/>
                      <a:pt x="20" y="41"/>
                    </a:cubicBezTo>
                    <a:cubicBezTo>
                      <a:pt x="21" y="41"/>
                      <a:pt x="22" y="40"/>
                      <a:pt x="23" y="39"/>
                    </a:cubicBezTo>
                    <a:cubicBezTo>
                      <a:pt x="24" y="39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5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6" y="39"/>
                      <a:pt x="26" y="45"/>
                      <a:pt x="31" y="45"/>
                    </a:cubicBezTo>
                    <a:cubicBezTo>
                      <a:pt x="34" y="45"/>
                      <a:pt x="36" y="43"/>
                      <a:pt x="38" y="42"/>
                    </a:cubicBezTo>
                    <a:cubicBezTo>
                      <a:pt x="39" y="41"/>
                      <a:pt x="40" y="40"/>
                      <a:pt x="40" y="38"/>
                    </a:cubicBezTo>
                    <a:cubicBezTo>
                      <a:pt x="40" y="38"/>
                      <a:pt x="40" y="37"/>
                      <a:pt x="39" y="37"/>
                    </a:cubicBezTo>
                    <a:close/>
                    <a:moveTo>
                      <a:pt x="15" y="26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1"/>
                      <a:pt x="25" y="2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5" y="21"/>
                      <a:pt x="25" y="22"/>
                    </a:cubicBezTo>
                    <a:cubicBezTo>
                      <a:pt x="25" y="22"/>
                      <a:pt x="25" y="22"/>
                      <a:pt x="25" y="23"/>
                    </a:cubicBezTo>
                    <a:cubicBezTo>
                      <a:pt x="25" y="23"/>
                      <a:pt x="25" y="23"/>
                      <a:pt x="25" y="24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5" y="33"/>
                      <a:pt x="25" y="34"/>
                      <a:pt x="22" y="36"/>
                    </a:cubicBezTo>
                    <a:cubicBezTo>
                      <a:pt x="20" y="38"/>
                      <a:pt x="17" y="40"/>
                      <a:pt x="14" y="40"/>
                    </a:cubicBezTo>
                    <a:cubicBezTo>
                      <a:pt x="11" y="40"/>
                      <a:pt x="8" y="38"/>
                      <a:pt x="8" y="35"/>
                    </a:cubicBezTo>
                    <a:cubicBezTo>
                      <a:pt x="8" y="30"/>
                      <a:pt x="11" y="28"/>
                      <a:pt x="15" y="26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4233863" y="3214688"/>
                <a:ext cx="147638" cy="171450"/>
              </a:xfrm>
              <a:custGeom>
                <a:avLst/>
                <a:gdLst>
                  <a:gd name="T0" fmla="*/ 37 w 39"/>
                  <a:gd name="T1" fmla="*/ 35 h 45"/>
                  <a:gd name="T2" fmla="*/ 36 w 39"/>
                  <a:gd name="T3" fmla="*/ 37 h 45"/>
                  <a:gd name="T4" fmla="*/ 25 w 39"/>
                  <a:gd name="T5" fmla="*/ 41 h 45"/>
                  <a:gd name="T6" fmla="*/ 8 w 39"/>
                  <a:gd name="T7" fmla="*/ 22 h 45"/>
                  <a:gd name="T8" fmla="*/ 14 w 39"/>
                  <a:gd name="T9" fmla="*/ 6 h 45"/>
                  <a:gd name="T10" fmla="*/ 24 w 39"/>
                  <a:gd name="T11" fmla="*/ 3 h 45"/>
                  <a:gd name="T12" fmla="*/ 31 w 39"/>
                  <a:gd name="T13" fmla="*/ 8 h 45"/>
                  <a:gd name="T14" fmla="*/ 36 w 39"/>
                  <a:gd name="T15" fmla="*/ 13 h 45"/>
                  <a:gd name="T16" fmla="*/ 38 w 39"/>
                  <a:gd name="T17" fmla="*/ 10 h 45"/>
                  <a:gd name="T18" fmla="*/ 38 w 39"/>
                  <a:gd name="T19" fmla="*/ 8 h 45"/>
                  <a:gd name="T20" fmla="*/ 38 w 39"/>
                  <a:gd name="T21" fmla="*/ 6 h 45"/>
                  <a:gd name="T22" fmla="*/ 37 w 39"/>
                  <a:gd name="T23" fmla="*/ 3 h 45"/>
                  <a:gd name="T24" fmla="*/ 25 w 39"/>
                  <a:gd name="T25" fmla="*/ 0 h 45"/>
                  <a:gd name="T26" fmla="*/ 0 w 39"/>
                  <a:gd name="T27" fmla="*/ 23 h 45"/>
                  <a:gd name="T28" fmla="*/ 21 w 39"/>
                  <a:gd name="T29" fmla="*/ 45 h 45"/>
                  <a:gd name="T30" fmla="*/ 36 w 39"/>
                  <a:gd name="T31" fmla="*/ 40 h 45"/>
                  <a:gd name="T32" fmla="*/ 39 w 39"/>
                  <a:gd name="T33" fmla="*/ 37 h 45"/>
                  <a:gd name="T34" fmla="*/ 37 w 39"/>
                  <a:gd name="T35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" h="45">
                    <a:moveTo>
                      <a:pt x="37" y="35"/>
                    </a:moveTo>
                    <a:cubicBezTo>
                      <a:pt x="37" y="35"/>
                      <a:pt x="36" y="36"/>
                      <a:pt x="36" y="37"/>
                    </a:cubicBezTo>
                    <a:cubicBezTo>
                      <a:pt x="33" y="39"/>
                      <a:pt x="29" y="41"/>
                      <a:pt x="25" y="41"/>
                    </a:cubicBezTo>
                    <a:cubicBezTo>
                      <a:pt x="15" y="41"/>
                      <a:pt x="8" y="31"/>
                      <a:pt x="8" y="22"/>
                    </a:cubicBezTo>
                    <a:cubicBezTo>
                      <a:pt x="8" y="16"/>
                      <a:pt x="10" y="10"/>
                      <a:pt x="14" y="6"/>
                    </a:cubicBezTo>
                    <a:cubicBezTo>
                      <a:pt x="17" y="4"/>
                      <a:pt x="21" y="3"/>
                      <a:pt x="24" y="3"/>
                    </a:cubicBezTo>
                    <a:cubicBezTo>
                      <a:pt x="27" y="3"/>
                      <a:pt x="30" y="5"/>
                      <a:pt x="31" y="8"/>
                    </a:cubicBezTo>
                    <a:cubicBezTo>
                      <a:pt x="33" y="10"/>
                      <a:pt x="34" y="13"/>
                      <a:pt x="36" y="13"/>
                    </a:cubicBezTo>
                    <a:cubicBezTo>
                      <a:pt x="38" y="13"/>
                      <a:pt x="38" y="11"/>
                      <a:pt x="38" y="10"/>
                    </a:cubicBezTo>
                    <a:cubicBezTo>
                      <a:pt x="38" y="9"/>
                      <a:pt x="38" y="8"/>
                      <a:pt x="38" y="8"/>
                    </a:cubicBezTo>
                    <a:cubicBezTo>
                      <a:pt x="38" y="7"/>
                      <a:pt x="38" y="7"/>
                      <a:pt x="38" y="6"/>
                    </a:cubicBezTo>
                    <a:cubicBezTo>
                      <a:pt x="38" y="5"/>
                      <a:pt x="38" y="4"/>
                      <a:pt x="37" y="3"/>
                    </a:cubicBezTo>
                    <a:cubicBezTo>
                      <a:pt x="34" y="1"/>
                      <a:pt x="29" y="0"/>
                      <a:pt x="25" y="0"/>
                    </a:cubicBezTo>
                    <a:cubicBezTo>
                      <a:pt x="12" y="0"/>
                      <a:pt x="0" y="10"/>
                      <a:pt x="0" y="23"/>
                    </a:cubicBezTo>
                    <a:cubicBezTo>
                      <a:pt x="0" y="35"/>
                      <a:pt x="9" y="45"/>
                      <a:pt x="21" y="45"/>
                    </a:cubicBezTo>
                    <a:cubicBezTo>
                      <a:pt x="27" y="45"/>
                      <a:pt x="32" y="44"/>
                      <a:pt x="36" y="40"/>
                    </a:cubicBezTo>
                    <a:cubicBezTo>
                      <a:pt x="36" y="40"/>
                      <a:pt x="38" y="38"/>
                      <a:pt x="39" y="37"/>
                    </a:cubicBezTo>
                    <a:cubicBezTo>
                      <a:pt x="39" y="36"/>
                      <a:pt x="38" y="35"/>
                      <a:pt x="37" y="35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Freeform 56"/>
              <p:cNvSpPr>
                <a:spLocks noEditPoints="1"/>
              </p:cNvSpPr>
              <p:nvPr/>
            </p:nvSpPr>
            <p:spPr bwMode="auto">
              <a:xfrm>
                <a:off x="4378325" y="3146425"/>
                <a:ext cx="236538" cy="234950"/>
              </a:xfrm>
              <a:custGeom>
                <a:avLst/>
                <a:gdLst>
                  <a:gd name="T0" fmla="*/ 60 w 63"/>
                  <a:gd name="T1" fmla="*/ 59 h 62"/>
                  <a:gd name="T2" fmla="*/ 53 w 63"/>
                  <a:gd name="T3" fmla="*/ 50 h 62"/>
                  <a:gd name="T4" fmla="*/ 34 w 63"/>
                  <a:gd name="T5" fmla="*/ 2 h 62"/>
                  <a:gd name="T6" fmla="*/ 32 w 63"/>
                  <a:gd name="T7" fmla="*/ 0 h 62"/>
                  <a:gd name="T8" fmla="*/ 30 w 63"/>
                  <a:gd name="T9" fmla="*/ 3 h 62"/>
                  <a:gd name="T10" fmla="*/ 11 w 63"/>
                  <a:gd name="T11" fmla="*/ 50 h 62"/>
                  <a:gd name="T12" fmla="*/ 8 w 63"/>
                  <a:gd name="T13" fmla="*/ 58 h 62"/>
                  <a:gd name="T14" fmla="*/ 3 w 63"/>
                  <a:gd name="T15" fmla="*/ 59 h 62"/>
                  <a:gd name="T16" fmla="*/ 0 w 63"/>
                  <a:gd name="T17" fmla="*/ 61 h 62"/>
                  <a:gd name="T18" fmla="*/ 2 w 63"/>
                  <a:gd name="T19" fmla="*/ 62 h 62"/>
                  <a:gd name="T20" fmla="*/ 4 w 63"/>
                  <a:gd name="T21" fmla="*/ 62 h 62"/>
                  <a:gd name="T22" fmla="*/ 12 w 63"/>
                  <a:gd name="T23" fmla="*/ 62 h 62"/>
                  <a:gd name="T24" fmla="*/ 20 w 63"/>
                  <a:gd name="T25" fmla="*/ 62 h 62"/>
                  <a:gd name="T26" fmla="*/ 22 w 63"/>
                  <a:gd name="T27" fmla="*/ 62 h 62"/>
                  <a:gd name="T28" fmla="*/ 23 w 63"/>
                  <a:gd name="T29" fmla="*/ 61 h 62"/>
                  <a:gd name="T30" fmla="*/ 20 w 63"/>
                  <a:gd name="T31" fmla="*/ 59 h 62"/>
                  <a:gd name="T32" fmla="*/ 20 w 63"/>
                  <a:gd name="T33" fmla="*/ 59 h 62"/>
                  <a:gd name="T34" fmla="*/ 16 w 63"/>
                  <a:gd name="T35" fmla="*/ 59 h 62"/>
                  <a:gd name="T36" fmla="*/ 14 w 63"/>
                  <a:gd name="T37" fmla="*/ 56 h 62"/>
                  <a:gd name="T38" fmla="*/ 15 w 63"/>
                  <a:gd name="T39" fmla="*/ 51 h 62"/>
                  <a:gd name="T40" fmla="*/ 18 w 63"/>
                  <a:gd name="T41" fmla="*/ 44 h 62"/>
                  <a:gd name="T42" fmla="*/ 22 w 63"/>
                  <a:gd name="T43" fmla="*/ 40 h 62"/>
                  <a:gd name="T44" fmla="*/ 35 w 63"/>
                  <a:gd name="T45" fmla="*/ 40 h 62"/>
                  <a:gd name="T46" fmla="*/ 39 w 63"/>
                  <a:gd name="T47" fmla="*/ 41 h 62"/>
                  <a:gd name="T48" fmla="*/ 41 w 63"/>
                  <a:gd name="T49" fmla="*/ 45 h 62"/>
                  <a:gd name="T50" fmla="*/ 44 w 63"/>
                  <a:gd name="T51" fmla="*/ 52 h 62"/>
                  <a:gd name="T52" fmla="*/ 45 w 63"/>
                  <a:gd name="T53" fmla="*/ 57 h 62"/>
                  <a:gd name="T54" fmla="*/ 43 w 63"/>
                  <a:gd name="T55" fmla="*/ 59 h 62"/>
                  <a:gd name="T56" fmla="*/ 40 w 63"/>
                  <a:gd name="T57" fmla="*/ 59 h 62"/>
                  <a:gd name="T58" fmla="*/ 36 w 63"/>
                  <a:gd name="T59" fmla="*/ 61 h 62"/>
                  <a:gd name="T60" fmla="*/ 38 w 63"/>
                  <a:gd name="T61" fmla="*/ 62 h 62"/>
                  <a:gd name="T62" fmla="*/ 49 w 63"/>
                  <a:gd name="T63" fmla="*/ 62 h 62"/>
                  <a:gd name="T64" fmla="*/ 61 w 63"/>
                  <a:gd name="T65" fmla="*/ 62 h 62"/>
                  <a:gd name="T66" fmla="*/ 63 w 63"/>
                  <a:gd name="T67" fmla="*/ 61 h 62"/>
                  <a:gd name="T68" fmla="*/ 60 w 63"/>
                  <a:gd name="T69" fmla="*/ 59 h 62"/>
                  <a:gd name="T70" fmla="*/ 29 w 63"/>
                  <a:gd name="T71" fmla="*/ 16 h 62"/>
                  <a:gd name="T72" fmla="*/ 30 w 63"/>
                  <a:gd name="T73" fmla="*/ 18 h 62"/>
                  <a:gd name="T74" fmla="*/ 37 w 63"/>
                  <a:gd name="T75" fmla="*/ 34 h 62"/>
                  <a:gd name="T76" fmla="*/ 37 w 63"/>
                  <a:gd name="T77" fmla="*/ 36 h 62"/>
                  <a:gd name="T78" fmla="*/ 37 w 63"/>
                  <a:gd name="T79" fmla="*/ 37 h 62"/>
                  <a:gd name="T80" fmla="*/ 36 w 63"/>
                  <a:gd name="T81" fmla="*/ 37 h 62"/>
                  <a:gd name="T82" fmla="*/ 35 w 63"/>
                  <a:gd name="T83" fmla="*/ 37 h 62"/>
                  <a:gd name="T84" fmla="*/ 24 w 63"/>
                  <a:gd name="T85" fmla="*/ 37 h 62"/>
                  <a:gd name="T86" fmla="*/ 22 w 63"/>
                  <a:gd name="T87" fmla="*/ 37 h 62"/>
                  <a:gd name="T88" fmla="*/ 21 w 63"/>
                  <a:gd name="T89" fmla="*/ 37 h 62"/>
                  <a:gd name="T90" fmla="*/ 21 w 63"/>
                  <a:gd name="T91" fmla="*/ 36 h 62"/>
                  <a:gd name="T92" fmla="*/ 21 w 63"/>
                  <a:gd name="T93" fmla="*/ 36 h 62"/>
                  <a:gd name="T94" fmla="*/ 21 w 63"/>
                  <a:gd name="T95" fmla="*/ 36 h 62"/>
                  <a:gd name="T96" fmla="*/ 28 w 63"/>
                  <a:gd name="T97" fmla="*/ 18 h 62"/>
                  <a:gd name="T98" fmla="*/ 28 w 63"/>
                  <a:gd name="T99" fmla="*/ 17 h 62"/>
                  <a:gd name="T100" fmla="*/ 29 w 63"/>
                  <a:gd name="T101" fmla="*/ 16 h 62"/>
                  <a:gd name="T102" fmla="*/ 29 w 63"/>
                  <a:gd name="T103" fmla="*/ 1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3" h="62">
                    <a:moveTo>
                      <a:pt x="60" y="59"/>
                    </a:moveTo>
                    <a:cubicBezTo>
                      <a:pt x="56" y="59"/>
                      <a:pt x="54" y="54"/>
                      <a:pt x="53" y="50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3" y="2"/>
                      <a:pt x="33" y="0"/>
                      <a:pt x="32" y="0"/>
                    </a:cubicBezTo>
                    <a:cubicBezTo>
                      <a:pt x="30" y="0"/>
                      <a:pt x="30" y="2"/>
                      <a:pt x="30" y="3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2"/>
                      <a:pt x="9" y="57"/>
                      <a:pt x="8" y="58"/>
                    </a:cubicBezTo>
                    <a:cubicBezTo>
                      <a:pt x="7" y="59"/>
                      <a:pt x="5" y="59"/>
                      <a:pt x="3" y="59"/>
                    </a:cubicBezTo>
                    <a:cubicBezTo>
                      <a:pt x="3" y="59"/>
                      <a:pt x="0" y="59"/>
                      <a:pt x="0" y="61"/>
                    </a:cubicBezTo>
                    <a:cubicBezTo>
                      <a:pt x="0" y="62"/>
                      <a:pt x="2" y="62"/>
                      <a:pt x="2" y="62"/>
                    </a:cubicBezTo>
                    <a:cubicBezTo>
                      <a:pt x="3" y="62"/>
                      <a:pt x="4" y="62"/>
                      <a:pt x="4" y="62"/>
                    </a:cubicBezTo>
                    <a:cubicBezTo>
                      <a:pt x="7" y="62"/>
                      <a:pt x="9" y="62"/>
                      <a:pt x="12" y="62"/>
                    </a:cubicBezTo>
                    <a:cubicBezTo>
                      <a:pt x="15" y="62"/>
                      <a:pt x="17" y="62"/>
                      <a:pt x="20" y="62"/>
                    </a:cubicBezTo>
                    <a:cubicBezTo>
                      <a:pt x="21" y="62"/>
                      <a:pt x="21" y="62"/>
                      <a:pt x="22" y="62"/>
                    </a:cubicBezTo>
                    <a:cubicBezTo>
                      <a:pt x="22" y="62"/>
                      <a:pt x="23" y="62"/>
                      <a:pt x="23" y="61"/>
                    </a:cubicBezTo>
                    <a:cubicBezTo>
                      <a:pt x="23" y="59"/>
                      <a:pt x="21" y="59"/>
                      <a:pt x="20" y="59"/>
                    </a:cubicBezTo>
                    <a:cubicBezTo>
                      <a:pt x="20" y="59"/>
                      <a:pt x="20" y="59"/>
                      <a:pt x="20" y="59"/>
                    </a:cubicBezTo>
                    <a:cubicBezTo>
                      <a:pt x="19" y="59"/>
                      <a:pt x="17" y="59"/>
                      <a:pt x="16" y="59"/>
                    </a:cubicBezTo>
                    <a:cubicBezTo>
                      <a:pt x="15" y="58"/>
                      <a:pt x="14" y="57"/>
                      <a:pt x="14" y="56"/>
                    </a:cubicBezTo>
                    <a:cubicBezTo>
                      <a:pt x="14" y="55"/>
                      <a:pt x="15" y="53"/>
                      <a:pt x="15" y="51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20" y="40"/>
                      <a:pt x="19" y="41"/>
                      <a:pt x="22" y="40"/>
                    </a:cubicBezTo>
                    <a:cubicBezTo>
                      <a:pt x="35" y="40"/>
                      <a:pt x="35" y="40"/>
                      <a:pt x="35" y="40"/>
                    </a:cubicBezTo>
                    <a:cubicBezTo>
                      <a:pt x="38" y="40"/>
                      <a:pt x="39" y="40"/>
                      <a:pt x="39" y="41"/>
                    </a:cubicBezTo>
                    <a:cubicBezTo>
                      <a:pt x="39" y="41"/>
                      <a:pt x="40" y="43"/>
                      <a:pt x="41" y="45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4" y="53"/>
                      <a:pt x="45" y="56"/>
                      <a:pt x="45" y="57"/>
                    </a:cubicBezTo>
                    <a:cubicBezTo>
                      <a:pt x="45" y="58"/>
                      <a:pt x="45" y="58"/>
                      <a:pt x="43" y="59"/>
                    </a:cubicBezTo>
                    <a:cubicBezTo>
                      <a:pt x="42" y="59"/>
                      <a:pt x="41" y="59"/>
                      <a:pt x="40" y="59"/>
                    </a:cubicBezTo>
                    <a:cubicBezTo>
                      <a:pt x="39" y="59"/>
                      <a:pt x="36" y="59"/>
                      <a:pt x="36" y="61"/>
                    </a:cubicBezTo>
                    <a:cubicBezTo>
                      <a:pt x="36" y="62"/>
                      <a:pt x="38" y="62"/>
                      <a:pt x="38" y="62"/>
                    </a:cubicBezTo>
                    <a:cubicBezTo>
                      <a:pt x="42" y="62"/>
                      <a:pt x="46" y="62"/>
                      <a:pt x="49" y="62"/>
                    </a:cubicBezTo>
                    <a:cubicBezTo>
                      <a:pt x="53" y="62"/>
                      <a:pt x="57" y="62"/>
                      <a:pt x="61" y="62"/>
                    </a:cubicBezTo>
                    <a:cubicBezTo>
                      <a:pt x="62" y="62"/>
                      <a:pt x="63" y="62"/>
                      <a:pt x="63" y="61"/>
                    </a:cubicBezTo>
                    <a:cubicBezTo>
                      <a:pt x="63" y="59"/>
                      <a:pt x="61" y="59"/>
                      <a:pt x="60" y="59"/>
                    </a:cubicBezTo>
                    <a:close/>
                    <a:moveTo>
                      <a:pt x="29" y="16"/>
                    </a:moveTo>
                    <a:cubicBezTo>
                      <a:pt x="29" y="16"/>
                      <a:pt x="30" y="18"/>
                      <a:pt x="30" y="18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37" y="35"/>
                      <a:pt x="37" y="36"/>
                      <a:pt x="37" y="36"/>
                    </a:cubicBezTo>
                    <a:cubicBezTo>
                      <a:pt x="37" y="36"/>
                      <a:pt x="37" y="36"/>
                      <a:pt x="37" y="37"/>
                    </a:cubicBezTo>
                    <a:cubicBezTo>
                      <a:pt x="37" y="37"/>
                      <a:pt x="36" y="37"/>
                      <a:pt x="36" y="37"/>
                    </a:cubicBezTo>
                    <a:cubicBezTo>
                      <a:pt x="36" y="37"/>
                      <a:pt x="35" y="37"/>
                      <a:pt x="35" y="37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24" y="37"/>
                      <a:pt x="23" y="37"/>
                      <a:pt x="22" y="37"/>
                    </a:cubicBezTo>
                    <a:cubicBezTo>
                      <a:pt x="22" y="37"/>
                      <a:pt x="22" y="37"/>
                      <a:pt x="21" y="37"/>
                    </a:cubicBezTo>
                    <a:cubicBezTo>
                      <a:pt x="21" y="37"/>
                      <a:pt x="21" y="37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8"/>
                      <a:pt x="28" y="17"/>
                      <a:pt x="28" y="17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4630738" y="3214688"/>
                <a:ext cx="120650" cy="166688"/>
              </a:xfrm>
              <a:custGeom>
                <a:avLst/>
                <a:gdLst>
                  <a:gd name="T0" fmla="*/ 26 w 32"/>
                  <a:gd name="T1" fmla="*/ 1 h 44"/>
                  <a:gd name="T2" fmla="*/ 18 w 32"/>
                  <a:gd name="T3" fmla="*/ 5 h 44"/>
                  <a:gd name="T4" fmla="*/ 16 w 32"/>
                  <a:gd name="T5" fmla="*/ 7 h 44"/>
                  <a:gd name="T6" fmla="*/ 15 w 32"/>
                  <a:gd name="T7" fmla="*/ 8 h 44"/>
                  <a:gd name="T8" fmla="*/ 15 w 32"/>
                  <a:gd name="T9" fmla="*/ 8 h 44"/>
                  <a:gd name="T10" fmla="*/ 15 w 32"/>
                  <a:gd name="T11" fmla="*/ 7 h 44"/>
                  <a:gd name="T12" fmla="*/ 15 w 32"/>
                  <a:gd name="T13" fmla="*/ 7 h 44"/>
                  <a:gd name="T14" fmla="*/ 15 w 32"/>
                  <a:gd name="T15" fmla="*/ 2 h 44"/>
                  <a:gd name="T16" fmla="*/ 15 w 32"/>
                  <a:gd name="T17" fmla="*/ 2 h 44"/>
                  <a:gd name="T18" fmla="*/ 15 w 32"/>
                  <a:gd name="T19" fmla="*/ 1 h 44"/>
                  <a:gd name="T20" fmla="*/ 14 w 32"/>
                  <a:gd name="T21" fmla="*/ 0 h 44"/>
                  <a:gd name="T22" fmla="*/ 11 w 32"/>
                  <a:gd name="T23" fmla="*/ 1 h 44"/>
                  <a:gd name="T24" fmla="*/ 4 w 32"/>
                  <a:gd name="T25" fmla="*/ 6 h 44"/>
                  <a:gd name="T26" fmla="*/ 1 w 32"/>
                  <a:gd name="T27" fmla="*/ 8 h 44"/>
                  <a:gd name="T28" fmla="*/ 3 w 32"/>
                  <a:gd name="T29" fmla="*/ 10 h 44"/>
                  <a:gd name="T30" fmla="*/ 4 w 32"/>
                  <a:gd name="T31" fmla="*/ 10 h 44"/>
                  <a:gd name="T32" fmla="*/ 7 w 32"/>
                  <a:gd name="T33" fmla="*/ 10 h 44"/>
                  <a:gd name="T34" fmla="*/ 7 w 32"/>
                  <a:gd name="T35" fmla="*/ 15 h 44"/>
                  <a:gd name="T36" fmla="*/ 7 w 32"/>
                  <a:gd name="T37" fmla="*/ 16 h 44"/>
                  <a:gd name="T38" fmla="*/ 7 w 32"/>
                  <a:gd name="T39" fmla="*/ 34 h 44"/>
                  <a:gd name="T40" fmla="*/ 7 w 32"/>
                  <a:gd name="T41" fmla="*/ 37 h 44"/>
                  <a:gd name="T42" fmla="*/ 3 w 32"/>
                  <a:gd name="T43" fmla="*/ 41 h 44"/>
                  <a:gd name="T44" fmla="*/ 2 w 32"/>
                  <a:gd name="T45" fmla="*/ 41 h 44"/>
                  <a:gd name="T46" fmla="*/ 0 w 32"/>
                  <a:gd name="T47" fmla="*/ 43 h 44"/>
                  <a:gd name="T48" fmla="*/ 2 w 32"/>
                  <a:gd name="T49" fmla="*/ 44 h 44"/>
                  <a:gd name="T50" fmla="*/ 11 w 32"/>
                  <a:gd name="T51" fmla="*/ 44 h 44"/>
                  <a:gd name="T52" fmla="*/ 20 w 32"/>
                  <a:gd name="T53" fmla="*/ 44 h 44"/>
                  <a:gd name="T54" fmla="*/ 21 w 32"/>
                  <a:gd name="T55" fmla="*/ 44 h 44"/>
                  <a:gd name="T56" fmla="*/ 22 w 32"/>
                  <a:gd name="T57" fmla="*/ 43 h 44"/>
                  <a:gd name="T58" fmla="*/ 19 w 32"/>
                  <a:gd name="T59" fmla="*/ 41 h 44"/>
                  <a:gd name="T60" fmla="*/ 15 w 32"/>
                  <a:gd name="T61" fmla="*/ 37 h 44"/>
                  <a:gd name="T62" fmla="*/ 15 w 32"/>
                  <a:gd name="T63" fmla="*/ 34 h 44"/>
                  <a:gd name="T64" fmla="*/ 15 w 32"/>
                  <a:gd name="T65" fmla="*/ 19 h 44"/>
                  <a:gd name="T66" fmla="*/ 15 w 32"/>
                  <a:gd name="T67" fmla="*/ 18 h 44"/>
                  <a:gd name="T68" fmla="*/ 17 w 32"/>
                  <a:gd name="T69" fmla="*/ 10 h 44"/>
                  <a:gd name="T70" fmla="*/ 21 w 32"/>
                  <a:gd name="T71" fmla="*/ 6 h 44"/>
                  <a:gd name="T72" fmla="*/ 28 w 32"/>
                  <a:gd name="T73" fmla="*/ 10 h 44"/>
                  <a:gd name="T74" fmla="*/ 32 w 32"/>
                  <a:gd name="T75" fmla="*/ 6 h 44"/>
                  <a:gd name="T76" fmla="*/ 26 w 32"/>
                  <a:gd name="T77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2" h="44">
                    <a:moveTo>
                      <a:pt x="26" y="1"/>
                    </a:moveTo>
                    <a:cubicBezTo>
                      <a:pt x="23" y="1"/>
                      <a:pt x="20" y="3"/>
                      <a:pt x="18" y="5"/>
                    </a:cubicBezTo>
                    <a:cubicBezTo>
                      <a:pt x="17" y="6"/>
                      <a:pt x="16" y="6"/>
                      <a:pt x="16" y="7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12" y="1"/>
                      <a:pt x="11" y="1"/>
                    </a:cubicBezTo>
                    <a:cubicBezTo>
                      <a:pt x="10" y="3"/>
                      <a:pt x="6" y="6"/>
                      <a:pt x="4" y="6"/>
                    </a:cubicBezTo>
                    <a:cubicBezTo>
                      <a:pt x="3" y="7"/>
                      <a:pt x="1" y="7"/>
                      <a:pt x="1" y="8"/>
                    </a:cubicBezTo>
                    <a:cubicBezTo>
                      <a:pt x="1" y="9"/>
                      <a:pt x="2" y="10"/>
                      <a:pt x="3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9"/>
                      <a:pt x="6" y="10"/>
                      <a:pt x="7" y="10"/>
                    </a:cubicBezTo>
                    <a:cubicBezTo>
                      <a:pt x="7" y="11"/>
                      <a:pt x="7" y="14"/>
                      <a:pt x="7" y="15"/>
                    </a:cubicBezTo>
                    <a:cubicBezTo>
                      <a:pt x="7" y="15"/>
                      <a:pt x="7" y="16"/>
                      <a:pt x="7" y="16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5"/>
                      <a:pt x="7" y="36"/>
                      <a:pt x="7" y="37"/>
                    </a:cubicBezTo>
                    <a:cubicBezTo>
                      <a:pt x="7" y="39"/>
                      <a:pt x="7" y="41"/>
                      <a:pt x="3" y="41"/>
                    </a:cubicBezTo>
                    <a:cubicBezTo>
                      <a:pt x="3" y="41"/>
                      <a:pt x="2" y="41"/>
                      <a:pt x="2" y="41"/>
                    </a:cubicBezTo>
                    <a:cubicBezTo>
                      <a:pt x="1" y="42"/>
                      <a:pt x="0" y="42"/>
                      <a:pt x="0" y="43"/>
                    </a:cubicBezTo>
                    <a:cubicBezTo>
                      <a:pt x="0" y="44"/>
                      <a:pt x="2" y="44"/>
                      <a:pt x="2" y="44"/>
                    </a:cubicBezTo>
                    <a:cubicBezTo>
                      <a:pt x="5" y="44"/>
                      <a:pt x="8" y="44"/>
                      <a:pt x="11" y="44"/>
                    </a:cubicBezTo>
                    <a:cubicBezTo>
                      <a:pt x="14" y="44"/>
                      <a:pt x="17" y="44"/>
                      <a:pt x="20" y="44"/>
                    </a:cubicBezTo>
                    <a:cubicBezTo>
                      <a:pt x="21" y="44"/>
                      <a:pt x="21" y="44"/>
                      <a:pt x="21" y="44"/>
                    </a:cubicBezTo>
                    <a:cubicBezTo>
                      <a:pt x="22" y="44"/>
                      <a:pt x="22" y="43"/>
                      <a:pt x="22" y="43"/>
                    </a:cubicBezTo>
                    <a:cubicBezTo>
                      <a:pt x="22" y="41"/>
                      <a:pt x="20" y="41"/>
                      <a:pt x="19" y="41"/>
                    </a:cubicBezTo>
                    <a:cubicBezTo>
                      <a:pt x="15" y="41"/>
                      <a:pt x="15" y="39"/>
                      <a:pt x="15" y="37"/>
                    </a:cubicBezTo>
                    <a:cubicBezTo>
                      <a:pt x="15" y="36"/>
                      <a:pt x="15" y="35"/>
                      <a:pt x="15" y="34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5"/>
                      <a:pt x="15" y="12"/>
                      <a:pt x="17" y="10"/>
                    </a:cubicBezTo>
                    <a:cubicBezTo>
                      <a:pt x="18" y="8"/>
                      <a:pt x="20" y="6"/>
                      <a:pt x="21" y="6"/>
                    </a:cubicBezTo>
                    <a:cubicBezTo>
                      <a:pt x="24" y="6"/>
                      <a:pt x="24" y="10"/>
                      <a:pt x="28" y="10"/>
                    </a:cubicBezTo>
                    <a:cubicBezTo>
                      <a:pt x="30" y="10"/>
                      <a:pt x="32" y="8"/>
                      <a:pt x="32" y="6"/>
                    </a:cubicBezTo>
                    <a:cubicBezTo>
                      <a:pt x="32" y="2"/>
                      <a:pt x="29" y="1"/>
                      <a:pt x="26" y="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4762500" y="3181350"/>
                <a:ext cx="98425" cy="204788"/>
              </a:xfrm>
              <a:custGeom>
                <a:avLst/>
                <a:gdLst>
                  <a:gd name="T0" fmla="*/ 25 w 26"/>
                  <a:gd name="T1" fmla="*/ 46 h 54"/>
                  <a:gd name="T2" fmla="*/ 22 w 26"/>
                  <a:gd name="T3" fmla="*/ 48 h 54"/>
                  <a:gd name="T4" fmla="*/ 18 w 26"/>
                  <a:gd name="T5" fmla="*/ 50 h 54"/>
                  <a:gd name="T6" fmla="*/ 14 w 26"/>
                  <a:gd name="T7" fmla="*/ 46 h 54"/>
                  <a:gd name="T8" fmla="*/ 13 w 26"/>
                  <a:gd name="T9" fmla="*/ 39 h 54"/>
                  <a:gd name="T10" fmla="*/ 13 w 26"/>
                  <a:gd name="T11" fmla="*/ 39 h 54"/>
                  <a:gd name="T12" fmla="*/ 13 w 26"/>
                  <a:gd name="T13" fmla="*/ 39 h 54"/>
                  <a:gd name="T14" fmla="*/ 13 w 26"/>
                  <a:gd name="T15" fmla="*/ 15 h 54"/>
                  <a:gd name="T16" fmla="*/ 14 w 26"/>
                  <a:gd name="T17" fmla="*/ 13 h 54"/>
                  <a:gd name="T18" fmla="*/ 16 w 26"/>
                  <a:gd name="T19" fmla="*/ 13 h 54"/>
                  <a:gd name="T20" fmla="*/ 21 w 26"/>
                  <a:gd name="T21" fmla="*/ 13 h 54"/>
                  <a:gd name="T22" fmla="*/ 23 w 26"/>
                  <a:gd name="T23" fmla="*/ 13 h 54"/>
                  <a:gd name="T24" fmla="*/ 24 w 26"/>
                  <a:gd name="T25" fmla="*/ 13 h 54"/>
                  <a:gd name="T26" fmla="*/ 25 w 26"/>
                  <a:gd name="T27" fmla="*/ 11 h 54"/>
                  <a:gd name="T28" fmla="*/ 25 w 26"/>
                  <a:gd name="T29" fmla="*/ 10 h 54"/>
                  <a:gd name="T30" fmla="*/ 23 w 26"/>
                  <a:gd name="T31" fmla="*/ 9 h 54"/>
                  <a:gd name="T32" fmla="*/ 14 w 26"/>
                  <a:gd name="T33" fmla="*/ 9 h 54"/>
                  <a:gd name="T34" fmla="*/ 13 w 26"/>
                  <a:gd name="T35" fmla="*/ 8 h 54"/>
                  <a:gd name="T36" fmla="*/ 13 w 26"/>
                  <a:gd name="T37" fmla="*/ 1 h 54"/>
                  <a:gd name="T38" fmla="*/ 12 w 26"/>
                  <a:gd name="T39" fmla="*/ 0 h 54"/>
                  <a:gd name="T40" fmla="*/ 10 w 26"/>
                  <a:gd name="T41" fmla="*/ 1 h 54"/>
                  <a:gd name="T42" fmla="*/ 1 w 26"/>
                  <a:gd name="T43" fmla="*/ 10 h 54"/>
                  <a:gd name="T44" fmla="*/ 0 w 26"/>
                  <a:gd name="T45" fmla="*/ 12 h 54"/>
                  <a:gd name="T46" fmla="*/ 2 w 26"/>
                  <a:gd name="T47" fmla="*/ 13 h 54"/>
                  <a:gd name="T48" fmla="*/ 3 w 26"/>
                  <a:gd name="T49" fmla="*/ 13 h 54"/>
                  <a:gd name="T50" fmla="*/ 5 w 26"/>
                  <a:gd name="T51" fmla="*/ 13 h 54"/>
                  <a:gd name="T52" fmla="*/ 5 w 26"/>
                  <a:gd name="T53" fmla="*/ 14 h 54"/>
                  <a:gd name="T54" fmla="*/ 5 w 26"/>
                  <a:gd name="T55" fmla="*/ 39 h 54"/>
                  <a:gd name="T56" fmla="*/ 5 w 26"/>
                  <a:gd name="T57" fmla="*/ 42 h 54"/>
                  <a:gd name="T58" fmla="*/ 8 w 26"/>
                  <a:gd name="T59" fmla="*/ 51 h 54"/>
                  <a:gd name="T60" fmla="*/ 15 w 26"/>
                  <a:gd name="T61" fmla="*/ 54 h 54"/>
                  <a:gd name="T62" fmla="*/ 24 w 26"/>
                  <a:gd name="T63" fmla="*/ 50 h 54"/>
                  <a:gd name="T64" fmla="*/ 26 w 26"/>
                  <a:gd name="T65" fmla="*/ 47 h 54"/>
                  <a:gd name="T66" fmla="*/ 25 w 26"/>
                  <a:gd name="T67" fmla="*/ 4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6" h="54">
                    <a:moveTo>
                      <a:pt x="25" y="46"/>
                    </a:moveTo>
                    <a:cubicBezTo>
                      <a:pt x="24" y="46"/>
                      <a:pt x="23" y="47"/>
                      <a:pt x="22" y="48"/>
                    </a:cubicBezTo>
                    <a:cubicBezTo>
                      <a:pt x="21" y="49"/>
                      <a:pt x="20" y="50"/>
                      <a:pt x="18" y="50"/>
                    </a:cubicBezTo>
                    <a:cubicBezTo>
                      <a:pt x="16" y="50"/>
                      <a:pt x="14" y="48"/>
                      <a:pt x="14" y="46"/>
                    </a:cubicBezTo>
                    <a:cubicBezTo>
                      <a:pt x="13" y="44"/>
                      <a:pt x="13" y="41"/>
                      <a:pt x="13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3"/>
                      <a:pt x="13" y="13"/>
                      <a:pt x="14" y="13"/>
                    </a:cubicBezTo>
                    <a:cubicBezTo>
                      <a:pt x="15" y="13"/>
                      <a:pt x="15" y="13"/>
                      <a:pt x="16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3"/>
                      <a:pt x="23" y="13"/>
                      <a:pt x="23" y="13"/>
                    </a:cubicBezTo>
                    <a:cubicBezTo>
                      <a:pt x="23" y="13"/>
                      <a:pt x="24" y="13"/>
                      <a:pt x="24" y="13"/>
                    </a:cubicBezTo>
                    <a:cubicBezTo>
                      <a:pt x="25" y="12"/>
                      <a:pt x="25" y="12"/>
                      <a:pt x="25" y="11"/>
                    </a:cubicBezTo>
                    <a:cubicBezTo>
                      <a:pt x="25" y="11"/>
                      <a:pt x="25" y="10"/>
                      <a:pt x="25" y="10"/>
                    </a:cubicBezTo>
                    <a:cubicBezTo>
                      <a:pt x="24" y="10"/>
                      <a:pt x="24" y="9"/>
                      <a:pt x="23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3" y="9"/>
                      <a:pt x="13" y="9"/>
                      <a:pt x="13" y="8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0"/>
                      <a:pt x="12" y="0"/>
                    </a:cubicBezTo>
                    <a:cubicBezTo>
                      <a:pt x="11" y="0"/>
                      <a:pt x="11" y="0"/>
                      <a:pt x="10" y="1"/>
                    </a:cubicBezTo>
                    <a:cubicBezTo>
                      <a:pt x="8" y="5"/>
                      <a:pt x="6" y="8"/>
                      <a:pt x="1" y="10"/>
                    </a:cubicBezTo>
                    <a:cubicBezTo>
                      <a:pt x="1" y="11"/>
                      <a:pt x="0" y="11"/>
                      <a:pt x="0" y="12"/>
                    </a:cubicBezTo>
                    <a:cubicBezTo>
                      <a:pt x="0" y="13"/>
                      <a:pt x="1" y="13"/>
                      <a:pt x="2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3"/>
                      <a:pt x="4" y="13"/>
                      <a:pt x="5" y="13"/>
                    </a:cubicBezTo>
                    <a:cubicBezTo>
                      <a:pt x="5" y="13"/>
                      <a:pt x="5" y="13"/>
                      <a:pt x="5" y="14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40"/>
                      <a:pt x="5" y="41"/>
                      <a:pt x="5" y="42"/>
                    </a:cubicBezTo>
                    <a:cubicBezTo>
                      <a:pt x="5" y="45"/>
                      <a:pt x="6" y="48"/>
                      <a:pt x="8" y="51"/>
                    </a:cubicBezTo>
                    <a:cubicBezTo>
                      <a:pt x="9" y="53"/>
                      <a:pt x="12" y="54"/>
                      <a:pt x="15" y="54"/>
                    </a:cubicBezTo>
                    <a:cubicBezTo>
                      <a:pt x="18" y="54"/>
                      <a:pt x="22" y="53"/>
                      <a:pt x="24" y="50"/>
                    </a:cubicBezTo>
                    <a:cubicBezTo>
                      <a:pt x="25" y="50"/>
                      <a:pt x="26" y="49"/>
                      <a:pt x="26" y="47"/>
                    </a:cubicBezTo>
                    <a:cubicBezTo>
                      <a:pt x="26" y="47"/>
                      <a:pt x="26" y="46"/>
                      <a:pt x="25" y="46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4872038" y="3124200"/>
                <a:ext cx="192088" cy="257175"/>
              </a:xfrm>
              <a:custGeom>
                <a:avLst/>
                <a:gdLst>
                  <a:gd name="T0" fmla="*/ 48 w 51"/>
                  <a:gd name="T1" fmla="*/ 65 h 68"/>
                  <a:gd name="T2" fmla="*/ 44 w 51"/>
                  <a:gd name="T3" fmla="*/ 61 h 68"/>
                  <a:gd name="T4" fmla="*/ 44 w 51"/>
                  <a:gd name="T5" fmla="*/ 58 h 68"/>
                  <a:gd name="T6" fmla="*/ 44 w 51"/>
                  <a:gd name="T7" fmla="*/ 43 h 68"/>
                  <a:gd name="T8" fmla="*/ 44 w 51"/>
                  <a:gd name="T9" fmla="*/ 42 h 68"/>
                  <a:gd name="T10" fmla="*/ 41 w 51"/>
                  <a:gd name="T11" fmla="*/ 29 h 68"/>
                  <a:gd name="T12" fmla="*/ 30 w 51"/>
                  <a:gd name="T13" fmla="*/ 24 h 68"/>
                  <a:gd name="T14" fmla="*/ 16 w 51"/>
                  <a:gd name="T15" fmla="*/ 30 h 68"/>
                  <a:gd name="T16" fmla="*/ 15 w 51"/>
                  <a:gd name="T17" fmla="*/ 31 h 68"/>
                  <a:gd name="T18" fmla="*/ 15 w 51"/>
                  <a:gd name="T19" fmla="*/ 30 h 68"/>
                  <a:gd name="T20" fmla="*/ 15 w 51"/>
                  <a:gd name="T21" fmla="*/ 2 h 68"/>
                  <a:gd name="T22" fmla="*/ 15 w 51"/>
                  <a:gd name="T23" fmla="*/ 2 h 68"/>
                  <a:gd name="T24" fmla="*/ 14 w 51"/>
                  <a:gd name="T25" fmla="*/ 1 h 68"/>
                  <a:gd name="T26" fmla="*/ 13 w 51"/>
                  <a:gd name="T27" fmla="*/ 0 h 68"/>
                  <a:gd name="T28" fmla="*/ 11 w 51"/>
                  <a:gd name="T29" fmla="*/ 1 h 68"/>
                  <a:gd name="T30" fmla="*/ 3 w 51"/>
                  <a:gd name="T31" fmla="*/ 4 h 68"/>
                  <a:gd name="T32" fmla="*/ 1 w 51"/>
                  <a:gd name="T33" fmla="*/ 6 h 68"/>
                  <a:gd name="T34" fmla="*/ 3 w 51"/>
                  <a:gd name="T35" fmla="*/ 7 h 68"/>
                  <a:gd name="T36" fmla="*/ 4 w 51"/>
                  <a:gd name="T37" fmla="*/ 7 h 68"/>
                  <a:gd name="T38" fmla="*/ 7 w 51"/>
                  <a:gd name="T39" fmla="*/ 12 h 68"/>
                  <a:gd name="T40" fmla="*/ 7 w 51"/>
                  <a:gd name="T41" fmla="*/ 14 h 68"/>
                  <a:gd name="T42" fmla="*/ 7 w 51"/>
                  <a:gd name="T43" fmla="*/ 58 h 68"/>
                  <a:gd name="T44" fmla="*/ 7 w 51"/>
                  <a:gd name="T45" fmla="*/ 61 h 68"/>
                  <a:gd name="T46" fmla="*/ 3 w 51"/>
                  <a:gd name="T47" fmla="*/ 65 h 68"/>
                  <a:gd name="T48" fmla="*/ 1 w 51"/>
                  <a:gd name="T49" fmla="*/ 65 h 68"/>
                  <a:gd name="T50" fmla="*/ 0 w 51"/>
                  <a:gd name="T51" fmla="*/ 67 h 68"/>
                  <a:gd name="T52" fmla="*/ 2 w 51"/>
                  <a:gd name="T53" fmla="*/ 68 h 68"/>
                  <a:gd name="T54" fmla="*/ 11 w 51"/>
                  <a:gd name="T55" fmla="*/ 68 h 68"/>
                  <a:gd name="T56" fmla="*/ 20 w 51"/>
                  <a:gd name="T57" fmla="*/ 68 h 68"/>
                  <a:gd name="T58" fmla="*/ 21 w 51"/>
                  <a:gd name="T59" fmla="*/ 68 h 68"/>
                  <a:gd name="T60" fmla="*/ 22 w 51"/>
                  <a:gd name="T61" fmla="*/ 67 h 68"/>
                  <a:gd name="T62" fmla="*/ 18 w 51"/>
                  <a:gd name="T63" fmla="*/ 65 h 68"/>
                  <a:gd name="T64" fmla="*/ 15 w 51"/>
                  <a:gd name="T65" fmla="*/ 61 h 68"/>
                  <a:gd name="T66" fmla="*/ 15 w 51"/>
                  <a:gd name="T67" fmla="*/ 58 h 68"/>
                  <a:gd name="T68" fmla="*/ 15 w 51"/>
                  <a:gd name="T69" fmla="*/ 40 h 68"/>
                  <a:gd name="T70" fmla="*/ 17 w 51"/>
                  <a:gd name="T71" fmla="*/ 32 h 68"/>
                  <a:gd name="T72" fmla="*/ 26 w 51"/>
                  <a:gd name="T73" fmla="*/ 28 h 68"/>
                  <a:gd name="T74" fmla="*/ 35 w 51"/>
                  <a:gd name="T75" fmla="*/ 32 h 68"/>
                  <a:gd name="T76" fmla="*/ 37 w 51"/>
                  <a:gd name="T77" fmla="*/ 41 h 68"/>
                  <a:gd name="T78" fmla="*/ 37 w 51"/>
                  <a:gd name="T79" fmla="*/ 58 h 68"/>
                  <a:gd name="T80" fmla="*/ 37 w 51"/>
                  <a:gd name="T81" fmla="*/ 61 h 68"/>
                  <a:gd name="T82" fmla="*/ 33 w 51"/>
                  <a:gd name="T83" fmla="*/ 65 h 68"/>
                  <a:gd name="T84" fmla="*/ 31 w 51"/>
                  <a:gd name="T85" fmla="*/ 65 h 68"/>
                  <a:gd name="T86" fmla="*/ 30 w 51"/>
                  <a:gd name="T87" fmla="*/ 67 h 68"/>
                  <a:gd name="T88" fmla="*/ 31 w 51"/>
                  <a:gd name="T89" fmla="*/ 68 h 68"/>
                  <a:gd name="T90" fmla="*/ 41 w 51"/>
                  <a:gd name="T91" fmla="*/ 68 h 68"/>
                  <a:gd name="T92" fmla="*/ 49 w 51"/>
                  <a:gd name="T93" fmla="*/ 68 h 68"/>
                  <a:gd name="T94" fmla="*/ 51 w 51"/>
                  <a:gd name="T95" fmla="*/ 68 h 68"/>
                  <a:gd name="T96" fmla="*/ 51 w 51"/>
                  <a:gd name="T97" fmla="*/ 67 h 68"/>
                  <a:gd name="T98" fmla="*/ 48 w 51"/>
                  <a:gd name="T99" fmla="*/ 6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1" h="68">
                    <a:moveTo>
                      <a:pt x="48" y="65"/>
                    </a:moveTo>
                    <a:cubicBezTo>
                      <a:pt x="44" y="65"/>
                      <a:pt x="44" y="63"/>
                      <a:pt x="44" y="61"/>
                    </a:cubicBezTo>
                    <a:cubicBezTo>
                      <a:pt x="44" y="60"/>
                      <a:pt x="44" y="59"/>
                      <a:pt x="44" y="58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4" y="37"/>
                      <a:pt x="44" y="33"/>
                      <a:pt x="41" y="29"/>
                    </a:cubicBezTo>
                    <a:cubicBezTo>
                      <a:pt x="39" y="25"/>
                      <a:pt x="34" y="24"/>
                      <a:pt x="30" y="24"/>
                    </a:cubicBezTo>
                    <a:cubicBezTo>
                      <a:pt x="24" y="24"/>
                      <a:pt x="20" y="26"/>
                      <a:pt x="16" y="30"/>
                    </a:cubicBezTo>
                    <a:cubicBezTo>
                      <a:pt x="16" y="30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0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1"/>
                      <a:pt x="14" y="1"/>
                    </a:cubicBezTo>
                    <a:cubicBezTo>
                      <a:pt x="14" y="1"/>
                      <a:pt x="14" y="0"/>
                      <a:pt x="13" y="0"/>
                    </a:cubicBezTo>
                    <a:cubicBezTo>
                      <a:pt x="12" y="0"/>
                      <a:pt x="11" y="1"/>
                      <a:pt x="11" y="1"/>
                    </a:cubicBezTo>
                    <a:cubicBezTo>
                      <a:pt x="9" y="3"/>
                      <a:pt x="5" y="4"/>
                      <a:pt x="3" y="4"/>
                    </a:cubicBezTo>
                    <a:cubicBezTo>
                      <a:pt x="2" y="4"/>
                      <a:pt x="1" y="5"/>
                      <a:pt x="1" y="6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3" y="7"/>
                      <a:pt x="4" y="7"/>
                      <a:pt x="4" y="7"/>
                    </a:cubicBezTo>
                    <a:cubicBezTo>
                      <a:pt x="7" y="7"/>
                      <a:pt x="7" y="9"/>
                      <a:pt x="7" y="12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7" y="58"/>
                      <a:pt x="7" y="58"/>
                      <a:pt x="7" y="58"/>
                    </a:cubicBezTo>
                    <a:cubicBezTo>
                      <a:pt x="7" y="59"/>
                      <a:pt x="7" y="60"/>
                      <a:pt x="7" y="61"/>
                    </a:cubicBezTo>
                    <a:cubicBezTo>
                      <a:pt x="7" y="63"/>
                      <a:pt x="7" y="65"/>
                      <a:pt x="3" y="65"/>
                    </a:cubicBezTo>
                    <a:cubicBezTo>
                      <a:pt x="3" y="65"/>
                      <a:pt x="2" y="65"/>
                      <a:pt x="1" y="65"/>
                    </a:cubicBezTo>
                    <a:cubicBezTo>
                      <a:pt x="1" y="66"/>
                      <a:pt x="0" y="66"/>
                      <a:pt x="0" y="67"/>
                    </a:cubicBezTo>
                    <a:cubicBezTo>
                      <a:pt x="0" y="68"/>
                      <a:pt x="1" y="68"/>
                      <a:pt x="2" y="68"/>
                    </a:cubicBezTo>
                    <a:cubicBezTo>
                      <a:pt x="5" y="68"/>
                      <a:pt x="8" y="68"/>
                      <a:pt x="11" y="68"/>
                    </a:cubicBezTo>
                    <a:cubicBezTo>
                      <a:pt x="14" y="68"/>
                      <a:pt x="17" y="68"/>
                      <a:pt x="20" y="68"/>
                    </a:cubicBezTo>
                    <a:cubicBezTo>
                      <a:pt x="20" y="68"/>
                      <a:pt x="21" y="68"/>
                      <a:pt x="21" y="68"/>
                    </a:cubicBezTo>
                    <a:cubicBezTo>
                      <a:pt x="21" y="68"/>
                      <a:pt x="22" y="67"/>
                      <a:pt x="22" y="67"/>
                    </a:cubicBezTo>
                    <a:cubicBezTo>
                      <a:pt x="21" y="65"/>
                      <a:pt x="19" y="65"/>
                      <a:pt x="18" y="65"/>
                    </a:cubicBezTo>
                    <a:cubicBezTo>
                      <a:pt x="15" y="65"/>
                      <a:pt x="15" y="63"/>
                      <a:pt x="15" y="61"/>
                    </a:cubicBezTo>
                    <a:cubicBezTo>
                      <a:pt x="15" y="60"/>
                      <a:pt x="15" y="59"/>
                      <a:pt x="15" y="58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15" y="37"/>
                      <a:pt x="15" y="35"/>
                      <a:pt x="17" y="32"/>
                    </a:cubicBezTo>
                    <a:cubicBezTo>
                      <a:pt x="20" y="30"/>
                      <a:pt x="23" y="28"/>
                      <a:pt x="26" y="28"/>
                    </a:cubicBezTo>
                    <a:cubicBezTo>
                      <a:pt x="30" y="28"/>
                      <a:pt x="33" y="30"/>
                      <a:pt x="35" y="32"/>
                    </a:cubicBezTo>
                    <a:cubicBezTo>
                      <a:pt x="37" y="35"/>
                      <a:pt x="37" y="38"/>
                      <a:pt x="37" y="41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59"/>
                      <a:pt x="37" y="60"/>
                      <a:pt x="37" y="61"/>
                    </a:cubicBezTo>
                    <a:cubicBezTo>
                      <a:pt x="37" y="63"/>
                      <a:pt x="36" y="65"/>
                      <a:pt x="33" y="65"/>
                    </a:cubicBezTo>
                    <a:cubicBezTo>
                      <a:pt x="32" y="65"/>
                      <a:pt x="32" y="65"/>
                      <a:pt x="31" y="65"/>
                    </a:cubicBezTo>
                    <a:cubicBezTo>
                      <a:pt x="30" y="66"/>
                      <a:pt x="30" y="66"/>
                      <a:pt x="30" y="67"/>
                    </a:cubicBezTo>
                    <a:cubicBezTo>
                      <a:pt x="30" y="68"/>
                      <a:pt x="31" y="68"/>
                      <a:pt x="31" y="68"/>
                    </a:cubicBezTo>
                    <a:cubicBezTo>
                      <a:pt x="34" y="68"/>
                      <a:pt x="38" y="68"/>
                      <a:pt x="41" y="68"/>
                    </a:cubicBezTo>
                    <a:cubicBezTo>
                      <a:pt x="43" y="68"/>
                      <a:pt x="46" y="68"/>
                      <a:pt x="49" y="68"/>
                    </a:cubicBezTo>
                    <a:cubicBezTo>
                      <a:pt x="50" y="68"/>
                      <a:pt x="50" y="68"/>
                      <a:pt x="51" y="68"/>
                    </a:cubicBezTo>
                    <a:cubicBezTo>
                      <a:pt x="51" y="68"/>
                      <a:pt x="51" y="67"/>
                      <a:pt x="51" y="67"/>
                    </a:cubicBezTo>
                    <a:cubicBezTo>
                      <a:pt x="51" y="65"/>
                      <a:pt x="49" y="65"/>
                      <a:pt x="48" y="65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5059363" y="3219450"/>
                <a:ext cx="192088" cy="166688"/>
              </a:xfrm>
              <a:custGeom>
                <a:avLst/>
                <a:gdLst>
                  <a:gd name="T0" fmla="*/ 49 w 51"/>
                  <a:gd name="T1" fmla="*/ 37 h 44"/>
                  <a:gd name="T2" fmla="*/ 48 w 51"/>
                  <a:gd name="T3" fmla="*/ 37 h 44"/>
                  <a:gd name="T4" fmla="*/ 47 w 51"/>
                  <a:gd name="T5" fmla="*/ 37 h 44"/>
                  <a:gd name="T6" fmla="*/ 44 w 51"/>
                  <a:gd name="T7" fmla="*/ 34 h 44"/>
                  <a:gd name="T8" fmla="*/ 44 w 51"/>
                  <a:gd name="T9" fmla="*/ 31 h 44"/>
                  <a:gd name="T10" fmla="*/ 44 w 51"/>
                  <a:gd name="T11" fmla="*/ 3 h 44"/>
                  <a:gd name="T12" fmla="*/ 44 w 51"/>
                  <a:gd name="T13" fmla="*/ 2 h 44"/>
                  <a:gd name="T14" fmla="*/ 44 w 51"/>
                  <a:gd name="T15" fmla="*/ 1 h 44"/>
                  <a:gd name="T16" fmla="*/ 43 w 51"/>
                  <a:gd name="T17" fmla="*/ 0 h 44"/>
                  <a:gd name="T18" fmla="*/ 32 w 51"/>
                  <a:gd name="T19" fmla="*/ 0 h 44"/>
                  <a:gd name="T20" fmla="*/ 31 w 51"/>
                  <a:gd name="T21" fmla="*/ 0 h 44"/>
                  <a:gd name="T22" fmla="*/ 30 w 51"/>
                  <a:gd name="T23" fmla="*/ 0 h 44"/>
                  <a:gd name="T24" fmla="*/ 30 w 51"/>
                  <a:gd name="T25" fmla="*/ 1 h 44"/>
                  <a:gd name="T26" fmla="*/ 33 w 51"/>
                  <a:gd name="T27" fmla="*/ 3 h 44"/>
                  <a:gd name="T28" fmla="*/ 37 w 51"/>
                  <a:gd name="T29" fmla="*/ 7 h 44"/>
                  <a:gd name="T30" fmla="*/ 37 w 51"/>
                  <a:gd name="T31" fmla="*/ 10 h 44"/>
                  <a:gd name="T32" fmla="*/ 37 w 51"/>
                  <a:gd name="T33" fmla="*/ 28 h 44"/>
                  <a:gd name="T34" fmla="*/ 37 w 51"/>
                  <a:gd name="T35" fmla="*/ 31 h 44"/>
                  <a:gd name="T36" fmla="*/ 35 w 51"/>
                  <a:gd name="T37" fmla="*/ 35 h 44"/>
                  <a:gd name="T38" fmla="*/ 25 w 51"/>
                  <a:gd name="T39" fmla="*/ 39 h 44"/>
                  <a:gd name="T40" fmla="*/ 16 w 51"/>
                  <a:gd name="T41" fmla="*/ 35 h 44"/>
                  <a:gd name="T42" fmla="*/ 15 w 51"/>
                  <a:gd name="T43" fmla="*/ 25 h 44"/>
                  <a:gd name="T44" fmla="*/ 15 w 51"/>
                  <a:gd name="T45" fmla="*/ 4 h 44"/>
                  <a:gd name="T46" fmla="*/ 15 w 51"/>
                  <a:gd name="T47" fmla="*/ 3 h 44"/>
                  <a:gd name="T48" fmla="*/ 14 w 51"/>
                  <a:gd name="T49" fmla="*/ 1 h 44"/>
                  <a:gd name="T50" fmla="*/ 13 w 51"/>
                  <a:gd name="T51" fmla="*/ 0 h 44"/>
                  <a:gd name="T52" fmla="*/ 2 w 51"/>
                  <a:gd name="T53" fmla="*/ 0 h 44"/>
                  <a:gd name="T54" fmla="*/ 1 w 51"/>
                  <a:gd name="T55" fmla="*/ 0 h 44"/>
                  <a:gd name="T56" fmla="*/ 1 w 51"/>
                  <a:gd name="T57" fmla="*/ 0 h 44"/>
                  <a:gd name="T58" fmla="*/ 0 w 51"/>
                  <a:gd name="T59" fmla="*/ 1 h 44"/>
                  <a:gd name="T60" fmla="*/ 3 w 51"/>
                  <a:gd name="T61" fmla="*/ 3 h 44"/>
                  <a:gd name="T62" fmla="*/ 7 w 51"/>
                  <a:gd name="T63" fmla="*/ 7 h 44"/>
                  <a:gd name="T64" fmla="*/ 7 w 51"/>
                  <a:gd name="T65" fmla="*/ 10 h 44"/>
                  <a:gd name="T66" fmla="*/ 7 w 51"/>
                  <a:gd name="T67" fmla="*/ 25 h 44"/>
                  <a:gd name="T68" fmla="*/ 7 w 51"/>
                  <a:gd name="T69" fmla="*/ 26 h 44"/>
                  <a:gd name="T70" fmla="*/ 10 w 51"/>
                  <a:gd name="T71" fmla="*/ 38 h 44"/>
                  <a:gd name="T72" fmla="*/ 22 w 51"/>
                  <a:gd name="T73" fmla="*/ 44 h 44"/>
                  <a:gd name="T74" fmla="*/ 32 w 51"/>
                  <a:gd name="T75" fmla="*/ 41 h 44"/>
                  <a:gd name="T76" fmla="*/ 36 w 51"/>
                  <a:gd name="T77" fmla="*/ 37 h 44"/>
                  <a:gd name="T78" fmla="*/ 37 w 51"/>
                  <a:gd name="T79" fmla="*/ 38 h 44"/>
                  <a:gd name="T80" fmla="*/ 37 w 51"/>
                  <a:gd name="T81" fmla="*/ 39 h 44"/>
                  <a:gd name="T82" fmla="*/ 37 w 51"/>
                  <a:gd name="T83" fmla="*/ 41 h 44"/>
                  <a:gd name="T84" fmla="*/ 37 w 51"/>
                  <a:gd name="T85" fmla="*/ 43 h 44"/>
                  <a:gd name="T86" fmla="*/ 37 w 51"/>
                  <a:gd name="T87" fmla="*/ 44 h 44"/>
                  <a:gd name="T88" fmla="*/ 37 w 51"/>
                  <a:gd name="T89" fmla="*/ 44 h 44"/>
                  <a:gd name="T90" fmla="*/ 37 w 51"/>
                  <a:gd name="T91" fmla="*/ 44 h 44"/>
                  <a:gd name="T92" fmla="*/ 39 w 51"/>
                  <a:gd name="T93" fmla="*/ 44 h 44"/>
                  <a:gd name="T94" fmla="*/ 48 w 51"/>
                  <a:gd name="T95" fmla="*/ 40 h 44"/>
                  <a:gd name="T96" fmla="*/ 51 w 51"/>
                  <a:gd name="T97" fmla="*/ 38 h 44"/>
                  <a:gd name="T98" fmla="*/ 49 w 51"/>
                  <a:gd name="T9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1" h="44">
                    <a:moveTo>
                      <a:pt x="49" y="37"/>
                    </a:moveTo>
                    <a:cubicBezTo>
                      <a:pt x="48" y="37"/>
                      <a:pt x="48" y="37"/>
                      <a:pt x="48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4" y="37"/>
                      <a:pt x="44" y="36"/>
                      <a:pt x="44" y="34"/>
                    </a:cubicBezTo>
                    <a:cubicBezTo>
                      <a:pt x="44" y="33"/>
                      <a:pt x="44" y="32"/>
                      <a:pt x="44" y="31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3"/>
                      <a:pt x="44" y="2"/>
                      <a:pt x="44" y="2"/>
                    </a:cubicBezTo>
                    <a:cubicBezTo>
                      <a:pt x="44" y="2"/>
                      <a:pt x="44" y="1"/>
                      <a:pt x="44" y="1"/>
                    </a:cubicBezTo>
                    <a:cubicBezTo>
                      <a:pt x="44" y="0"/>
                      <a:pt x="43" y="0"/>
                      <a:pt x="4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0" y="0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3"/>
                      <a:pt x="32" y="3"/>
                      <a:pt x="33" y="3"/>
                    </a:cubicBezTo>
                    <a:cubicBezTo>
                      <a:pt x="37" y="3"/>
                      <a:pt x="37" y="5"/>
                      <a:pt x="37" y="7"/>
                    </a:cubicBezTo>
                    <a:cubicBezTo>
                      <a:pt x="37" y="8"/>
                      <a:pt x="37" y="9"/>
                      <a:pt x="37" y="10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37" y="29"/>
                      <a:pt x="37" y="30"/>
                      <a:pt x="37" y="31"/>
                    </a:cubicBezTo>
                    <a:cubicBezTo>
                      <a:pt x="37" y="32"/>
                      <a:pt x="37" y="34"/>
                      <a:pt x="35" y="35"/>
                    </a:cubicBezTo>
                    <a:cubicBezTo>
                      <a:pt x="33" y="38"/>
                      <a:pt x="29" y="39"/>
                      <a:pt x="25" y="39"/>
                    </a:cubicBezTo>
                    <a:cubicBezTo>
                      <a:pt x="22" y="39"/>
                      <a:pt x="18" y="38"/>
                      <a:pt x="16" y="35"/>
                    </a:cubicBezTo>
                    <a:cubicBezTo>
                      <a:pt x="15" y="33"/>
                      <a:pt x="15" y="28"/>
                      <a:pt x="15" y="2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4"/>
                      <a:pt x="15" y="3"/>
                      <a:pt x="15" y="3"/>
                    </a:cubicBezTo>
                    <a:cubicBezTo>
                      <a:pt x="15" y="2"/>
                      <a:pt x="15" y="2"/>
                      <a:pt x="14" y="1"/>
                    </a:cubicBezTo>
                    <a:cubicBezTo>
                      <a:pt x="14" y="1"/>
                      <a:pt x="13" y="0"/>
                      <a:pt x="1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3" y="3"/>
                      <a:pt x="3" y="3"/>
                    </a:cubicBezTo>
                    <a:cubicBezTo>
                      <a:pt x="7" y="3"/>
                      <a:pt x="7" y="5"/>
                      <a:pt x="7" y="7"/>
                    </a:cubicBezTo>
                    <a:cubicBezTo>
                      <a:pt x="7" y="8"/>
                      <a:pt x="7" y="9"/>
                      <a:pt x="7" y="10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6"/>
                      <a:pt x="7" y="26"/>
                    </a:cubicBezTo>
                    <a:cubicBezTo>
                      <a:pt x="7" y="30"/>
                      <a:pt x="7" y="35"/>
                      <a:pt x="10" y="38"/>
                    </a:cubicBezTo>
                    <a:cubicBezTo>
                      <a:pt x="13" y="42"/>
                      <a:pt x="17" y="44"/>
                      <a:pt x="22" y="44"/>
                    </a:cubicBezTo>
                    <a:cubicBezTo>
                      <a:pt x="26" y="44"/>
                      <a:pt x="30" y="42"/>
                      <a:pt x="32" y="41"/>
                    </a:cubicBezTo>
                    <a:cubicBezTo>
                      <a:pt x="34" y="39"/>
                      <a:pt x="36" y="37"/>
                      <a:pt x="36" y="37"/>
                    </a:cubicBezTo>
                    <a:cubicBezTo>
                      <a:pt x="36" y="37"/>
                      <a:pt x="36" y="37"/>
                      <a:pt x="37" y="38"/>
                    </a:cubicBezTo>
                    <a:cubicBezTo>
                      <a:pt x="37" y="38"/>
                      <a:pt x="37" y="39"/>
                      <a:pt x="37" y="39"/>
                    </a:cubicBezTo>
                    <a:cubicBezTo>
                      <a:pt x="37" y="40"/>
                      <a:pt x="37" y="41"/>
                      <a:pt x="37" y="41"/>
                    </a:cubicBezTo>
                    <a:cubicBezTo>
                      <a:pt x="37" y="43"/>
                      <a:pt x="37" y="43"/>
                      <a:pt x="37" y="43"/>
                    </a:cubicBezTo>
                    <a:cubicBezTo>
                      <a:pt x="37" y="43"/>
                      <a:pt x="37" y="44"/>
                      <a:pt x="37" y="44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8" y="44"/>
                      <a:pt x="39" y="44"/>
                      <a:pt x="39" y="44"/>
                    </a:cubicBezTo>
                    <a:cubicBezTo>
                      <a:pt x="41" y="42"/>
                      <a:pt x="45" y="41"/>
                      <a:pt x="48" y="40"/>
                    </a:cubicBezTo>
                    <a:cubicBezTo>
                      <a:pt x="49" y="40"/>
                      <a:pt x="50" y="40"/>
                      <a:pt x="51" y="38"/>
                    </a:cubicBezTo>
                    <a:cubicBezTo>
                      <a:pt x="50" y="37"/>
                      <a:pt x="49" y="37"/>
                      <a:pt x="49" y="37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5267325" y="3214688"/>
                <a:ext cx="120650" cy="166688"/>
              </a:xfrm>
              <a:custGeom>
                <a:avLst/>
                <a:gdLst>
                  <a:gd name="T0" fmla="*/ 26 w 32"/>
                  <a:gd name="T1" fmla="*/ 1 h 44"/>
                  <a:gd name="T2" fmla="*/ 18 w 32"/>
                  <a:gd name="T3" fmla="*/ 5 h 44"/>
                  <a:gd name="T4" fmla="*/ 15 w 32"/>
                  <a:gd name="T5" fmla="*/ 7 h 44"/>
                  <a:gd name="T6" fmla="*/ 15 w 32"/>
                  <a:gd name="T7" fmla="*/ 8 h 44"/>
                  <a:gd name="T8" fmla="*/ 14 w 32"/>
                  <a:gd name="T9" fmla="*/ 8 h 44"/>
                  <a:gd name="T10" fmla="*/ 14 w 32"/>
                  <a:gd name="T11" fmla="*/ 7 h 44"/>
                  <a:gd name="T12" fmla="*/ 14 w 32"/>
                  <a:gd name="T13" fmla="*/ 7 h 44"/>
                  <a:gd name="T14" fmla="*/ 14 w 32"/>
                  <a:gd name="T15" fmla="*/ 2 h 44"/>
                  <a:gd name="T16" fmla="*/ 14 w 32"/>
                  <a:gd name="T17" fmla="*/ 2 h 44"/>
                  <a:gd name="T18" fmla="*/ 14 w 32"/>
                  <a:gd name="T19" fmla="*/ 1 h 44"/>
                  <a:gd name="T20" fmla="*/ 13 w 32"/>
                  <a:gd name="T21" fmla="*/ 0 h 44"/>
                  <a:gd name="T22" fmla="*/ 11 w 32"/>
                  <a:gd name="T23" fmla="*/ 1 h 44"/>
                  <a:gd name="T24" fmla="*/ 3 w 32"/>
                  <a:gd name="T25" fmla="*/ 6 h 44"/>
                  <a:gd name="T26" fmla="*/ 1 w 32"/>
                  <a:gd name="T27" fmla="*/ 8 h 44"/>
                  <a:gd name="T28" fmla="*/ 2 w 32"/>
                  <a:gd name="T29" fmla="*/ 10 h 44"/>
                  <a:gd name="T30" fmla="*/ 4 w 32"/>
                  <a:gd name="T31" fmla="*/ 10 h 44"/>
                  <a:gd name="T32" fmla="*/ 6 w 32"/>
                  <a:gd name="T33" fmla="*/ 10 h 44"/>
                  <a:gd name="T34" fmla="*/ 7 w 32"/>
                  <a:gd name="T35" fmla="*/ 15 h 44"/>
                  <a:gd name="T36" fmla="*/ 7 w 32"/>
                  <a:gd name="T37" fmla="*/ 16 h 44"/>
                  <a:gd name="T38" fmla="*/ 7 w 32"/>
                  <a:gd name="T39" fmla="*/ 34 h 44"/>
                  <a:gd name="T40" fmla="*/ 7 w 32"/>
                  <a:gd name="T41" fmla="*/ 37 h 44"/>
                  <a:gd name="T42" fmla="*/ 3 w 32"/>
                  <a:gd name="T43" fmla="*/ 41 h 44"/>
                  <a:gd name="T44" fmla="*/ 1 w 32"/>
                  <a:gd name="T45" fmla="*/ 41 h 44"/>
                  <a:gd name="T46" fmla="*/ 0 w 32"/>
                  <a:gd name="T47" fmla="*/ 43 h 44"/>
                  <a:gd name="T48" fmla="*/ 2 w 32"/>
                  <a:gd name="T49" fmla="*/ 44 h 44"/>
                  <a:gd name="T50" fmla="*/ 11 w 32"/>
                  <a:gd name="T51" fmla="*/ 44 h 44"/>
                  <a:gd name="T52" fmla="*/ 20 w 32"/>
                  <a:gd name="T53" fmla="*/ 44 h 44"/>
                  <a:gd name="T54" fmla="*/ 21 w 32"/>
                  <a:gd name="T55" fmla="*/ 44 h 44"/>
                  <a:gd name="T56" fmla="*/ 21 w 32"/>
                  <a:gd name="T57" fmla="*/ 43 h 44"/>
                  <a:gd name="T58" fmla="*/ 18 w 32"/>
                  <a:gd name="T59" fmla="*/ 41 h 44"/>
                  <a:gd name="T60" fmla="*/ 14 w 32"/>
                  <a:gd name="T61" fmla="*/ 37 h 44"/>
                  <a:gd name="T62" fmla="*/ 14 w 32"/>
                  <a:gd name="T63" fmla="*/ 34 h 44"/>
                  <a:gd name="T64" fmla="*/ 14 w 32"/>
                  <a:gd name="T65" fmla="*/ 19 h 44"/>
                  <a:gd name="T66" fmla="*/ 14 w 32"/>
                  <a:gd name="T67" fmla="*/ 18 h 44"/>
                  <a:gd name="T68" fmla="*/ 17 w 32"/>
                  <a:gd name="T69" fmla="*/ 10 h 44"/>
                  <a:gd name="T70" fmla="*/ 21 w 32"/>
                  <a:gd name="T71" fmla="*/ 6 h 44"/>
                  <a:gd name="T72" fmla="*/ 27 w 32"/>
                  <a:gd name="T73" fmla="*/ 10 h 44"/>
                  <a:gd name="T74" fmla="*/ 32 w 32"/>
                  <a:gd name="T75" fmla="*/ 6 h 44"/>
                  <a:gd name="T76" fmla="*/ 26 w 32"/>
                  <a:gd name="T77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2" h="44">
                    <a:moveTo>
                      <a:pt x="26" y="1"/>
                    </a:moveTo>
                    <a:cubicBezTo>
                      <a:pt x="22" y="1"/>
                      <a:pt x="20" y="3"/>
                      <a:pt x="18" y="5"/>
                    </a:cubicBezTo>
                    <a:cubicBezTo>
                      <a:pt x="17" y="6"/>
                      <a:pt x="16" y="6"/>
                      <a:pt x="15" y="7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4" y="8"/>
                    </a:cubicBezTo>
                    <a:cubicBezTo>
                      <a:pt x="14" y="8"/>
                      <a:pt x="14" y="8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12" y="0"/>
                      <a:pt x="12" y="1"/>
                      <a:pt x="11" y="1"/>
                    </a:cubicBezTo>
                    <a:cubicBezTo>
                      <a:pt x="10" y="3"/>
                      <a:pt x="6" y="6"/>
                      <a:pt x="3" y="6"/>
                    </a:cubicBezTo>
                    <a:cubicBezTo>
                      <a:pt x="3" y="7"/>
                      <a:pt x="1" y="7"/>
                      <a:pt x="1" y="8"/>
                    </a:cubicBezTo>
                    <a:cubicBezTo>
                      <a:pt x="1" y="9"/>
                      <a:pt x="2" y="10"/>
                      <a:pt x="2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9"/>
                      <a:pt x="6" y="10"/>
                      <a:pt x="6" y="10"/>
                    </a:cubicBezTo>
                    <a:cubicBezTo>
                      <a:pt x="7" y="11"/>
                      <a:pt x="7" y="14"/>
                      <a:pt x="7" y="15"/>
                    </a:cubicBezTo>
                    <a:cubicBezTo>
                      <a:pt x="7" y="15"/>
                      <a:pt x="7" y="16"/>
                      <a:pt x="7" y="16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5"/>
                      <a:pt x="7" y="36"/>
                      <a:pt x="7" y="37"/>
                    </a:cubicBezTo>
                    <a:cubicBezTo>
                      <a:pt x="7" y="39"/>
                      <a:pt x="7" y="41"/>
                      <a:pt x="3" y="41"/>
                    </a:cubicBezTo>
                    <a:cubicBezTo>
                      <a:pt x="3" y="41"/>
                      <a:pt x="2" y="41"/>
                      <a:pt x="1" y="41"/>
                    </a:cubicBezTo>
                    <a:cubicBezTo>
                      <a:pt x="1" y="42"/>
                      <a:pt x="0" y="42"/>
                      <a:pt x="0" y="43"/>
                    </a:cubicBezTo>
                    <a:cubicBezTo>
                      <a:pt x="0" y="44"/>
                      <a:pt x="1" y="44"/>
                      <a:pt x="2" y="44"/>
                    </a:cubicBezTo>
                    <a:cubicBezTo>
                      <a:pt x="5" y="44"/>
                      <a:pt x="8" y="44"/>
                      <a:pt x="11" y="44"/>
                    </a:cubicBezTo>
                    <a:cubicBezTo>
                      <a:pt x="14" y="44"/>
                      <a:pt x="17" y="44"/>
                      <a:pt x="20" y="44"/>
                    </a:cubicBezTo>
                    <a:cubicBezTo>
                      <a:pt x="20" y="44"/>
                      <a:pt x="21" y="44"/>
                      <a:pt x="21" y="44"/>
                    </a:cubicBezTo>
                    <a:cubicBezTo>
                      <a:pt x="21" y="44"/>
                      <a:pt x="21" y="43"/>
                      <a:pt x="21" y="43"/>
                    </a:cubicBezTo>
                    <a:cubicBezTo>
                      <a:pt x="21" y="41"/>
                      <a:pt x="19" y="41"/>
                      <a:pt x="18" y="41"/>
                    </a:cubicBezTo>
                    <a:cubicBezTo>
                      <a:pt x="15" y="41"/>
                      <a:pt x="14" y="39"/>
                      <a:pt x="14" y="37"/>
                    </a:cubicBezTo>
                    <a:cubicBezTo>
                      <a:pt x="14" y="36"/>
                      <a:pt x="14" y="35"/>
                      <a:pt x="14" y="34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5"/>
                      <a:pt x="15" y="12"/>
                      <a:pt x="17" y="10"/>
                    </a:cubicBezTo>
                    <a:cubicBezTo>
                      <a:pt x="18" y="8"/>
                      <a:pt x="19" y="6"/>
                      <a:pt x="21" y="6"/>
                    </a:cubicBezTo>
                    <a:cubicBezTo>
                      <a:pt x="23" y="6"/>
                      <a:pt x="23" y="10"/>
                      <a:pt x="27" y="10"/>
                    </a:cubicBezTo>
                    <a:cubicBezTo>
                      <a:pt x="30" y="10"/>
                      <a:pt x="32" y="8"/>
                      <a:pt x="32" y="6"/>
                    </a:cubicBezTo>
                    <a:cubicBezTo>
                      <a:pt x="32" y="2"/>
                      <a:pt x="29" y="1"/>
                      <a:pt x="26" y="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>
                <a:off x="3759200" y="3468688"/>
                <a:ext cx="166688" cy="227013"/>
              </a:xfrm>
              <a:custGeom>
                <a:avLst/>
                <a:gdLst>
                  <a:gd name="T0" fmla="*/ 42 w 44"/>
                  <a:gd name="T1" fmla="*/ 14 h 60"/>
                  <a:gd name="T2" fmla="*/ 44 w 44"/>
                  <a:gd name="T3" fmla="*/ 12 h 60"/>
                  <a:gd name="T4" fmla="*/ 43 w 44"/>
                  <a:gd name="T5" fmla="*/ 10 h 60"/>
                  <a:gd name="T6" fmla="*/ 43 w 44"/>
                  <a:gd name="T7" fmla="*/ 3 h 60"/>
                  <a:gd name="T8" fmla="*/ 44 w 44"/>
                  <a:gd name="T9" fmla="*/ 2 h 60"/>
                  <a:gd name="T10" fmla="*/ 43 w 44"/>
                  <a:gd name="T11" fmla="*/ 0 h 60"/>
                  <a:gd name="T12" fmla="*/ 42 w 44"/>
                  <a:gd name="T13" fmla="*/ 0 h 60"/>
                  <a:gd name="T14" fmla="*/ 10 w 44"/>
                  <a:gd name="T15" fmla="*/ 0 h 60"/>
                  <a:gd name="T16" fmla="*/ 2 w 44"/>
                  <a:gd name="T17" fmla="*/ 0 h 60"/>
                  <a:gd name="T18" fmla="*/ 0 w 44"/>
                  <a:gd name="T19" fmla="*/ 1 h 60"/>
                  <a:gd name="T20" fmla="*/ 2 w 44"/>
                  <a:gd name="T21" fmla="*/ 3 h 60"/>
                  <a:gd name="T22" fmla="*/ 8 w 44"/>
                  <a:gd name="T23" fmla="*/ 8 h 60"/>
                  <a:gd name="T24" fmla="*/ 8 w 44"/>
                  <a:gd name="T25" fmla="*/ 10 h 60"/>
                  <a:gd name="T26" fmla="*/ 8 w 44"/>
                  <a:gd name="T27" fmla="*/ 49 h 60"/>
                  <a:gd name="T28" fmla="*/ 8 w 44"/>
                  <a:gd name="T29" fmla="*/ 51 h 60"/>
                  <a:gd name="T30" fmla="*/ 2 w 44"/>
                  <a:gd name="T31" fmla="*/ 57 h 60"/>
                  <a:gd name="T32" fmla="*/ 2 w 44"/>
                  <a:gd name="T33" fmla="*/ 57 h 60"/>
                  <a:gd name="T34" fmla="*/ 0 w 44"/>
                  <a:gd name="T35" fmla="*/ 58 h 60"/>
                  <a:gd name="T36" fmla="*/ 0 w 44"/>
                  <a:gd name="T37" fmla="*/ 60 h 60"/>
                  <a:gd name="T38" fmla="*/ 2 w 44"/>
                  <a:gd name="T39" fmla="*/ 60 h 60"/>
                  <a:gd name="T40" fmla="*/ 12 w 44"/>
                  <a:gd name="T41" fmla="*/ 60 h 60"/>
                  <a:gd name="T42" fmla="*/ 22 w 44"/>
                  <a:gd name="T43" fmla="*/ 60 h 60"/>
                  <a:gd name="T44" fmla="*/ 24 w 44"/>
                  <a:gd name="T45" fmla="*/ 60 h 60"/>
                  <a:gd name="T46" fmla="*/ 24 w 44"/>
                  <a:gd name="T47" fmla="*/ 58 h 60"/>
                  <a:gd name="T48" fmla="*/ 22 w 44"/>
                  <a:gd name="T49" fmla="*/ 57 h 60"/>
                  <a:gd name="T50" fmla="*/ 22 w 44"/>
                  <a:gd name="T51" fmla="*/ 57 h 60"/>
                  <a:gd name="T52" fmla="*/ 16 w 44"/>
                  <a:gd name="T53" fmla="*/ 51 h 60"/>
                  <a:gd name="T54" fmla="*/ 16 w 44"/>
                  <a:gd name="T55" fmla="*/ 49 h 60"/>
                  <a:gd name="T56" fmla="*/ 16 w 44"/>
                  <a:gd name="T57" fmla="*/ 32 h 60"/>
                  <a:gd name="T58" fmla="*/ 17 w 44"/>
                  <a:gd name="T59" fmla="*/ 29 h 60"/>
                  <a:gd name="T60" fmla="*/ 20 w 44"/>
                  <a:gd name="T61" fmla="*/ 29 h 60"/>
                  <a:gd name="T62" fmla="*/ 31 w 44"/>
                  <a:gd name="T63" fmla="*/ 30 h 60"/>
                  <a:gd name="T64" fmla="*/ 34 w 44"/>
                  <a:gd name="T65" fmla="*/ 35 h 60"/>
                  <a:gd name="T66" fmla="*/ 36 w 44"/>
                  <a:gd name="T67" fmla="*/ 38 h 60"/>
                  <a:gd name="T68" fmla="*/ 37 w 44"/>
                  <a:gd name="T69" fmla="*/ 37 h 60"/>
                  <a:gd name="T70" fmla="*/ 37 w 44"/>
                  <a:gd name="T71" fmla="*/ 35 h 60"/>
                  <a:gd name="T72" fmla="*/ 37 w 44"/>
                  <a:gd name="T73" fmla="*/ 26 h 60"/>
                  <a:gd name="T74" fmla="*/ 37 w 44"/>
                  <a:gd name="T75" fmla="*/ 18 h 60"/>
                  <a:gd name="T76" fmla="*/ 36 w 44"/>
                  <a:gd name="T77" fmla="*/ 17 h 60"/>
                  <a:gd name="T78" fmla="*/ 34 w 44"/>
                  <a:gd name="T79" fmla="*/ 19 h 60"/>
                  <a:gd name="T80" fmla="*/ 31 w 44"/>
                  <a:gd name="T81" fmla="*/ 25 h 60"/>
                  <a:gd name="T82" fmla="*/ 23 w 44"/>
                  <a:gd name="T83" fmla="*/ 25 h 60"/>
                  <a:gd name="T84" fmla="*/ 20 w 44"/>
                  <a:gd name="T85" fmla="*/ 25 h 60"/>
                  <a:gd name="T86" fmla="*/ 16 w 44"/>
                  <a:gd name="T87" fmla="*/ 21 h 60"/>
                  <a:gd name="T88" fmla="*/ 16 w 44"/>
                  <a:gd name="T89" fmla="*/ 8 h 60"/>
                  <a:gd name="T90" fmla="*/ 16 w 44"/>
                  <a:gd name="T91" fmla="*/ 7 h 60"/>
                  <a:gd name="T92" fmla="*/ 17 w 44"/>
                  <a:gd name="T93" fmla="*/ 4 h 60"/>
                  <a:gd name="T94" fmla="*/ 25 w 44"/>
                  <a:gd name="T95" fmla="*/ 3 h 60"/>
                  <a:gd name="T96" fmla="*/ 40 w 44"/>
                  <a:gd name="T97" fmla="*/ 12 h 60"/>
                  <a:gd name="T98" fmla="*/ 42 w 44"/>
                  <a:gd name="T99" fmla="*/ 1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4" h="60">
                    <a:moveTo>
                      <a:pt x="42" y="14"/>
                    </a:moveTo>
                    <a:cubicBezTo>
                      <a:pt x="43" y="14"/>
                      <a:pt x="44" y="13"/>
                      <a:pt x="44" y="12"/>
                    </a:cubicBezTo>
                    <a:cubicBezTo>
                      <a:pt x="44" y="11"/>
                      <a:pt x="43" y="10"/>
                      <a:pt x="43" y="10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44" y="2"/>
                      <a:pt x="44" y="2"/>
                    </a:cubicBezTo>
                    <a:cubicBezTo>
                      <a:pt x="44" y="1"/>
                      <a:pt x="43" y="1"/>
                      <a:pt x="43" y="0"/>
                    </a:cubicBezTo>
                    <a:cubicBezTo>
                      <a:pt x="43" y="0"/>
                      <a:pt x="42" y="0"/>
                      <a:pt x="42" y="0"/>
                    </a:cubicBezTo>
                    <a:cubicBezTo>
                      <a:pt x="31" y="0"/>
                      <a:pt x="21" y="0"/>
                      <a:pt x="10" y="0"/>
                    </a:cubicBezTo>
                    <a:cubicBezTo>
                      <a:pt x="7" y="0"/>
                      <a:pt x="5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3"/>
                      <a:pt x="2" y="3"/>
                      <a:pt x="2" y="3"/>
                    </a:cubicBezTo>
                    <a:cubicBezTo>
                      <a:pt x="8" y="3"/>
                      <a:pt x="8" y="4"/>
                      <a:pt x="8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0"/>
                      <a:pt x="8" y="51"/>
                      <a:pt x="8" y="51"/>
                    </a:cubicBezTo>
                    <a:cubicBezTo>
                      <a:pt x="8" y="56"/>
                      <a:pt x="8" y="57"/>
                      <a:pt x="2" y="57"/>
                    </a:cubicBezTo>
                    <a:cubicBezTo>
                      <a:pt x="2" y="57"/>
                      <a:pt x="2" y="57"/>
                      <a:pt x="2" y="57"/>
                    </a:cubicBezTo>
                    <a:cubicBezTo>
                      <a:pt x="1" y="57"/>
                      <a:pt x="0" y="57"/>
                      <a:pt x="0" y="58"/>
                    </a:cubicBezTo>
                    <a:cubicBezTo>
                      <a:pt x="0" y="59"/>
                      <a:pt x="0" y="60"/>
                      <a:pt x="0" y="60"/>
                    </a:cubicBezTo>
                    <a:cubicBezTo>
                      <a:pt x="1" y="60"/>
                      <a:pt x="1" y="60"/>
                      <a:pt x="2" y="60"/>
                    </a:cubicBezTo>
                    <a:cubicBezTo>
                      <a:pt x="5" y="60"/>
                      <a:pt x="9" y="60"/>
                      <a:pt x="12" y="60"/>
                    </a:cubicBezTo>
                    <a:cubicBezTo>
                      <a:pt x="16" y="60"/>
                      <a:pt x="19" y="60"/>
                      <a:pt x="22" y="60"/>
                    </a:cubicBezTo>
                    <a:cubicBezTo>
                      <a:pt x="23" y="60"/>
                      <a:pt x="23" y="60"/>
                      <a:pt x="24" y="60"/>
                    </a:cubicBezTo>
                    <a:cubicBezTo>
                      <a:pt x="24" y="60"/>
                      <a:pt x="24" y="59"/>
                      <a:pt x="24" y="58"/>
                    </a:cubicBezTo>
                    <a:cubicBezTo>
                      <a:pt x="24" y="57"/>
                      <a:pt x="23" y="57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16" y="57"/>
                      <a:pt x="16" y="56"/>
                      <a:pt x="16" y="51"/>
                    </a:cubicBezTo>
                    <a:cubicBezTo>
                      <a:pt x="16" y="51"/>
                      <a:pt x="16" y="50"/>
                      <a:pt x="16" y="49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0"/>
                      <a:pt x="16" y="30"/>
                      <a:pt x="17" y="29"/>
                    </a:cubicBezTo>
                    <a:cubicBezTo>
                      <a:pt x="17" y="29"/>
                      <a:pt x="18" y="29"/>
                      <a:pt x="20" y="29"/>
                    </a:cubicBezTo>
                    <a:cubicBezTo>
                      <a:pt x="23" y="29"/>
                      <a:pt x="28" y="29"/>
                      <a:pt x="31" y="30"/>
                    </a:cubicBezTo>
                    <a:cubicBezTo>
                      <a:pt x="33" y="30"/>
                      <a:pt x="34" y="33"/>
                      <a:pt x="34" y="35"/>
                    </a:cubicBezTo>
                    <a:cubicBezTo>
                      <a:pt x="34" y="36"/>
                      <a:pt x="34" y="37"/>
                      <a:pt x="36" y="38"/>
                    </a:cubicBezTo>
                    <a:cubicBezTo>
                      <a:pt x="36" y="38"/>
                      <a:pt x="36" y="37"/>
                      <a:pt x="37" y="37"/>
                    </a:cubicBezTo>
                    <a:cubicBezTo>
                      <a:pt x="37" y="37"/>
                      <a:pt x="37" y="36"/>
                      <a:pt x="37" y="35"/>
                    </a:cubicBezTo>
                    <a:cubicBezTo>
                      <a:pt x="37" y="32"/>
                      <a:pt x="37" y="29"/>
                      <a:pt x="37" y="26"/>
                    </a:cubicBezTo>
                    <a:cubicBezTo>
                      <a:pt x="37" y="24"/>
                      <a:pt x="37" y="21"/>
                      <a:pt x="37" y="18"/>
                    </a:cubicBezTo>
                    <a:cubicBezTo>
                      <a:pt x="37" y="17"/>
                      <a:pt x="36" y="17"/>
                      <a:pt x="36" y="17"/>
                    </a:cubicBezTo>
                    <a:cubicBezTo>
                      <a:pt x="34" y="17"/>
                      <a:pt x="34" y="18"/>
                      <a:pt x="34" y="19"/>
                    </a:cubicBezTo>
                    <a:cubicBezTo>
                      <a:pt x="34" y="22"/>
                      <a:pt x="33" y="25"/>
                      <a:pt x="31" y="25"/>
                    </a:cubicBezTo>
                    <a:cubicBezTo>
                      <a:pt x="29" y="25"/>
                      <a:pt x="26" y="25"/>
                      <a:pt x="23" y="25"/>
                    </a:cubicBezTo>
                    <a:cubicBezTo>
                      <a:pt x="22" y="25"/>
                      <a:pt x="21" y="25"/>
                      <a:pt x="20" y="25"/>
                    </a:cubicBezTo>
                    <a:cubicBezTo>
                      <a:pt x="16" y="25"/>
                      <a:pt x="16" y="26"/>
                      <a:pt x="16" y="21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7"/>
                      <a:pt x="16" y="7"/>
                    </a:cubicBezTo>
                    <a:cubicBezTo>
                      <a:pt x="16" y="6"/>
                      <a:pt x="16" y="4"/>
                      <a:pt x="17" y="4"/>
                    </a:cubicBezTo>
                    <a:cubicBezTo>
                      <a:pt x="18" y="3"/>
                      <a:pt x="23" y="3"/>
                      <a:pt x="25" y="3"/>
                    </a:cubicBezTo>
                    <a:cubicBezTo>
                      <a:pt x="33" y="3"/>
                      <a:pt x="38" y="3"/>
                      <a:pt x="40" y="12"/>
                    </a:cubicBezTo>
                    <a:cubicBezTo>
                      <a:pt x="40" y="12"/>
                      <a:pt x="41" y="14"/>
                      <a:pt x="42" y="14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" name="Freeform 63"/>
              <p:cNvSpPr>
                <a:spLocks noEditPoints="1"/>
              </p:cNvSpPr>
              <p:nvPr/>
            </p:nvSpPr>
            <p:spPr bwMode="auto">
              <a:xfrm>
                <a:off x="3910013" y="3529013"/>
                <a:ext cx="166688" cy="171450"/>
              </a:xfrm>
              <a:custGeom>
                <a:avLst/>
                <a:gdLst>
                  <a:gd name="T0" fmla="*/ 22 w 44"/>
                  <a:gd name="T1" fmla="*/ 0 h 45"/>
                  <a:gd name="T2" fmla="*/ 6 w 44"/>
                  <a:gd name="T3" fmla="*/ 6 h 45"/>
                  <a:gd name="T4" fmla="*/ 0 w 44"/>
                  <a:gd name="T5" fmla="*/ 22 h 45"/>
                  <a:gd name="T6" fmla="*/ 22 w 44"/>
                  <a:gd name="T7" fmla="*/ 45 h 45"/>
                  <a:gd name="T8" fmla="*/ 44 w 44"/>
                  <a:gd name="T9" fmla="*/ 22 h 45"/>
                  <a:gd name="T10" fmla="*/ 37 w 44"/>
                  <a:gd name="T11" fmla="*/ 5 h 45"/>
                  <a:gd name="T12" fmla="*/ 22 w 44"/>
                  <a:gd name="T13" fmla="*/ 0 h 45"/>
                  <a:gd name="T14" fmla="*/ 22 w 44"/>
                  <a:gd name="T15" fmla="*/ 3 h 45"/>
                  <a:gd name="T16" fmla="*/ 37 w 44"/>
                  <a:gd name="T17" fmla="*/ 23 h 45"/>
                  <a:gd name="T18" fmla="*/ 37 w 44"/>
                  <a:gd name="T19" fmla="*/ 23 h 45"/>
                  <a:gd name="T20" fmla="*/ 23 w 44"/>
                  <a:gd name="T21" fmla="*/ 42 h 45"/>
                  <a:gd name="T22" fmla="*/ 12 w 44"/>
                  <a:gd name="T23" fmla="*/ 35 h 45"/>
                  <a:gd name="T24" fmla="*/ 8 w 44"/>
                  <a:gd name="T25" fmla="*/ 22 h 45"/>
                  <a:gd name="T26" fmla="*/ 22 w 44"/>
                  <a:gd name="T2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45">
                    <a:moveTo>
                      <a:pt x="22" y="0"/>
                    </a:moveTo>
                    <a:cubicBezTo>
                      <a:pt x="16" y="0"/>
                      <a:pt x="11" y="2"/>
                      <a:pt x="6" y="6"/>
                    </a:cubicBezTo>
                    <a:cubicBezTo>
                      <a:pt x="3" y="10"/>
                      <a:pt x="0" y="16"/>
                      <a:pt x="0" y="22"/>
                    </a:cubicBezTo>
                    <a:cubicBezTo>
                      <a:pt x="0" y="35"/>
                      <a:pt x="10" y="45"/>
                      <a:pt x="22" y="45"/>
                    </a:cubicBezTo>
                    <a:cubicBezTo>
                      <a:pt x="34" y="45"/>
                      <a:pt x="44" y="35"/>
                      <a:pt x="44" y="22"/>
                    </a:cubicBezTo>
                    <a:cubicBezTo>
                      <a:pt x="44" y="16"/>
                      <a:pt x="42" y="9"/>
                      <a:pt x="37" y="5"/>
                    </a:cubicBezTo>
                    <a:cubicBezTo>
                      <a:pt x="33" y="1"/>
                      <a:pt x="28" y="0"/>
                      <a:pt x="22" y="0"/>
                    </a:cubicBezTo>
                    <a:close/>
                    <a:moveTo>
                      <a:pt x="22" y="3"/>
                    </a:moveTo>
                    <a:cubicBezTo>
                      <a:pt x="32" y="3"/>
                      <a:pt x="37" y="1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32"/>
                      <a:pt x="32" y="42"/>
                      <a:pt x="23" y="42"/>
                    </a:cubicBezTo>
                    <a:cubicBezTo>
                      <a:pt x="18" y="42"/>
                      <a:pt x="14" y="39"/>
                      <a:pt x="12" y="35"/>
                    </a:cubicBezTo>
                    <a:cubicBezTo>
                      <a:pt x="9" y="31"/>
                      <a:pt x="8" y="26"/>
                      <a:pt x="8" y="22"/>
                    </a:cubicBezTo>
                    <a:cubicBezTo>
                      <a:pt x="8" y="12"/>
                      <a:pt x="13" y="3"/>
                      <a:pt x="22" y="3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4083050" y="3533775"/>
                <a:ext cx="180975" cy="166688"/>
              </a:xfrm>
              <a:custGeom>
                <a:avLst/>
                <a:gdLst>
                  <a:gd name="T0" fmla="*/ 46 w 48"/>
                  <a:gd name="T1" fmla="*/ 37 h 44"/>
                  <a:gd name="T2" fmla="*/ 45 w 48"/>
                  <a:gd name="T3" fmla="*/ 37 h 44"/>
                  <a:gd name="T4" fmla="*/ 44 w 48"/>
                  <a:gd name="T5" fmla="*/ 37 h 44"/>
                  <a:gd name="T6" fmla="*/ 42 w 48"/>
                  <a:gd name="T7" fmla="*/ 34 h 44"/>
                  <a:gd name="T8" fmla="*/ 42 w 48"/>
                  <a:gd name="T9" fmla="*/ 31 h 44"/>
                  <a:gd name="T10" fmla="*/ 42 w 48"/>
                  <a:gd name="T11" fmla="*/ 3 h 44"/>
                  <a:gd name="T12" fmla="*/ 42 w 48"/>
                  <a:gd name="T13" fmla="*/ 2 h 44"/>
                  <a:gd name="T14" fmla="*/ 42 w 48"/>
                  <a:gd name="T15" fmla="*/ 1 h 44"/>
                  <a:gd name="T16" fmla="*/ 40 w 48"/>
                  <a:gd name="T17" fmla="*/ 0 h 44"/>
                  <a:gd name="T18" fmla="*/ 30 w 48"/>
                  <a:gd name="T19" fmla="*/ 0 h 44"/>
                  <a:gd name="T20" fmla="*/ 29 w 48"/>
                  <a:gd name="T21" fmla="*/ 0 h 44"/>
                  <a:gd name="T22" fmla="*/ 28 w 48"/>
                  <a:gd name="T23" fmla="*/ 0 h 44"/>
                  <a:gd name="T24" fmla="*/ 28 w 48"/>
                  <a:gd name="T25" fmla="*/ 1 h 44"/>
                  <a:gd name="T26" fmla="*/ 31 w 48"/>
                  <a:gd name="T27" fmla="*/ 3 h 44"/>
                  <a:gd name="T28" fmla="*/ 35 w 48"/>
                  <a:gd name="T29" fmla="*/ 7 h 44"/>
                  <a:gd name="T30" fmla="*/ 35 w 48"/>
                  <a:gd name="T31" fmla="*/ 10 h 44"/>
                  <a:gd name="T32" fmla="*/ 35 w 48"/>
                  <a:gd name="T33" fmla="*/ 28 h 44"/>
                  <a:gd name="T34" fmla="*/ 35 w 48"/>
                  <a:gd name="T35" fmla="*/ 30 h 44"/>
                  <a:gd name="T36" fmla="*/ 33 w 48"/>
                  <a:gd name="T37" fmla="*/ 35 h 44"/>
                  <a:gd name="T38" fmla="*/ 24 w 48"/>
                  <a:gd name="T39" fmla="*/ 39 h 44"/>
                  <a:gd name="T40" fmla="*/ 15 w 48"/>
                  <a:gd name="T41" fmla="*/ 35 h 44"/>
                  <a:gd name="T42" fmla="*/ 13 w 48"/>
                  <a:gd name="T43" fmla="*/ 25 h 44"/>
                  <a:gd name="T44" fmla="*/ 13 w 48"/>
                  <a:gd name="T45" fmla="*/ 4 h 44"/>
                  <a:gd name="T46" fmla="*/ 14 w 48"/>
                  <a:gd name="T47" fmla="*/ 2 h 44"/>
                  <a:gd name="T48" fmla="*/ 13 w 48"/>
                  <a:gd name="T49" fmla="*/ 1 h 44"/>
                  <a:gd name="T50" fmla="*/ 12 w 48"/>
                  <a:gd name="T51" fmla="*/ 0 h 44"/>
                  <a:gd name="T52" fmla="*/ 1 w 48"/>
                  <a:gd name="T53" fmla="*/ 0 h 44"/>
                  <a:gd name="T54" fmla="*/ 1 w 48"/>
                  <a:gd name="T55" fmla="*/ 0 h 44"/>
                  <a:gd name="T56" fmla="*/ 0 w 48"/>
                  <a:gd name="T57" fmla="*/ 0 h 44"/>
                  <a:gd name="T58" fmla="*/ 0 w 48"/>
                  <a:gd name="T59" fmla="*/ 1 h 44"/>
                  <a:gd name="T60" fmla="*/ 3 w 48"/>
                  <a:gd name="T61" fmla="*/ 3 h 44"/>
                  <a:gd name="T62" fmla="*/ 6 w 48"/>
                  <a:gd name="T63" fmla="*/ 7 h 44"/>
                  <a:gd name="T64" fmla="*/ 6 w 48"/>
                  <a:gd name="T65" fmla="*/ 10 h 44"/>
                  <a:gd name="T66" fmla="*/ 6 w 48"/>
                  <a:gd name="T67" fmla="*/ 25 h 44"/>
                  <a:gd name="T68" fmla="*/ 6 w 48"/>
                  <a:gd name="T69" fmla="*/ 26 h 44"/>
                  <a:gd name="T70" fmla="*/ 9 w 48"/>
                  <a:gd name="T71" fmla="*/ 38 h 44"/>
                  <a:gd name="T72" fmla="*/ 20 w 48"/>
                  <a:gd name="T73" fmla="*/ 44 h 44"/>
                  <a:gd name="T74" fmla="*/ 30 w 48"/>
                  <a:gd name="T75" fmla="*/ 41 h 44"/>
                  <a:gd name="T76" fmla="*/ 34 w 48"/>
                  <a:gd name="T77" fmla="*/ 37 h 44"/>
                  <a:gd name="T78" fmla="*/ 34 w 48"/>
                  <a:gd name="T79" fmla="*/ 38 h 44"/>
                  <a:gd name="T80" fmla="*/ 35 w 48"/>
                  <a:gd name="T81" fmla="*/ 39 h 44"/>
                  <a:gd name="T82" fmla="*/ 35 w 48"/>
                  <a:gd name="T83" fmla="*/ 41 h 44"/>
                  <a:gd name="T84" fmla="*/ 35 w 48"/>
                  <a:gd name="T85" fmla="*/ 43 h 44"/>
                  <a:gd name="T86" fmla="*/ 35 w 48"/>
                  <a:gd name="T87" fmla="*/ 44 h 44"/>
                  <a:gd name="T88" fmla="*/ 35 w 48"/>
                  <a:gd name="T89" fmla="*/ 44 h 44"/>
                  <a:gd name="T90" fmla="*/ 35 w 48"/>
                  <a:gd name="T91" fmla="*/ 44 h 44"/>
                  <a:gd name="T92" fmla="*/ 37 w 48"/>
                  <a:gd name="T93" fmla="*/ 44 h 44"/>
                  <a:gd name="T94" fmla="*/ 46 w 48"/>
                  <a:gd name="T95" fmla="*/ 40 h 44"/>
                  <a:gd name="T96" fmla="*/ 48 w 48"/>
                  <a:gd name="T97" fmla="*/ 38 h 44"/>
                  <a:gd name="T98" fmla="*/ 46 w 48"/>
                  <a:gd name="T9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8" h="44">
                    <a:moveTo>
                      <a:pt x="46" y="37"/>
                    </a:move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7"/>
                      <a:pt x="45" y="37"/>
                      <a:pt x="44" y="37"/>
                    </a:cubicBezTo>
                    <a:cubicBezTo>
                      <a:pt x="42" y="37"/>
                      <a:pt x="42" y="36"/>
                      <a:pt x="42" y="34"/>
                    </a:cubicBezTo>
                    <a:cubicBezTo>
                      <a:pt x="42" y="33"/>
                      <a:pt x="42" y="32"/>
                      <a:pt x="42" y="31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3"/>
                      <a:pt x="42" y="2"/>
                      <a:pt x="42" y="2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1" y="0"/>
                      <a:pt x="41" y="0"/>
                      <a:pt x="4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8" y="0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3"/>
                      <a:pt x="30" y="3"/>
                      <a:pt x="31" y="3"/>
                    </a:cubicBezTo>
                    <a:cubicBezTo>
                      <a:pt x="35" y="3"/>
                      <a:pt x="35" y="4"/>
                      <a:pt x="35" y="7"/>
                    </a:cubicBezTo>
                    <a:cubicBezTo>
                      <a:pt x="35" y="8"/>
                      <a:pt x="35" y="9"/>
                      <a:pt x="35" y="10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5" y="29"/>
                      <a:pt x="35" y="30"/>
                      <a:pt x="35" y="30"/>
                    </a:cubicBezTo>
                    <a:cubicBezTo>
                      <a:pt x="35" y="32"/>
                      <a:pt x="35" y="34"/>
                      <a:pt x="33" y="35"/>
                    </a:cubicBezTo>
                    <a:cubicBezTo>
                      <a:pt x="31" y="38"/>
                      <a:pt x="28" y="39"/>
                      <a:pt x="24" y="39"/>
                    </a:cubicBezTo>
                    <a:cubicBezTo>
                      <a:pt x="21" y="39"/>
                      <a:pt x="17" y="38"/>
                      <a:pt x="15" y="35"/>
                    </a:cubicBezTo>
                    <a:cubicBezTo>
                      <a:pt x="14" y="32"/>
                      <a:pt x="13" y="28"/>
                      <a:pt x="13" y="2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4" y="3"/>
                      <a:pt x="14" y="2"/>
                    </a:cubicBezTo>
                    <a:cubicBezTo>
                      <a:pt x="14" y="2"/>
                      <a:pt x="13" y="1"/>
                      <a:pt x="13" y="1"/>
                    </a:cubicBezTo>
                    <a:cubicBezTo>
                      <a:pt x="13" y="0"/>
                      <a:pt x="12" y="0"/>
                      <a:pt x="1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3"/>
                      <a:pt x="2" y="3"/>
                      <a:pt x="3" y="3"/>
                    </a:cubicBezTo>
                    <a:cubicBezTo>
                      <a:pt x="6" y="3"/>
                      <a:pt x="6" y="4"/>
                      <a:pt x="6" y="7"/>
                    </a:cubicBezTo>
                    <a:cubicBezTo>
                      <a:pt x="6" y="8"/>
                      <a:pt x="6" y="9"/>
                      <a:pt x="6" y="10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6"/>
                      <a:pt x="6" y="26"/>
                    </a:cubicBezTo>
                    <a:cubicBezTo>
                      <a:pt x="6" y="30"/>
                      <a:pt x="6" y="35"/>
                      <a:pt x="9" y="38"/>
                    </a:cubicBezTo>
                    <a:cubicBezTo>
                      <a:pt x="12" y="42"/>
                      <a:pt x="16" y="44"/>
                      <a:pt x="20" y="44"/>
                    </a:cubicBezTo>
                    <a:cubicBezTo>
                      <a:pt x="25" y="44"/>
                      <a:pt x="28" y="42"/>
                      <a:pt x="30" y="41"/>
                    </a:cubicBezTo>
                    <a:cubicBezTo>
                      <a:pt x="32" y="39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8"/>
                    </a:cubicBezTo>
                    <a:cubicBezTo>
                      <a:pt x="35" y="38"/>
                      <a:pt x="35" y="38"/>
                      <a:pt x="35" y="39"/>
                    </a:cubicBezTo>
                    <a:cubicBezTo>
                      <a:pt x="35" y="40"/>
                      <a:pt x="35" y="40"/>
                      <a:pt x="35" y="41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5" y="43"/>
                      <a:pt x="35" y="43"/>
                      <a:pt x="35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6" y="44"/>
                      <a:pt x="37" y="44"/>
                      <a:pt x="37" y="44"/>
                    </a:cubicBezTo>
                    <a:cubicBezTo>
                      <a:pt x="39" y="42"/>
                      <a:pt x="43" y="40"/>
                      <a:pt x="46" y="40"/>
                    </a:cubicBezTo>
                    <a:cubicBezTo>
                      <a:pt x="46" y="39"/>
                      <a:pt x="48" y="39"/>
                      <a:pt x="48" y="38"/>
                    </a:cubicBezTo>
                    <a:cubicBezTo>
                      <a:pt x="48" y="37"/>
                      <a:pt x="47" y="37"/>
                      <a:pt x="46" y="37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4279900" y="3529013"/>
                <a:ext cx="184150" cy="166688"/>
              </a:xfrm>
              <a:custGeom>
                <a:avLst/>
                <a:gdLst>
                  <a:gd name="T0" fmla="*/ 48 w 49"/>
                  <a:gd name="T1" fmla="*/ 41 h 44"/>
                  <a:gd name="T2" fmla="*/ 46 w 49"/>
                  <a:gd name="T3" fmla="*/ 41 h 44"/>
                  <a:gd name="T4" fmla="*/ 43 w 49"/>
                  <a:gd name="T5" fmla="*/ 37 h 44"/>
                  <a:gd name="T6" fmla="*/ 43 w 49"/>
                  <a:gd name="T7" fmla="*/ 34 h 44"/>
                  <a:gd name="T8" fmla="*/ 43 w 49"/>
                  <a:gd name="T9" fmla="*/ 19 h 44"/>
                  <a:gd name="T10" fmla="*/ 43 w 49"/>
                  <a:gd name="T11" fmla="*/ 17 h 44"/>
                  <a:gd name="T12" fmla="*/ 40 w 49"/>
                  <a:gd name="T13" fmla="*/ 5 h 44"/>
                  <a:gd name="T14" fmla="*/ 29 w 49"/>
                  <a:gd name="T15" fmla="*/ 0 h 44"/>
                  <a:gd name="T16" fmla="*/ 18 w 49"/>
                  <a:gd name="T17" fmla="*/ 4 h 44"/>
                  <a:gd name="T18" fmla="*/ 14 w 49"/>
                  <a:gd name="T19" fmla="*/ 7 h 44"/>
                  <a:gd name="T20" fmla="*/ 14 w 49"/>
                  <a:gd name="T21" fmla="*/ 2 h 44"/>
                  <a:gd name="T22" fmla="*/ 14 w 49"/>
                  <a:gd name="T23" fmla="*/ 1 h 44"/>
                  <a:gd name="T24" fmla="*/ 13 w 49"/>
                  <a:gd name="T25" fmla="*/ 0 h 44"/>
                  <a:gd name="T26" fmla="*/ 11 w 49"/>
                  <a:gd name="T27" fmla="*/ 1 h 44"/>
                  <a:gd name="T28" fmla="*/ 4 w 49"/>
                  <a:gd name="T29" fmla="*/ 6 h 44"/>
                  <a:gd name="T30" fmla="*/ 1 w 49"/>
                  <a:gd name="T31" fmla="*/ 8 h 44"/>
                  <a:gd name="T32" fmla="*/ 3 w 49"/>
                  <a:gd name="T33" fmla="*/ 9 h 44"/>
                  <a:gd name="T34" fmla="*/ 4 w 49"/>
                  <a:gd name="T35" fmla="*/ 9 h 44"/>
                  <a:gd name="T36" fmla="*/ 6 w 49"/>
                  <a:gd name="T37" fmla="*/ 10 h 44"/>
                  <a:gd name="T38" fmla="*/ 7 w 49"/>
                  <a:gd name="T39" fmla="*/ 15 h 44"/>
                  <a:gd name="T40" fmla="*/ 7 w 49"/>
                  <a:gd name="T41" fmla="*/ 16 h 44"/>
                  <a:gd name="T42" fmla="*/ 7 w 49"/>
                  <a:gd name="T43" fmla="*/ 34 h 44"/>
                  <a:gd name="T44" fmla="*/ 7 w 49"/>
                  <a:gd name="T45" fmla="*/ 37 h 44"/>
                  <a:gd name="T46" fmla="*/ 3 w 49"/>
                  <a:gd name="T47" fmla="*/ 41 h 44"/>
                  <a:gd name="T48" fmla="*/ 2 w 49"/>
                  <a:gd name="T49" fmla="*/ 41 h 44"/>
                  <a:gd name="T50" fmla="*/ 0 w 49"/>
                  <a:gd name="T51" fmla="*/ 43 h 44"/>
                  <a:gd name="T52" fmla="*/ 2 w 49"/>
                  <a:gd name="T53" fmla="*/ 44 h 44"/>
                  <a:gd name="T54" fmla="*/ 11 w 49"/>
                  <a:gd name="T55" fmla="*/ 44 h 44"/>
                  <a:gd name="T56" fmla="*/ 19 w 49"/>
                  <a:gd name="T57" fmla="*/ 44 h 44"/>
                  <a:gd name="T58" fmla="*/ 20 w 49"/>
                  <a:gd name="T59" fmla="*/ 44 h 44"/>
                  <a:gd name="T60" fmla="*/ 21 w 49"/>
                  <a:gd name="T61" fmla="*/ 43 h 44"/>
                  <a:gd name="T62" fmla="*/ 20 w 49"/>
                  <a:gd name="T63" fmla="*/ 41 h 44"/>
                  <a:gd name="T64" fmla="*/ 18 w 49"/>
                  <a:gd name="T65" fmla="*/ 41 h 44"/>
                  <a:gd name="T66" fmla="*/ 14 w 49"/>
                  <a:gd name="T67" fmla="*/ 36 h 44"/>
                  <a:gd name="T68" fmla="*/ 14 w 49"/>
                  <a:gd name="T69" fmla="*/ 34 h 44"/>
                  <a:gd name="T70" fmla="*/ 14 w 49"/>
                  <a:gd name="T71" fmla="*/ 18 h 44"/>
                  <a:gd name="T72" fmla="*/ 17 w 49"/>
                  <a:gd name="T73" fmla="*/ 9 h 44"/>
                  <a:gd name="T74" fmla="*/ 26 w 49"/>
                  <a:gd name="T75" fmla="*/ 5 h 44"/>
                  <a:gd name="T76" fmla="*/ 34 w 49"/>
                  <a:gd name="T77" fmla="*/ 9 h 44"/>
                  <a:gd name="T78" fmla="*/ 35 w 49"/>
                  <a:gd name="T79" fmla="*/ 18 h 44"/>
                  <a:gd name="T80" fmla="*/ 35 w 49"/>
                  <a:gd name="T81" fmla="*/ 34 h 44"/>
                  <a:gd name="T82" fmla="*/ 36 w 49"/>
                  <a:gd name="T83" fmla="*/ 37 h 44"/>
                  <a:gd name="T84" fmla="*/ 32 w 49"/>
                  <a:gd name="T85" fmla="*/ 41 h 44"/>
                  <a:gd name="T86" fmla="*/ 30 w 49"/>
                  <a:gd name="T87" fmla="*/ 41 h 44"/>
                  <a:gd name="T88" fmla="*/ 29 w 49"/>
                  <a:gd name="T89" fmla="*/ 43 h 44"/>
                  <a:gd name="T90" fmla="*/ 31 w 49"/>
                  <a:gd name="T91" fmla="*/ 44 h 44"/>
                  <a:gd name="T92" fmla="*/ 39 w 49"/>
                  <a:gd name="T93" fmla="*/ 44 h 44"/>
                  <a:gd name="T94" fmla="*/ 48 w 49"/>
                  <a:gd name="T95" fmla="*/ 44 h 44"/>
                  <a:gd name="T96" fmla="*/ 49 w 49"/>
                  <a:gd name="T97" fmla="*/ 44 h 44"/>
                  <a:gd name="T98" fmla="*/ 49 w 49"/>
                  <a:gd name="T99" fmla="*/ 43 h 44"/>
                  <a:gd name="T100" fmla="*/ 48 w 49"/>
                  <a:gd name="T101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9" h="44">
                    <a:moveTo>
                      <a:pt x="48" y="41"/>
                    </a:moveTo>
                    <a:cubicBezTo>
                      <a:pt x="48" y="41"/>
                      <a:pt x="47" y="41"/>
                      <a:pt x="46" y="41"/>
                    </a:cubicBezTo>
                    <a:cubicBezTo>
                      <a:pt x="43" y="41"/>
                      <a:pt x="43" y="39"/>
                      <a:pt x="43" y="37"/>
                    </a:cubicBezTo>
                    <a:cubicBezTo>
                      <a:pt x="43" y="36"/>
                      <a:pt x="43" y="35"/>
                      <a:pt x="43" y="34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3" y="18"/>
                      <a:pt x="43" y="18"/>
                      <a:pt x="43" y="17"/>
                    </a:cubicBezTo>
                    <a:cubicBezTo>
                      <a:pt x="43" y="13"/>
                      <a:pt x="43" y="9"/>
                      <a:pt x="40" y="5"/>
                    </a:cubicBezTo>
                    <a:cubicBezTo>
                      <a:pt x="37" y="2"/>
                      <a:pt x="33" y="0"/>
                      <a:pt x="29" y="0"/>
                    </a:cubicBezTo>
                    <a:cubicBezTo>
                      <a:pt x="24" y="0"/>
                      <a:pt x="21" y="2"/>
                      <a:pt x="18" y="4"/>
                    </a:cubicBezTo>
                    <a:cubicBezTo>
                      <a:pt x="17" y="5"/>
                      <a:pt x="15" y="7"/>
                      <a:pt x="14" y="7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1"/>
                    </a:cubicBezTo>
                    <a:cubicBezTo>
                      <a:pt x="14" y="1"/>
                      <a:pt x="14" y="0"/>
                      <a:pt x="13" y="0"/>
                    </a:cubicBezTo>
                    <a:cubicBezTo>
                      <a:pt x="12" y="0"/>
                      <a:pt x="11" y="1"/>
                      <a:pt x="11" y="1"/>
                    </a:cubicBezTo>
                    <a:cubicBezTo>
                      <a:pt x="10" y="3"/>
                      <a:pt x="6" y="5"/>
                      <a:pt x="4" y="6"/>
                    </a:cubicBezTo>
                    <a:cubicBezTo>
                      <a:pt x="3" y="6"/>
                      <a:pt x="1" y="6"/>
                      <a:pt x="1" y="8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6" y="9"/>
                      <a:pt x="6" y="10"/>
                    </a:cubicBezTo>
                    <a:cubicBezTo>
                      <a:pt x="7" y="11"/>
                      <a:pt x="7" y="13"/>
                      <a:pt x="7" y="15"/>
                    </a:cubicBezTo>
                    <a:cubicBezTo>
                      <a:pt x="7" y="15"/>
                      <a:pt x="7" y="16"/>
                      <a:pt x="7" y="16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5"/>
                      <a:pt x="7" y="36"/>
                      <a:pt x="7" y="37"/>
                    </a:cubicBezTo>
                    <a:cubicBezTo>
                      <a:pt x="7" y="39"/>
                      <a:pt x="7" y="41"/>
                      <a:pt x="3" y="41"/>
                    </a:cubicBezTo>
                    <a:cubicBezTo>
                      <a:pt x="3" y="41"/>
                      <a:pt x="2" y="41"/>
                      <a:pt x="2" y="41"/>
                    </a:cubicBezTo>
                    <a:cubicBezTo>
                      <a:pt x="1" y="41"/>
                      <a:pt x="0" y="42"/>
                      <a:pt x="0" y="43"/>
                    </a:cubicBezTo>
                    <a:cubicBezTo>
                      <a:pt x="0" y="44"/>
                      <a:pt x="1" y="44"/>
                      <a:pt x="2" y="44"/>
                    </a:cubicBezTo>
                    <a:cubicBezTo>
                      <a:pt x="5" y="44"/>
                      <a:pt x="8" y="44"/>
                      <a:pt x="11" y="44"/>
                    </a:cubicBezTo>
                    <a:cubicBezTo>
                      <a:pt x="13" y="44"/>
                      <a:pt x="16" y="44"/>
                      <a:pt x="19" y="44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1" y="44"/>
                      <a:pt x="21" y="43"/>
                      <a:pt x="21" y="43"/>
                    </a:cubicBezTo>
                    <a:cubicBezTo>
                      <a:pt x="21" y="42"/>
                      <a:pt x="20" y="41"/>
                      <a:pt x="20" y="41"/>
                    </a:cubicBezTo>
                    <a:cubicBezTo>
                      <a:pt x="19" y="41"/>
                      <a:pt x="18" y="41"/>
                      <a:pt x="18" y="41"/>
                    </a:cubicBezTo>
                    <a:cubicBezTo>
                      <a:pt x="14" y="41"/>
                      <a:pt x="14" y="39"/>
                      <a:pt x="14" y="36"/>
                    </a:cubicBezTo>
                    <a:cubicBezTo>
                      <a:pt x="14" y="36"/>
                      <a:pt x="14" y="35"/>
                      <a:pt x="14" y="34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4"/>
                      <a:pt x="14" y="12"/>
                      <a:pt x="17" y="9"/>
                    </a:cubicBezTo>
                    <a:cubicBezTo>
                      <a:pt x="19" y="7"/>
                      <a:pt x="22" y="5"/>
                      <a:pt x="26" y="5"/>
                    </a:cubicBezTo>
                    <a:cubicBezTo>
                      <a:pt x="29" y="5"/>
                      <a:pt x="32" y="7"/>
                      <a:pt x="34" y="9"/>
                    </a:cubicBezTo>
                    <a:cubicBezTo>
                      <a:pt x="35" y="12"/>
                      <a:pt x="35" y="15"/>
                      <a:pt x="35" y="18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5"/>
                      <a:pt x="36" y="36"/>
                      <a:pt x="36" y="37"/>
                    </a:cubicBezTo>
                    <a:cubicBezTo>
                      <a:pt x="35" y="39"/>
                      <a:pt x="35" y="41"/>
                      <a:pt x="32" y="41"/>
                    </a:cubicBezTo>
                    <a:cubicBezTo>
                      <a:pt x="31" y="41"/>
                      <a:pt x="31" y="41"/>
                      <a:pt x="30" y="41"/>
                    </a:cubicBezTo>
                    <a:cubicBezTo>
                      <a:pt x="29" y="41"/>
                      <a:pt x="29" y="42"/>
                      <a:pt x="29" y="43"/>
                    </a:cubicBezTo>
                    <a:cubicBezTo>
                      <a:pt x="29" y="44"/>
                      <a:pt x="30" y="44"/>
                      <a:pt x="31" y="44"/>
                    </a:cubicBezTo>
                    <a:cubicBezTo>
                      <a:pt x="33" y="44"/>
                      <a:pt x="36" y="44"/>
                      <a:pt x="39" y="44"/>
                    </a:cubicBezTo>
                    <a:cubicBezTo>
                      <a:pt x="42" y="44"/>
                      <a:pt x="45" y="44"/>
                      <a:pt x="48" y="44"/>
                    </a:cubicBezTo>
                    <a:cubicBezTo>
                      <a:pt x="48" y="44"/>
                      <a:pt x="49" y="44"/>
                      <a:pt x="49" y="44"/>
                    </a:cubicBezTo>
                    <a:cubicBezTo>
                      <a:pt x="49" y="44"/>
                      <a:pt x="49" y="43"/>
                      <a:pt x="49" y="43"/>
                    </a:cubicBezTo>
                    <a:cubicBezTo>
                      <a:pt x="49" y="42"/>
                      <a:pt x="49" y="41"/>
                      <a:pt x="48" y="4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" name="Freeform 66"/>
              <p:cNvSpPr>
                <a:spLocks noEditPoints="1"/>
              </p:cNvSpPr>
              <p:nvPr/>
            </p:nvSpPr>
            <p:spPr bwMode="auto">
              <a:xfrm>
                <a:off x="4475163" y="3438525"/>
                <a:ext cx="177800" cy="261938"/>
              </a:xfrm>
              <a:custGeom>
                <a:avLst/>
                <a:gdLst>
                  <a:gd name="T0" fmla="*/ 46 w 47"/>
                  <a:gd name="T1" fmla="*/ 60 h 69"/>
                  <a:gd name="T2" fmla="*/ 44 w 47"/>
                  <a:gd name="T3" fmla="*/ 61 h 69"/>
                  <a:gd name="T4" fmla="*/ 42 w 47"/>
                  <a:gd name="T5" fmla="*/ 63 h 69"/>
                  <a:gd name="T6" fmla="*/ 41 w 47"/>
                  <a:gd name="T7" fmla="*/ 62 h 69"/>
                  <a:gd name="T8" fmla="*/ 41 w 47"/>
                  <a:gd name="T9" fmla="*/ 60 h 69"/>
                  <a:gd name="T10" fmla="*/ 41 w 47"/>
                  <a:gd name="T11" fmla="*/ 58 h 69"/>
                  <a:gd name="T12" fmla="*/ 41 w 47"/>
                  <a:gd name="T13" fmla="*/ 2 h 69"/>
                  <a:gd name="T14" fmla="*/ 41 w 47"/>
                  <a:gd name="T15" fmla="*/ 2 h 69"/>
                  <a:gd name="T16" fmla="*/ 41 w 47"/>
                  <a:gd name="T17" fmla="*/ 1 h 69"/>
                  <a:gd name="T18" fmla="*/ 40 w 47"/>
                  <a:gd name="T19" fmla="*/ 0 h 69"/>
                  <a:gd name="T20" fmla="*/ 38 w 47"/>
                  <a:gd name="T21" fmla="*/ 1 h 69"/>
                  <a:gd name="T22" fmla="*/ 30 w 47"/>
                  <a:gd name="T23" fmla="*/ 4 h 69"/>
                  <a:gd name="T24" fmla="*/ 28 w 47"/>
                  <a:gd name="T25" fmla="*/ 6 h 69"/>
                  <a:gd name="T26" fmla="*/ 30 w 47"/>
                  <a:gd name="T27" fmla="*/ 7 h 69"/>
                  <a:gd name="T28" fmla="*/ 31 w 47"/>
                  <a:gd name="T29" fmla="*/ 7 h 69"/>
                  <a:gd name="T30" fmla="*/ 34 w 47"/>
                  <a:gd name="T31" fmla="*/ 11 h 69"/>
                  <a:gd name="T32" fmla="*/ 34 w 47"/>
                  <a:gd name="T33" fmla="*/ 14 h 69"/>
                  <a:gd name="T34" fmla="*/ 34 w 47"/>
                  <a:gd name="T35" fmla="*/ 23 h 69"/>
                  <a:gd name="T36" fmla="*/ 34 w 47"/>
                  <a:gd name="T37" fmla="*/ 25 h 69"/>
                  <a:gd name="T38" fmla="*/ 34 w 47"/>
                  <a:gd name="T39" fmla="*/ 26 h 69"/>
                  <a:gd name="T40" fmla="*/ 34 w 47"/>
                  <a:gd name="T41" fmla="*/ 26 h 69"/>
                  <a:gd name="T42" fmla="*/ 32 w 47"/>
                  <a:gd name="T43" fmla="*/ 26 h 69"/>
                  <a:gd name="T44" fmla="*/ 22 w 47"/>
                  <a:gd name="T45" fmla="*/ 24 h 69"/>
                  <a:gd name="T46" fmla="*/ 21 w 47"/>
                  <a:gd name="T47" fmla="*/ 24 h 69"/>
                  <a:gd name="T48" fmla="*/ 6 w 47"/>
                  <a:gd name="T49" fmla="*/ 31 h 69"/>
                  <a:gd name="T50" fmla="*/ 0 w 47"/>
                  <a:gd name="T51" fmla="*/ 46 h 69"/>
                  <a:gd name="T52" fmla="*/ 20 w 47"/>
                  <a:gd name="T53" fmla="*/ 69 h 69"/>
                  <a:gd name="T54" fmla="*/ 29 w 47"/>
                  <a:gd name="T55" fmla="*/ 66 h 69"/>
                  <a:gd name="T56" fmla="*/ 34 w 47"/>
                  <a:gd name="T57" fmla="*/ 63 h 69"/>
                  <a:gd name="T58" fmla="*/ 34 w 47"/>
                  <a:gd name="T59" fmla="*/ 63 h 69"/>
                  <a:gd name="T60" fmla="*/ 34 w 47"/>
                  <a:gd name="T61" fmla="*/ 65 h 69"/>
                  <a:gd name="T62" fmla="*/ 35 w 47"/>
                  <a:gd name="T63" fmla="*/ 67 h 69"/>
                  <a:gd name="T64" fmla="*/ 36 w 47"/>
                  <a:gd name="T65" fmla="*/ 68 h 69"/>
                  <a:gd name="T66" fmla="*/ 38 w 47"/>
                  <a:gd name="T67" fmla="*/ 67 h 69"/>
                  <a:gd name="T68" fmla="*/ 45 w 47"/>
                  <a:gd name="T69" fmla="*/ 64 h 69"/>
                  <a:gd name="T70" fmla="*/ 47 w 47"/>
                  <a:gd name="T71" fmla="*/ 62 h 69"/>
                  <a:gd name="T72" fmla="*/ 47 w 47"/>
                  <a:gd name="T73" fmla="*/ 61 h 69"/>
                  <a:gd name="T74" fmla="*/ 47 w 47"/>
                  <a:gd name="T75" fmla="*/ 61 h 69"/>
                  <a:gd name="T76" fmla="*/ 46 w 47"/>
                  <a:gd name="T77" fmla="*/ 60 h 69"/>
                  <a:gd name="T78" fmla="*/ 23 w 47"/>
                  <a:gd name="T79" fmla="*/ 64 h 69"/>
                  <a:gd name="T80" fmla="*/ 7 w 47"/>
                  <a:gd name="T81" fmla="*/ 45 h 69"/>
                  <a:gd name="T82" fmla="*/ 23 w 47"/>
                  <a:gd name="T83" fmla="*/ 26 h 69"/>
                  <a:gd name="T84" fmla="*/ 24 w 47"/>
                  <a:gd name="T85" fmla="*/ 26 h 69"/>
                  <a:gd name="T86" fmla="*/ 24 w 47"/>
                  <a:gd name="T87" fmla="*/ 26 h 69"/>
                  <a:gd name="T88" fmla="*/ 32 w 47"/>
                  <a:gd name="T89" fmla="*/ 29 h 69"/>
                  <a:gd name="T90" fmla="*/ 34 w 47"/>
                  <a:gd name="T91" fmla="*/ 37 h 69"/>
                  <a:gd name="T92" fmla="*/ 34 w 47"/>
                  <a:gd name="T93" fmla="*/ 38 h 69"/>
                  <a:gd name="T94" fmla="*/ 34 w 47"/>
                  <a:gd name="T95" fmla="*/ 38 h 69"/>
                  <a:gd name="T96" fmla="*/ 34 w 47"/>
                  <a:gd name="T97" fmla="*/ 55 h 69"/>
                  <a:gd name="T98" fmla="*/ 34 w 47"/>
                  <a:gd name="T99" fmla="*/ 57 h 69"/>
                  <a:gd name="T100" fmla="*/ 33 w 47"/>
                  <a:gd name="T101" fmla="*/ 60 h 69"/>
                  <a:gd name="T102" fmla="*/ 23 w 47"/>
                  <a:gd name="T103" fmla="*/ 6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7" h="69">
                    <a:moveTo>
                      <a:pt x="46" y="60"/>
                    </a:moveTo>
                    <a:cubicBezTo>
                      <a:pt x="45" y="60"/>
                      <a:pt x="45" y="61"/>
                      <a:pt x="44" y="61"/>
                    </a:cubicBezTo>
                    <a:cubicBezTo>
                      <a:pt x="44" y="62"/>
                      <a:pt x="43" y="63"/>
                      <a:pt x="42" y="63"/>
                    </a:cubicBezTo>
                    <a:cubicBezTo>
                      <a:pt x="42" y="63"/>
                      <a:pt x="42" y="63"/>
                      <a:pt x="41" y="62"/>
                    </a:cubicBezTo>
                    <a:cubicBezTo>
                      <a:pt x="41" y="61"/>
                      <a:pt x="41" y="61"/>
                      <a:pt x="41" y="60"/>
                    </a:cubicBezTo>
                    <a:cubicBezTo>
                      <a:pt x="41" y="59"/>
                      <a:pt x="41" y="59"/>
                      <a:pt x="41" y="58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0"/>
                      <a:pt x="40" y="0"/>
                      <a:pt x="40" y="0"/>
                    </a:cubicBezTo>
                    <a:cubicBezTo>
                      <a:pt x="39" y="0"/>
                      <a:pt x="38" y="1"/>
                      <a:pt x="38" y="1"/>
                    </a:cubicBezTo>
                    <a:cubicBezTo>
                      <a:pt x="36" y="3"/>
                      <a:pt x="32" y="4"/>
                      <a:pt x="30" y="4"/>
                    </a:cubicBezTo>
                    <a:cubicBezTo>
                      <a:pt x="29" y="4"/>
                      <a:pt x="28" y="5"/>
                      <a:pt x="28" y="6"/>
                    </a:cubicBezTo>
                    <a:cubicBezTo>
                      <a:pt x="28" y="7"/>
                      <a:pt x="29" y="7"/>
                      <a:pt x="30" y="7"/>
                    </a:cubicBezTo>
                    <a:cubicBezTo>
                      <a:pt x="30" y="7"/>
                      <a:pt x="31" y="7"/>
                      <a:pt x="31" y="7"/>
                    </a:cubicBezTo>
                    <a:cubicBezTo>
                      <a:pt x="34" y="7"/>
                      <a:pt x="34" y="9"/>
                      <a:pt x="34" y="11"/>
                    </a:cubicBezTo>
                    <a:cubicBezTo>
                      <a:pt x="34" y="12"/>
                      <a:pt x="34" y="13"/>
                      <a:pt x="34" y="14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4"/>
                      <a:pt x="34" y="24"/>
                      <a:pt x="34" y="25"/>
                    </a:cubicBezTo>
                    <a:cubicBezTo>
                      <a:pt x="34" y="25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3" y="26"/>
                      <a:pt x="33" y="26"/>
                      <a:pt x="32" y="26"/>
                    </a:cubicBezTo>
                    <a:cubicBezTo>
                      <a:pt x="29" y="25"/>
                      <a:pt x="26" y="24"/>
                      <a:pt x="22" y="24"/>
                    </a:cubicBezTo>
                    <a:cubicBezTo>
                      <a:pt x="22" y="24"/>
                      <a:pt x="22" y="24"/>
                      <a:pt x="21" y="24"/>
                    </a:cubicBezTo>
                    <a:cubicBezTo>
                      <a:pt x="16" y="24"/>
                      <a:pt x="10" y="27"/>
                      <a:pt x="6" y="31"/>
                    </a:cubicBezTo>
                    <a:cubicBezTo>
                      <a:pt x="2" y="35"/>
                      <a:pt x="0" y="40"/>
                      <a:pt x="0" y="46"/>
                    </a:cubicBezTo>
                    <a:cubicBezTo>
                      <a:pt x="0" y="58"/>
                      <a:pt x="8" y="69"/>
                      <a:pt x="20" y="69"/>
                    </a:cubicBezTo>
                    <a:cubicBezTo>
                      <a:pt x="24" y="69"/>
                      <a:pt x="27" y="67"/>
                      <a:pt x="29" y="66"/>
                    </a:cubicBezTo>
                    <a:cubicBezTo>
                      <a:pt x="32" y="64"/>
                      <a:pt x="34" y="62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5"/>
                      <a:pt x="34" y="65"/>
                    </a:cubicBezTo>
                    <a:cubicBezTo>
                      <a:pt x="34" y="65"/>
                      <a:pt x="34" y="66"/>
                      <a:pt x="35" y="67"/>
                    </a:cubicBezTo>
                    <a:cubicBezTo>
                      <a:pt x="35" y="67"/>
                      <a:pt x="35" y="68"/>
                      <a:pt x="36" y="68"/>
                    </a:cubicBezTo>
                    <a:cubicBezTo>
                      <a:pt x="37" y="68"/>
                      <a:pt x="37" y="68"/>
                      <a:pt x="38" y="67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6" y="64"/>
                      <a:pt x="47" y="64"/>
                      <a:pt x="47" y="62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0"/>
                      <a:pt x="47" y="60"/>
                      <a:pt x="46" y="60"/>
                    </a:cubicBezTo>
                    <a:close/>
                    <a:moveTo>
                      <a:pt x="23" y="64"/>
                    </a:moveTo>
                    <a:cubicBezTo>
                      <a:pt x="13" y="64"/>
                      <a:pt x="7" y="54"/>
                      <a:pt x="7" y="45"/>
                    </a:cubicBezTo>
                    <a:cubicBezTo>
                      <a:pt x="7" y="36"/>
                      <a:pt x="13" y="27"/>
                      <a:pt x="23" y="26"/>
                    </a:cubicBezTo>
                    <a:cubicBezTo>
                      <a:pt x="23" y="26"/>
                      <a:pt x="23" y="26"/>
                      <a:pt x="24" y="26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7" y="26"/>
                      <a:pt x="30" y="28"/>
                      <a:pt x="32" y="29"/>
                    </a:cubicBezTo>
                    <a:cubicBezTo>
                      <a:pt x="34" y="31"/>
                      <a:pt x="34" y="34"/>
                      <a:pt x="34" y="37"/>
                    </a:cubicBezTo>
                    <a:cubicBezTo>
                      <a:pt x="34" y="37"/>
                      <a:pt x="34" y="38"/>
                      <a:pt x="34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55"/>
                      <a:pt x="34" y="55"/>
                      <a:pt x="34" y="55"/>
                    </a:cubicBezTo>
                    <a:cubicBezTo>
                      <a:pt x="34" y="56"/>
                      <a:pt x="34" y="56"/>
                      <a:pt x="34" y="57"/>
                    </a:cubicBezTo>
                    <a:cubicBezTo>
                      <a:pt x="34" y="58"/>
                      <a:pt x="34" y="59"/>
                      <a:pt x="33" y="60"/>
                    </a:cubicBezTo>
                    <a:cubicBezTo>
                      <a:pt x="31" y="63"/>
                      <a:pt x="26" y="64"/>
                      <a:pt x="23" y="64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" name="Freeform 67"/>
              <p:cNvSpPr>
                <a:spLocks noEditPoints="1"/>
              </p:cNvSpPr>
              <p:nvPr/>
            </p:nvSpPr>
            <p:spPr bwMode="auto">
              <a:xfrm>
                <a:off x="4672013" y="3529013"/>
                <a:ext cx="146050" cy="171450"/>
              </a:xfrm>
              <a:custGeom>
                <a:avLst/>
                <a:gdLst>
                  <a:gd name="T0" fmla="*/ 38 w 39"/>
                  <a:gd name="T1" fmla="*/ 37 h 45"/>
                  <a:gd name="T2" fmla="*/ 36 w 39"/>
                  <a:gd name="T3" fmla="*/ 38 h 45"/>
                  <a:gd name="T4" fmla="*/ 34 w 39"/>
                  <a:gd name="T5" fmla="*/ 39 h 45"/>
                  <a:gd name="T6" fmla="*/ 32 w 39"/>
                  <a:gd name="T7" fmla="*/ 37 h 45"/>
                  <a:gd name="T8" fmla="*/ 31 w 39"/>
                  <a:gd name="T9" fmla="*/ 33 h 45"/>
                  <a:gd name="T10" fmla="*/ 31 w 39"/>
                  <a:gd name="T11" fmla="*/ 32 h 45"/>
                  <a:gd name="T12" fmla="*/ 31 w 39"/>
                  <a:gd name="T13" fmla="*/ 10 h 45"/>
                  <a:gd name="T14" fmla="*/ 31 w 39"/>
                  <a:gd name="T15" fmla="*/ 8 h 45"/>
                  <a:gd name="T16" fmla="*/ 29 w 39"/>
                  <a:gd name="T17" fmla="*/ 2 h 45"/>
                  <a:gd name="T18" fmla="*/ 21 w 39"/>
                  <a:gd name="T19" fmla="*/ 0 h 45"/>
                  <a:gd name="T20" fmla="*/ 4 w 39"/>
                  <a:gd name="T21" fmla="*/ 7 h 45"/>
                  <a:gd name="T22" fmla="*/ 0 w 39"/>
                  <a:gd name="T23" fmla="*/ 14 h 45"/>
                  <a:gd name="T24" fmla="*/ 1 w 39"/>
                  <a:gd name="T25" fmla="*/ 15 h 45"/>
                  <a:gd name="T26" fmla="*/ 2 w 39"/>
                  <a:gd name="T27" fmla="*/ 15 h 45"/>
                  <a:gd name="T28" fmla="*/ 6 w 39"/>
                  <a:gd name="T29" fmla="*/ 14 h 45"/>
                  <a:gd name="T30" fmla="*/ 9 w 39"/>
                  <a:gd name="T31" fmla="*/ 10 h 45"/>
                  <a:gd name="T32" fmla="*/ 19 w 39"/>
                  <a:gd name="T33" fmla="*/ 3 h 45"/>
                  <a:gd name="T34" fmla="*/ 24 w 39"/>
                  <a:gd name="T35" fmla="*/ 11 h 45"/>
                  <a:gd name="T36" fmla="*/ 24 w 39"/>
                  <a:gd name="T37" fmla="*/ 15 h 45"/>
                  <a:gd name="T38" fmla="*/ 21 w 39"/>
                  <a:gd name="T39" fmla="*/ 20 h 45"/>
                  <a:gd name="T40" fmla="*/ 21 w 39"/>
                  <a:gd name="T41" fmla="*/ 20 h 45"/>
                  <a:gd name="T42" fmla="*/ 14 w 39"/>
                  <a:gd name="T43" fmla="*/ 23 h 45"/>
                  <a:gd name="T44" fmla="*/ 0 w 39"/>
                  <a:gd name="T45" fmla="*/ 37 h 45"/>
                  <a:gd name="T46" fmla="*/ 9 w 39"/>
                  <a:gd name="T47" fmla="*/ 45 h 45"/>
                  <a:gd name="T48" fmla="*/ 19 w 39"/>
                  <a:gd name="T49" fmla="*/ 41 h 45"/>
                  <a:gd name="T50" fmla="*/ 23 w 39"/>
                  <a:gd name="T51" fmla="*/ 39 h 45"/>
                  <a:gd name="T52" fmla="*/ 24 w 39"/>
                  <a:gd name="T53" fmla="*/ 38 h 45"/>
                  <a:gd name="T54" fmla="*/ 24 w 39"/>
                  <a:gd name="T55" fmla="*/ 38 h 45"/>
                  <a:gd name="T56" fmla="*/ 24 w 39"/>
                  <a:gd name="T57" fmla="*/ 38 h 45"/>
                  <a:gd name="T58" fmla="*/ 24 w 39"/>
                  <a:gd name="T59" fmla="*/ 38 h 45"/>
                  <a:gd name="T60" fmla="*/ 30 w 39"/>
                  <a:gd name="T61" fmla="*/ 44 h 45"/>
                  <a:gd name="T62" fmla="*/ 37 w 39"/>
                  <a:gd name="T63" fmla="*/ 42 h 45"/>
                  <a:gd name="T64" fmla="*/ 39 w 39"/>
                  <a:gd name="T65" fmla="*/ 38 h 45"/>
                  <a:gd name="T66" fmla="*/ 38 w 39"/>
                  <a:gd name="T67" fmla="*/ 37 h 45"/>
                  <a:gd name="T68" fmla="*/ 24 w 39"/>
                  <a:gd name="T69" fmla="*/ 22 h 45"/>
                  <a:gd name="T70" fmla="*/ 24 w 39"/>
                  <a:gd name="T71" fmla="*/ 23 h 45"/>
                  <a:gd name="T72" fmla="*/ 24 w 39"/>
                  <a:gd name="T73" fmla="*/ 29 h 45"/>
                  <a:gd name="T74" fmla="*/ 22 w 39"/>
                  <a:gd name="T75" fmla="*/ 36 h 45"/>
                  <a:gd name="T76" fmla="*/ 14 w 39"/>
                  <a:gd name="T77" fmla="*/ 40 h 45"/>
                  <a:gd name="T78" fmla="*/ 8 w 39"/>
                  <a:gd name="T79" fmla="*/ 34 h 45"/>
                  <a:gd name="T80" fmla="*/ 15 w 39"/>
                  <a:gd name="T81" fmla="*/ 26 h 45"/>
                  <a:gd name="T82" fmla="*/ 23 w 39"/>
                  <a:gd name="T83" fmla="*/ 22 h 45"/>
                  <a:gd name="T84" fmla="*/ 24 w 39"/>
                  <a:gd name="T85" fmla="*/ 21 h 45"/>
                  <a:gd name="T86" fmla="*/ 24 w 39"/>
                  <a:gd name="T87" fmla="*/ 21 h 45"/>
                  <a:gd name="T88" fmla="*/ 24 w 39"/>
                  <a:gd name="T89" fmla="*/ 22 h 45"/>
                  <a:gd name="T90" fmla="*/ 21 w 39"/>
                  <a:gd name="T91" fmla="*/ 20 h 45"/>
                  <a:gd name="T92" fmla="*/ 21 w 39"/>
                  <a:gd name="T93" fmla="*/ 20 h 45"/>
                  <a:gd name="T94" fmla="*/ 21 w 39"/>
                  <a:gd name="T95" fmla="*/ 2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9" h="45">
                    <a:moveTo>
                      <a:pt x="38" y="37"/>
                    </a:moveTo>
                    <a:cubicBezTo>
                      <a:pt x="37" y="37"/>
                      <a:pt x="37" y="38"/>
                      <a:pt x="36" y="38"/>
                    </a:cubicBezTo>
                    <a:cubicBezTo>
                      <a:pt x="36" y="39"/>
                      <a:pt x="35" y="39"/>
                      <a:pt x="34" y="39"/>
                    </a:cubicBezTo>
                    <a:cubicBezTo>
                      <a:pt x="33" y="39"/>
                      <a:pt x="32" y="38"/>
                      <a:pt x="32" y="37"/>
                    </a:cubicBezTo>
                    <a:cubicBezTo>
                      <a:pt x="31" y="35"/>
                      <a:pt x="31" y="34"/>
                      <a:pt x="31" y="33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9"/>
                      <a:pt x="31" y="8"/>
                      <a:pt x="31" y="8"/>
                    </a:cubicBezTo>
                    <a:cubicBezTo>
                      <a:pt x="31" y="6"/>
                      <a:pt x="31" y="4"/>
                      <a:pt x="29" y="2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15" y="0"/>
                      <a:pt x="8" y="2"/>
                      <a:pt x="4" y="7"/>
                    </a:cubicBezTo>
                    <a:cubicBezTo>
                      <a:pt x="2" y="8"/>
                      <a:pt x="0" y="11"/>
                      <a:pt x="0" y="14"/>
                    </a:cubicBezTo>
                    <a:cubicBezTo>
                      <a:pt x="0" y="14"/>
                      <a:pt x="0" y="15"/>
                      <a:pt x="1" y="15"/>
                    </a:cubicBezTo>
                    <a:cubicBezTo>
                      <a:pt x="1" y="15"/>
                      <a:pt x="1" y="15"/>
                      <a:pt x="2" y="15"/>
                    </a:cubicBezTo>
                    <a:cubicBezTo>
                      <a:pt x="3" y="15"/>
                      <a:pt x="5" y="14"/>
                      <a:pt x="6" y="14"/>
                    </a:cubicBezTo>
                    <a:cubicBezTo>
                      <a:pt x="7" y="13"/>
                      <a:pt x="8" y="12"/>
                      <a:pt x="9" y="10"/>
                    </a:cubicBezTo>
                    <a:cubicBezTo>
                      <a:pt x="11" y="5"/>
                      <a:pt x="13" y="3"/>
                      <a:pt x="19" y="3"/>
                    </a:cubicBezTo>
                    <a:cubicBezTo>
                      <a:pt x="24" y="3"/>
                      <a:pt x="24" y="6"/>
                      <a:pt x="24" y="11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9"/>
                      <a:pt x="24" y="18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9" y="26"/>
                      <a:pt x="0" y="30"/>
                      <a:pt x="0" y="37"/>
                    </a:cubicBezTo>
                    <a:cubicBezTo>
                      <a:pt x="0" y="42"/>
                      <a:pt x="5" y="45"/>
                      <a:pt x="9" y="45"/>
                    </a:cubicBezTo>
                    <a:cubicBezTo>
                      <a:pt x="13" y="45"/>
                      <a:pt x="17" y="43"/>
                      <a:pt x="19" y="41"/>
                    </a:cubicBezTo>
                    <a:cubicBezTo>
                      <a:pt x="21" y="40"/>
                      <a:pt x="22" y="39"/>
                      <a:pt x="23" y="39"/>
                    </a:cubicBezTo>
                    <a:cubicBezTo>
                      <a:pt x="23" y="38"/>
                      <a:pt x="23" y="38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5" y="39"/>
                      <a:pt x="26" y="44"/>
                      <a:pt x="30" y="44"/>
                    </a:cubicBezTo>
                    <a:cubicBezTo>
                      <a:pt x="33" y="44"/>
                      <a:pt x="35" y="43"/>
                      <a:pt x="37" y="42"/>
                    </a:cubicBezTo>
                    <a:cubicBezTo>
                      <a:pt x="38" y="41"/>
                      <a:pt x="39" y="40"/>
                      <a:pt x="39" y="38"/>
                    </a:cubicBezTo>
                    <a:cubicBezTo>
                      <a:pt x="39" y="38"/>
                      <a:pt x="39" y="37"/>
                      <a:pt x="38" y="37"/>
                    </a:cubicBezTo>
                    <a:close/>
                    <a:moveTo>
                      <a:pt x="24" y="22"/>
                    </a:move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32"/>
                      <a:pt x="24" y="34"/>
                      <a:pt x="22" y="36"/>
                    </a:cubicBezTo>
                    <a:cubicBezTo>
                      <a:pt x="20" y="38"/>
                      <a:pt x="17" y="40"/>
                      <a:pt x="14" y="40"/>
                    </a:cubicBezTo>
                    <a:cubicBezTo>
                      <a:pt x="11" y="40"/>
                      <a:pt x="8" y="38"/>
                      <a:pt x="8" y="34"/>
                    </a:cubicBezTo>
                    <a:cubicBezTo>
                      <a:pt x="8" y="30"/>
                      <a:pt x="11" y="28"/>
                      <a:pt x="15" y="26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1" y="20"/>
                    </a:move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4826000" y="3492500"/>
                <a:ext cx="95250" cy="207963"/>
              </a:xfrm>
              <a:custGeom>
                <a:avLst/>
                <a:gdLst>
                  <a:gd name="T0" fmla="*/ 24 w 25"/>
                  <a:gd name="T1" fmla="*/ 47 h 55"/>
                  <a:gd name="T2" fmla="*/ 21 w 25"/>
                  <a:gd name="T3" fmla="*/ 49 h 55"/>
                  <a:gd name="T4" fmla="*/ 17 w 25"/>
                  <a:gd name="T5" fmla="*/ 50 h 55"/>
                  <a:gd name="T6" fmla="*/ 13 w 25"/>
                  <a:gd name="T7" fmla="*/ 47 h 55"/>
                  <a:gd name="T8" fmla="*/ 12 w 25"/>
                  <a:gd name="T9" fmla="*/ 40 h 55"/>
                  <a:gd name="T10" fmla="*/ 12 w 25"/>
                  <a:gd name="T11" fmla="*/ 40 h 55"/>
                  <a:gd name="T12" fmla="*/ 12 w 25"/>
                  <a:gd name="T13" fmla="*/ 40 h 55"/>
                  <a:gd name="T14" fmla="*/ 12 w 25"/>
                  <a:gd name="T15" fmla="*/ 16 h 55"/>
                  <a:gd name="T16" fmla="*/ 13 w 25"/>
                  <a:gd name="T17" fmla="*/ 14 h 55"/>
                  <a:gd name="T18" fmla="*/ 15 w 25"/>
                  <a:gd name="T19" fmla="*/ 14 h 55"/>
                  <a:gd name="T20" fmla="*/ 20 w 25"/>
                  <a:gd name="T21" fmla="*/ 14 h 55"/>
                  <a:gd name="T22" fmla="*/ 22 w 25"/>
                  <a:gd name="T23" fmla="*/ 14 h 55"/>
                  <a:gd name="T24" fmla="*/ 23 w 25"/>
                  <a:gd name="T25" fmla="*/ 14 h 55"/>
                  <a:gd name="T26" fmla="*/ 23 w 25"/>
                  <a:gd name="T27" fmla="*/ 12 h 55"/>
                  <a:gd name="T28" fmla="*/ 23 w 25"/>
                  <a:gd name="T29" fmla="*/ 11 h 55"/>
                  <a:gd name="T30" fmla="*/ 22 w 25"/>
                  <a:gd name="T31" fmla="*/ 10 h 55"/>
                  <a:gd name="T32" fmla="*/ 13 w 25"/>
                  <a:gd name="T33" fmla="*/ 10 h 55"/>
                  <a:gd name="T34" fmla="*/ 12 w 25"/>
                  <a:gd name="T35" fmla="*/ 9 h 55"/>
                  <a:gd name="T36" fmla="*/ 12 w 25"/>
                  <a:gd name="T37" fmla="*/ 2 h 55"/>
                  <a:gd name="T38" fmla="*/ 11 w 25"/>
                  <a:gd name="T39" fmla="*/ 0 h 55"/>
                  <a:gd name="T40" fmla="*/ 10 w 25"/>
                  <a:gd name="T41" fmla="*/ 2 h 55"/>
                  <a:gd name="T42" fmla="*/ 1 w 25"/>
                  <a:gd name="T43" fmla="*/ 11 h 55"/>
                  <a:gd name="T44" fmla="*/ 0 w 25"/>
                  <a:gd name="T45" fmla="*/ 13 h 55"/>
                  <a:gd name="T46" fmla="*/ 2 w 25"/>
                  <a:gd name="T47" fmla="*/ 14 h 55"/>
                  <a:gd name="T48" fmla="*/ 3 w 25"/>
                  <a:gd name="T49" fmla="*/ 14 h 55"/>
                  <a:gd name="T50" fmla="*/ 4 w 25"/>
                  <a:gd name="T51" fmla="*/ 14 h 55"/>
                  <a:gd name="T52" fmla="*/ 5 w 25"/>
                  <a:gd name="T53" fmla="*/ 15 h 55"/>
                  <a:gd name="T54" fmla="*/ 5 w 25"/>
                  <a:gd name="T55" fmla="*/ 40 h 55"/>
                  <a:gd name="T56" fmla="*/ 5 w 25"/>
                  <a:gd name="T57" fmla="*/ 43 h 55"/>
                  <a:gd name="T58" fmla="*/ 7 w 25"/>
                  <a:gd name="T59" fmla="*/ 52 h 55"/>
                  <a:gd name="T60" fmla="*/ 14 w 25"/>
                  <a:gd name="T61" fmla="*/ 55 h 55"/>
                  <a:gd name="T62" fmla="*/ 23 w 25"/>
                  <a:gd name="T63" fmla="*/ 51 h 55"/>
                  <a:gd name="T64" fmla="*/ 25 w 25"/>
                  <a:gd name="T65" fmla="*/ 48 h 55"/>
                  <a:gd name="T66" fmla="*/ 24 w 25"/>
                  <a:gd name="T67" fmla="*/ 4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5" h="55">
                    <a:moveTo>
                      <a:pt x="24" y="47"/>
                    </a:moveTo>
                    <a:cubicBezTo>
                      <a:pt x="23" y="47"/>
                      <a:pt x="22" y="48"/>
                      <a:pt x="21" y="49"/>
                    </a:cubicBezTo>
                    <a:cubicBezTo>
                      <a:pt x="20" y="50"/>
                      <a:pt x="19" y="50"/>
                      <a:pt x="17" y="50"/>
                    </a:cubicBezTo>
                    <a:cubicBezTo>
                      <a:pt x="15" y="50"/>
                      <a:pt x="14" y="49"/>
                      <a:pt x="13" y="47"/>
                    </a:cubicBezTo>
                    <a:cubicBezTo>
                      <a:pt x="12" y="45"/>
                      <a:pt x="12" y="42"/>
                      <a:pt x="12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4"/>
                      <a:pt x="12" y="14"/>
                      <a:pt x="13" y="14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1" y="14"/>
                      <a:pt x="21" y="14"/>
                      <a:pt x="22" y="14"/>
                    </a:cubicBezTo>
                    <a:cubicBezTo>
                      <a:pt x="22" y="14"/>
                      <a:pt x="23" y="14"/>
                      <a:pt x="23" y="14"/>
                    </a:cubicBezTo>
                    <a:cubicBezTo>
                      <a:pt x="23" y="13"/>
                      <a:pt x="23" y="13"/>
                      <a:pt x="23" y="12"/>
                    </a:cubicBezTo>
                    <a:cubicBezTo>
                      <a:pt x="23" y="12"/>
                      <a:pt x="23" y="11"/>
                      <a:pt x="23" y="11"/>
                    </a:cubicBezTo>
                    <a:cubicBezTo>
                      <a:pt x="23" y="10"/>
                      <a:pt x="23" y="10"/>
                      <a:pt x="22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2" y="10"/>
                      <a:pt x="12" y="10"/>
                      <a:pt x="12" y="9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2" y="0"/>
                      <a:pt x="11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8" y="6"/>
                      <a:pt x="5" y="8"/>
                      <a:pt x="1" y="11"/>
                    </a:cubicBezTo>
                    <a:cubicBezTo>
                      <a:pt x="1" y="11"/>
                      <a:pt x="0" y="12"/>
                      <a:pt x="0" y="13"/>
                    </a:cubicBezTo>
                    <a:cubicBezTo>
                      <a:pt x="0" y="14"/>
                      <a:pt x="1" y="14"/>
                      <a:pt x="2" y="14"/>
                    </a:cubicBezTo>
                    <a:cubicBezTo>
                      <a:pt x="2" y="14"/>
                      <a:pt x="3" y="14"/>
                      <a:pt x="3" y="14"/>
                    </a:cubicBezTo>
                    <a:cubicBezTo>
                      <a:pt x="3" y="14"/>
                      <a:pt x="4" y="14"/>
                      <a:pt x="4" y="14"/>
                    </a:cubicBezTo>
                    <a:cubicBezTo>
                      <a:pt x="5" y="14"/>
                      <a:pt x="5" y="14"/>
                      <a:pt x="5" y="15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5" y="41"/>
                      <a:pt x="5" y="42"/>
                      <a:pt x="5" y="43"/>
                    </a:cubicBezTo>
                    <a:cubicBezTo>
                      <a:pt x="5" y="46"/>
                      <a:pt x="5" y="49"/>
                      <a:pt x="7" y="52"/>
                    </a:cubicBezTo>
                    <a:cubicBezTo>
                      <a:pt x="9" y="54"/>
                      <a:pt x="11" y="55"/>
                      <a:pt x="14" y="55"/>
                    </a:cubicBezTo>
                    <a:cubicBezTo>
                      <a:pt x="17" y="55"/>
                      <a:pt x="20" y="53"/>
                      <a:pt x="23" y="51"/>
                    </a:cubicBezTo>
                    <a:cubicBezTo>
                      <a:pt x="23" y="51"/>
                      <a:pt x="25" y="49"/>
                      <a:pt x="25" y="48"/>
                    </a:cubicBezTo>
                    <a:cubicBezTo>
                      <a:pt x="25" y="48"/>
                      <a:pt x="24" y="47"/>
                      <a:pt x="24" y="47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" name="Oval 69"/>
              <p:cNvSpPr>
                <a:spLocks noChangeArrowheads="1"/>
              </p:cNvSpPr>
              <p:nvPr/>
            </p:nvSpPr>
            <p:spPr bwMode="auto">
              <a:xfrm>
                <a:off x="4954588" y="3460750"/>
                <a:ext cx="33338" cy="38100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4932363" y="3529013"/>
                <a:ext cx="79375" cy="166688"/>
              </a:xfrm>
              <a:custGeom>
                <a:avLst/>
                <a:gdLst>
                  <a:gd name="T0" fmla="*/ 19 w 21"/>
                  <a:gd name="T1" fmla="*/ 41 h 44"/>
                  <a:gd name="T2" fmla="*/ 18 w 21"/>
                  <a:gd name="T3" fmla="*/ 41 h 44"/>
                  <a:gd name="T4" fmla="*/ 14 w 21"/>
                  <a:gd name="T5" fmla="*/ 36 h 44"/>
                  <a:gd name="T6" fmla="*/ 14 w 21"/>
                  <a:gd name="T7" fmla="*/ 34 h 44"/>
                  <a:gd name="T8" fmla="*/ 14 w 21"/>
                  <a:gd name="T9" fmla="*/ 34 h 44"/>
                  <a:gd name="T10" fmla="*/ 14 w 21"/>
                  <a:gd name="T11" fmla="*/ 2 h 44"/>
                  <a:gd name="T12" fmla="*/ 14 w 21"/>
                  <a:gd name="T13" fmla="*/ 1 h 44"/>
                  <a:gd name="T14" fmla="*/ 13 w 21"/>
                  <a:gd name="T15" fmla="*/ 0 h 44"/>
                  <a:gd name="T16" fmla="*/ 11 w 21"/>
                  <a:gd name="T17" fmla="*/ 1 h 44"/>
                  <a:gd name="T18" fmla="*/ 3 w 21"/>
                  <a:gd name="T19" fmla="*/ 6 h 44"/>
                  <a:gd name="T20" fmla="*/ 1 w 21"/>
                  <a:gd name="T21" fmla="*/ 8 h 44"/>
                  <a:gd name="T22" fmla="*/ 2 w 21"/>
                  <a:gd name="T23" fmla="*/ 9 h 44"/>
                  <a:gd name="T24" fmla="*/ 4 w 21"/>
                  <a:gd name="T25" fmla="*/ 9 h 44"/>
                  <a:gd name="T26" fmla="*/ 6 w 21"/>
                  <a:gd name="T27" fmla="*/ 10 h 44"/>
                  <a:gd name="T28" fmla="*/ 7 w 21"/>
                  <a:gd name="T29" fmla="*/ 15 h 44"/>
                  <a:gd name="T30" fmla="*/ 7 w 21"/>
                  <a:gd name="T31" fmla="*/ 16 h 44"/>
                  <a:gd name="T32" fmla="*/ 7 w 21"/>
                  <a:gd name="T33" fmla="*/ 34 h 44"/>
                  <a:gd name="T34" fmla="*/ 7 w 21"/>
                  <a:gd name="T35" fmla="*/ 36 h 44"/>
                  <a:gd name="T36" fmla="*/ 3 w 21"/>
                  <a:gd name="T37" fmla="*/ 41 h 44"/>
                  <a:gd name="T38" fmla="*/ 1 w 21"/>
                  <a:gd name="T39" fmla="*/ 41 h 44"/>
                  <a:gd name="T40" fmla="*/ 0 w 21"/>
                  <a:gd name="T41" fmla="*/ 43 h 44"/>
                  <a:gd name="T42" fmla="*/ 2 w 21"/>
                  <a:gd name="T43" fmla="*/ 44 h 44"/>
                  <a:gd name="T44" fmla="*/ 10 w 21"/>
                  <a:gd name="T45" fmla="*/ 44 h 44"/>
                  <a:gd name="T46" fmla="*/ 19 w 21"/>
                  <a:gd name="T47" fmla="*/ 44 h 44"/>
                  <a:gd name="T48" fmla="*/ 20 w 21"/>
                  <a:gd name="T49" fmla="*/ 44 h 44"/>
                  <a:gd name="T50" fmla="*/ 21 w 21"/>
                  <a:gd name="T51" fmla="*/ 43 h 44"/>
                  <a:gd name="T52" fmla="*/ 19 w 21"/>
                  <a:gd name="T53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" h="44">
                    <a:moveTo>
                      <a:pt x="19" y="41"/>
                    </a:moveTo>
                    <a:cubicBezTo>
                      <a:pt x="19" y="41"/>
                      <a:pt x="18" y="41"/>
                      <a:pt x="18" y="41"/>
                    </a:cubicBezTo>
                    <a:cubicBezTo>
                      <a:pt x="14" y="41"/>
                      <a:pt x="14" y="39"/>
                      <a:pt x="14" y="36"/>
                    </a:cubicBezTo>
                    <a:cubicBezTo>
                      <a:pt x="14" y="36"/>
                      <a:pt x="14" y="35"/>
                      <a:pt x="14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1"/>
                    </a:cubicBezTo>
                    <a:cubicBezTo>
                      <a:pt x="14" y="1"/>
                      <a:pt x="14" y="0"/>
                      <a:pt x="13" y="0"/>
                    </a:cubicBezTo>
                    <a:cubicBezTo>
                      <a:pt x="12" y="0"/>
                      <a:pt x="11" y="1"/>
                      <a:pt x="11" y="1"/>
                    </a:cubicBezTo>
                    <a:cubicBezTo>
                      <a:pt x="9" y="3"/>
                      <a:pt x="5" y="5"/>
                      <a:pt x="3" y="6"/>
                    </a:cubicBezTo>
                    <a:cubicBezTo>
                      <a:pt x="3" y="6"/>
                      <a:pt x="1" y="6"/>
                      <a:pt x="1" y="8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6" y="9"/>
                      <a:pt x="6" y="10"/>
                    </a:cubicBezTo>
                    <a:cubicBezTo>
                      <a:pt x="7" y="11"/>
                      <a:pt x="7" y="13"/>
                      <a:pt x="7" y="15"/>
                    </a:cubicBezTo>
                    <a:cubicBezTo>
                      <a:pt x="7" y="15"/>
                      <a:pt x="7" y="16"/>
                      <a:pt x="7" y="16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5"/>
                      <a:pt x="7" y="36"/>
                      <a:pt x="7" y="36"/>
                    </a:cubicBezTo>
                    <a:cubicBezTo>
                      <a:pt x="7" y="39"/>
                      <a:pt x="7" y="41"/>
                      <a:pt x="3" y="41"/>
                    </a:cubicBezTo>
                    <a:cubicBezTo>
                      <a:pt x="3" y="41"/>
                      <a:pt x="2" y="41"/>
                      <a:pt x="1" y="41"/>
                    </a:cubicBezTo>
                    <a:cubicBezTo>
                      <a:pt x="1" y="41"/>
                      <a:pt x="0" y="42"/>
                      <a:pt x="0" y="43"/>
                    </a:cubicBezTo>
                    <a:cubicBezTo>
                      <a:pt x="0" y="44"/>
                      <a:pt x="1" y="44"/>
                      <a:pt x="2" y="44"/>
                    </a:cubicBezTo>
                    <a:cubicBezTo>
                      <a:pt x="5" y="44"/>
                      <a:pt x="8" y="44"/>
                      <a:pt x="10" y="44"/>
                    </a:cubicBezTo>
                    <a:cubicBezTo>
                      <a:pt x="13" y="44"/>
                      <a:pt x="16" y="44"/>
                      <a:pt x="19" y="44"/>
                    </a:cubicBezTo>
                    <a:cubicBezTo>
                      <a:pt x="19" y="44"/>
                      <a:pt x="20" y="44"/>
                      <a:pt x="20" y="44"/>
                    </a:cubicBezTo>
                    <a:cubicBezTo>
                      <a:pt x="20" y="44"/>
                      <a:pt x="21" y="43"/>
                      <a:pt x="21" y="43"/>
                    </a:cubicBezTo>
                    <a:cubicBezTo>
                      <a:pt x="21" y="42"/>
                      <a:pt x="20" y="41"/>
                      <a:pt x="19" y="4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" name="Freeform 71"/>
              <p:cNvSpPr>
                <a:spLocks noEditPoints="1"/>
              </p:cNvSpPr>
              <p:nvPr/>
            </p:nvSpPr>
            <p:spPr bwMode="auto">
              <a:xfrm>
                <a:off x="5018088" y="3529013"/>
                <a:ext cx="166688" cy="171450"/>
              </a:xfrm>
              <a:custGeom>
                <a:avLst/>
                <a:gdLst>
                  <a:gd name="T0" fmla="*/ 22 w 44"/>
                  <a:gd name="T1" fmla="*/ 0 h 45"/>
                  <a:gd name="T2" fmla="*/ 6 w 44"/>
                  <a:gd name="T3" fmla="*/ 6 h 45"/>
                  <a:gd name="T4" fmla="*/ 0 w 44"/>
                  <a:gd name="T5" fmla="*/ 22 h 45"/>
                  <a:gd name="T6" fmla="*/ 22 w 44"/>
                  <a:gd name="T7" fmla="*/ 45 h 45"/>
                  <a:gd name="T8" fmla="*/ 44 w 44"/>
                  <a:gd name="T9" fmla="*/ 22 h 45"/>
                  <a:gd name="T10" fmla="*/ 37 w 44"/>
                  <a:gd name="T11" fmla="*/ 5 h 45"/>
                  <a:gd name="T12" fmla="*/ 22 w 44"/>
                  <a:gd name="T13" fmla="*/ 0 h 45"/>
                  <a:gd name="T14" fmla="*/ 36 w 44"/>
                  <a:gd name="T15" fmla="*/ 23 h 45"/>
                  <a:gd name="T16" fmla="*/ 36 w 44"/>
                  <a:gd name="T17" fmla="*/ 23 h 45"/>
                  <a:gd name="T18" fmla="*/ 22 w 44"/>
                  <a:gd name="T19" fmla="*/ 42 h 45"/>
                  <a:gd name="T20" fmla="*/ 11 w 44"/>
                  <a:gd name="T21" fmla="*/ 35 h 45"/>
                  <a:gd name="T22" fmla="*/ 7 w 44"/>
                  <a:gd name="T23" fmla="*/ 22 h 45"/>
                  <a:gd name="T24" fmla="*/ 22 w 44"/>
                  <a:gd name="T25" fmla="*/ 3 h 45"/>
                  <a:gd name="T26" fmla="*/ 36 w 44"/>
                  <a:gd name="T27" fmla="*/ 2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45">
                    <a:moveTo>
                      <a:pt x="22" y="0"/>
                    </a:moveTo>
                    <a:cubicBezTo>
                      <a:pt x="16" y="0"/>
                      <a:pt x="10" y="2"/>
                      <a:pt x="6" y="6"/>
                    </a:cubicBezTo>
                    <a:cubicBezTo>
                      <a:pt x="2" y="10"/>
                      <a:pt x="0" y="16"/>
                      <a:pt x="0" y="22"/>
                    </a:cubicBezTo>
                    <a:cubicBezTo>
                      <a:pt x="0" y="35"/>
                      <a:pt x="10" y="45"/>
                      <a:pt x="22" y="45"/>
                    </a:cubicBezTo>
                    <a:cubicBezTo>
                      <a:pt x="34" y="45"/>
                      <a:pt x="44" y="35"/>
                      <a:pt x="44" y="22"/>
                    </a:cubicBezTo>
                    <a:cubicBezTo>
                      <a:pt x="44" y="16"/>
                      <a:pt x="41" y="9"/>
                      <a:pt x="37" y="5"/>
                    </a:cubicBezTo>
                    <a:cubicBezTo>
                      <a:pt x="33" y="1"/>
                      <a:pt x="27" y="0"/>
                      <a:pt x="22" y="0"/>
                    </a:cubicBezTo>
                    <a:close/>
                    <a:moveTo>
                      <a:pt x="36" y="23"/>
                    </a:move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32"/>
                      <a:pt x="31" y="42"/>
                      <a:pt x="22" y="42"/>
                    </a:cubicBezTo>
                    <a:cubicBezTo>
                      <a:pt x="17" y="42"/>
                      <a:pt x="14" y="39"/>
                      <a:pt x="11" y="35"/>
                    </a:cubicBezTo>
                    <a:cubicBezTo>
                      <a:pt x="9" y="31"/>
                      <a:pt x="7" y="26"/>
                      <a:pt x="7" y="22"/>
                    </a:cubicBezTo>
                    <a:cubicBezTo>
                      <a:pt x="7" y="12"/>
                      <a:pt x="13" y="3"/>
                      <a:pt x="22" y="3"/>
                    </a:cubicBezTo>
                    <a:cubicBezTo>
                      <a:pt x="31" y="3"/>
                      <a:pt x="36" y="13"/>
                      <a:pt x="36" y="23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5195888" y="3529013"/>
                <a:ext cx="184150" cy="166688"/>
              </a:xfrm>
              <a:custGeom>
                <a:avLst/>
                <a:gdLst>
                  <a:gd name="T0" fmla="*/ 47 w 49"/>
                  <a:gd name="T1" fmla="*/ 41 h 44"/>
                  <a:gd name="T2" fmla="*/ 46 w 49"/>
                  <a:gd name="T3" fmla="*/ 41 h 44"/>
                  <a:gd name="T4" fmla="*/ 42 w 49"/>
                  <a:gd name="T5" fmla="*/ 36 h 44"/>
                  <a:gd name="T6" fmla="*/ 42 w 49"/>
                  <a:gd name="T7" fmla="*/ 34 h 44"/>
                  <a:gd name="T8" fmla="*/ 42 w 49"/>
                  <a:gd name="T9" fmla="*/ 19 h 44"/>
                  <a:gd name="T10" fmla="*/ 42 w 49"/>
                  <a:gd name="T11" fmla="*/ 17 h 44"/>
                  <a:gd name="T12" fmla="*/ 39 w 49"/>
                  <a:gd name="T13" fmla="*/ 5 h 44"/>
                  <a:gd name="T14" fmla="*/ 28 w 49"/>
                  <a:gd name="T15" fmla="*/ 0 h 44"/>
                  <a:gd name="T16" fmla="*/ 18 w 49"/>
                  <a:gd name="T17" fmla="*/ 4 h 44"/>
                  <a:gd name="T18" fmla="*/ 13 w 49"/>
                  <a:gd name="T19" fmla="*/ 7 h 44"/>
                  <a:gd name="T20" fmla="*/ 13 w 49"/>
                  <a:gd name="T21" fmla="*/ 2 h 44"/>
                  <a:gd name="T22" fmla="*/ 13 w 49"/>
                  <a:gd name="T23" fmla="*/ 1 h 44"/>
                  <a:gd name="T24" fmla="*/ 12 w 49"/>
                  <a:gd name="T25" fmla="*/ 0 h 44"/>
                  <a:gd name="T26" fmla="*/ 10 w 49"/>
                  <a:gd name="T27" fmla="*/ 1 h 44"/>
                  <a:gd name="T28" fmla="*/ 3 w 49"/>
                  <a:gd name="T29" fmla="*/ 6 h 44"/>
                  <a:gd name="T30" fmla="*/ 0 w 49"/>
                  <a:gd name="T31" fmla="*/ 8 h 44"/>
                  <a:gd name="T32" fmla="*/ 2 w 49"/>
                  <a:gd name="T33" fmla="*/ 9 h 44"/>
                  <a:gd name="T34" fmla="*/ 3 w 49"/>
                  <a:gd name="T35" fmla="*/ 9 h 44"/>
                  <a:gd name="T36" fmla="*/ 5 w 49"/>
                  <a:gd name="T37" fmla="*/ 10 h 44"/>
                  <a:gd name="T38" fmla="*/ 6 w 49"/>
                  <a:gd name="T39" fmla="*/ 15 h 44"/>
                  <a:gd name="T40" fmla="*/ 6 w 49"/>
                  <a:gd name="T41" fmla="*/ 16 h 44"/>
                  <a:gd name="T42" fmla="*/ 6 w 49"/>
                  <a:gd name="T43" fmla="*/ 16 h 44"/>
                  <a:gd name="T44" fmla="*/ 6 w 49"/>
                  <a:gd name="T45" fmla="*/ 34 h 44"/>
                  <a:gd name="T46" fmla="*/ 6 w 49"/>
                  <a:gd name="T47" fmla="*/ 36 h 44"/>
                  <a:gd name="T48" fmla="*/ 3 w 49"/>
                  <a:gd name="T49" fmla="*/ 41 h 44"/>
                  <a:gd name="T50" fmla="*/ 1 w 49"/>
                  <a:gd name="T51" fmla="*/ 41 h 44"/>
                  <a:gd name="T52" fmla="*/ 0 w 49"/>
                  <a:gd name="T53" fmla="*/ 43 h 44"/>
                  <a:gd name="T54" fmla="*/ 1 w 49"/>
                  <a:gd name="T55" fmla="*/ 44 h 44"/>
                  <a:gd name="T56" fmla="*/ 10 w 49"/>
                  <a:gd name="T57" fmla="*/ 44 h 44"/>
                  <a:gd name="T58" fmla="*/ 19 w 49"/>
                  <a:gd name="T59" fmla="*/ 44 h 44"/>
                  <a:gd name="T60" fmla="*/ 20 w 49"/>
                  <a:gd name="T61" fmla="*/ 44 h 44"/>
                  <a:gd name="T62" fmla="*/ 20 w 49"/>
                  <a:gd name="T63" fmla="*/ 43 h 44"/>
                  <a:gd name="T64" fmla="*/ 19 w 49"/>
                  <a:gd name="T65" fmla="*/ 41 h 44"/>
                  <a:gd name="T66" fmla="*/ 17 w 49"/>
                  <a:gd name="T67" fmla="*/ 41 h 44"/>
                  <a:gd name="T68" fmla="*/ 13 w 49"/>
                  <a:gd name="T69" fmla="*/ 36 h 44"/>
                  <a:gd name="T70" fmla="*/ 13 w 49"/>
                  <a:gd name="T71" fmla="*/ 34 h 44"/>
                  <a:gd name="T72" fmla="*/ 13 w 49"/>
                  <a:gd name="T73" fmla="*/ 18 h 44"/>
                  <a:gd name="T74" fmla="*/ 16 w 49"/>
                  <a:gd name="T75" fmla="*/ 9 h 44"/>
                  <a:gd name="T76" fmla="*/ 25 w 49"/>
                  <a:gd name="T77" fmla="*/ 5 h 44"/>
                  <a:gd name="T78" fmla="*/ 33 w 49"/>
                  <a:gd name="T79" fmla="*/ 9 h 44"/>
                  <a:gd name="T80" fmla="*/ 35 w 49"/>
                  <a:gd name="T81" fmla="*/ 18 h 44"/>
                  <a:gd name="T82" fmla="*/ 35 w 49"/>
                  <a:gd name="T83" fmla="*/ 34 h 44"/>
                  <a:gd name="T84" fmla="*/ 35 w 49"/>
                  <a:gd name="T85" fmla="*/ 36 h 44"/>
                  <a:gd name="T86" fmla="*/ 31 w 49"/>
                  <a:gd name="T87" fmla="*/ 41 h 44"/>
                  <a:gd name="T88" fmla="*/ 29 w 49"/>
                  <a:gd name="T89" fmla="*/ 41 h 44"/>
                  <a:gd name="T90" fmla="*/ 28 w 49"/>
                  <a:gd name="T91" fmla="*/ 43 h 44"/>
                  <a:gd name="T92" fmla="*/ 30 w 49"/>
                  <a:gd name="T93" fmla="*/ 44 h 44"/>
                  <a:gd name="T94" fmla="*/ 39 w 49"/>
                  <a:gd name="T95" fmla="*/ 44 h 44"/>
                  <a:gd name="T96" fmla="*/ 47 w 49"/>
                  <a:gd name="T97" fmla="*/ 44 h 44"/>
                  <a:gd name="T98" fmla="*/ 48 w 49"/>
                  <a:gd name="T99" fmla="*/ 44 h 44"/>
                  <a:gd name="T100" fmla="*/ 49 w 49"/>
                  <a:gd name="T101" fmla="*/ 43 h 44"/>
                  <a:gd name="T102" fmla="*/ 47 w 49"/>
                  <a:gd name="T103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" h="44">
                    <a:moveTo>
                      <a:pt x="47" y="41"/>
                    </a:moveTo>
                    <a:cubicBezTo>
                      <a:pt x="47" y="41"/>
                      <a:pt x="46" y="41"/>
                      <a:pt x="46" y="41"/>
                    </a:cubicBezTo>
                    <a:cubicBezTo>
                      <a:pt x="42" y="41"/>
                      <a:pt x="42" y="39"/>
                      <a:pt x="42" y="36"/>
                    </a:cubicBezTo>
                    <a:cubicBezTo>
                      <a:pt x="42" y="36"/>
                      <a:pt x="42" y="35"/>
                      <a:pt x="42" y="34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8"/>
                      <a:pt x="42" y="18"/>
                      <a:pt x="42" y="17"/>
                    </a:cubicBezTo>
                    <a:cubicBezTo>
                      <a:pt x="42" y="13"/>
                      <a:pt x="42" y="9"/>
                      <a:pt x="39" y="5"/>
                    </a:cubicBezTo>
                    <a:cubicBezTo>
                      <a:pt x="37" y="2"/>
                      <a:pt x="33" y="0"/>
                      <a:pt x="28" y="0"/>
                    </a:cubicBezTo>
                    <a:cubicBezTo>
                      <a:pt x="24" y="0"/>
                      <a:pt x="20" y="2"/>
                      <a:pt x="18" y="4"/>
                    </a:cubicBezTo>
                    <a:cubicBezTo>
                      <a:pt x="16" y="5"/>
                      <a:pt x="14" y="7"/>
                      <a:pt x="13" y="7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1"/>
                    </a:cubicBezTo>
                    <a:cubicBezTo>
                      <a:pt x="13" y="1"/>
                      <a:pt x="13" y="0"/>
                      <a:pt x="12" y="0"/>
                    </a:cubicBezTo>
                    <a:cubicBezTo>
                      <a:pt x="11" y="0"/>
                      <a:pt x="11" y="1"/>
                      <a:pt x="10" y="1"/>
                    </a:cubicBezTo>
                    <a:cubicBezTo>
                      <a:pt x="9" y="3"/>
                      <a:pt x="5" y="5"/>
                      <a:pt x="3" y="6"/>
                    </a:cubicBezTo>
                    <a:cubicBezTo>
                      <a:pt x="2" y="6"/>
                      <a:pt x="0" y="6"/>
                      <a:pt x="0" y="8"/>
                    </a:cubicBezTo>
                    <a:cubicBezTo>
                      <a:pt x="0" y="9"/>
                      <a:pt x="1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5" y="9"/>
                      <a:pt x="5" y="10"/>
                    </a:cubicBezTo>
                    <a:cubicBezTo>
                      <a:pt x="6" y="11"/>
                      <a:pt x="6" y="13"/>
                      <a:pt x="6" y="15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5"/>
                      <a:pt x="6" y="36"/>
                      <a:pt x="6" y="36"/>
                    </a:cubicBezTo>
                    <a:cubicBezTo>
                      <a:pt x="6" y="39"/>
                      <a:pt x="6" y="41"/>
                      <a:pt x="3" y="41"/>
                    </a:cubicBezTo>
                    <a:cubicBezTo>
                      <a:pt x="2" y="41"/>
                      <a:pt x="1" y="41"/>
                      <a:pt x="1" y="41"/>
                    </a:cubicBezTo>
                    <a:cubicBezTo>
                      <a:pt x="0" y="41"/>
                      <a:pt x="0" y="42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4" y="44"/>
                      <a:pt x="7" y="44"/>
                      <a:pt x="10" y="44"/>
                    </a:cubicBezTo>
                    <a:cubicBezTo>
                      <a:pt x="13" y="44"/>
                      <a:pt x="16" y="44"/>
                      <a:pt x="19" y="44"/>
                    </a:cubicBezTo>
                    <a:cubicBezTo>
                      <a:pt x="19" y="44"/>
                      <a:pt x="19" y="44"/>
                      <a:pt x="20" y="44"/>
                    </a:cubicBezTo>
                    <a:cubicBezTo>
                      <a:pt x="20" y="44"/>
                      <a:pt x="20" y="43"/>
                      <a:pt x="20" y="43"/>
                    </a:cubicBezTo>
                    <a:cubicBezTo>
                      <a:pt x="20" y="42"/>
                      <a:pt x="19" y="41"/>
                      <a:pt x="19" y="41"/>
                    </a:cubicBezTo>
                    <a:cubicBezTo>
                      <a:pt x="18" y="41"/>
                      <a:pt x="18" y="41"/>
                      <a:pt x="17" y="41"/>
                    </a:cubicBezTo>
                    <a:cubicBezTo>
                      <a:pt x="14" y="41"/>
                      <a:pt x="13" y="39"/>
                      <a:pt x="13" y="36"/>
                    </a:cubicBezTo>
                    <a:cubicBezTo>
                      <a:pt x="13" y="36"/>
                      <a:pt x="13" y="35"/>
                      <a:pt x="13" y="34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4"/>
                      <a:pt x="14" y="12"/>
                      <a:pt x="16" y="9"/>
                    </a:cubicBezTo>
                    <a:cubicBezTo>
                      <a:pt x="19" y="7"/>
                      <a:pt x="22" y="5"/>
                      <a:pt x="25" y="5"/>
                    </a:cubicBezTo>
                    <a:cubicBezTo>
                      <a:pt x="28" y="5"/>
                      <a:pt x="32" y="7"/>
                      <a:pt x="33" y="9"/>
                    </a:cubicBezTo>
                    <a:cubicBezTo>
                      <a:pt x="35" y="12"/>
                      <a:pt x="35" y="15"/>
                      <a:pt x="35" y="18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5"/>
                      <a:pt x="35" y="36"/>
                      <a:pt x="35" y="36"/>
                    </a:cubicBezTo>
                    <a:cubicBezTo>
                      <a:pt x="35" y="39"/>
                      <a:pt x="35" y="41"/>
                      <a:pt x="31" y="41"/>
                    </a:cubicBezTo>
                    <a:cubicBezTo>
                      <a:pt x="31" y="41"/>
                      <a:pt x="30" y="41"/>
                      <a:pt x="29" y="41"/>
                    </a:cubicBezTo>
                    <a:cubicBezTo>
                      <a:pt x="29" y="41"/>
                      <a:pt x="28" y="42"/>
                      <a:pt x="28" y="43"/>
                    </a:cubicBezTo>
                    <a:cubicBezTo>
                      <a:pt x="28" y="44"/>
                      <a:pt x="29" y="44"/>
                      <a:pt x="30" y="44"/>
                    </a:cubicBezTo>
                    <a:cubicBezTo>
                      <a:pt x="33" y="44"/>
                      <a:pt x="36" y="44"/>
                      <a:pt x="39" y="44"/>
                    </a:cubicBezTo>
                    <a:cubicBezTo>
                      <a:pt x="41" y="44"/>
                      <a:pt x="44" y="44"/>
                      <a:pt x="47" y="44"/>
                    </a:cubicBezTo>
                    <a:cubicBezTo>
                      <a:pt x="47" y="44"/>
                      <a:pt x="48" y="44"/>
                      <a:pt x="48" y="44"/>
                    </a:cubicBezTo>
                    <a:cubicBezTo>
                      <a:pt x="49" y="44"/>
                      <a:pt x="49" y="43"/>
                      <a:pt x="49" y="43"/>
                    </a:cubicBezTo>
                    <a:cubicBezTo>
                      <a:pt x="49" y="42"/>
                      <a:pt x="48" y="41"/>
                      <a:pt x="47" y="4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3" name="Rectangle 52"/>
            <p:cNvSpPr/>
            <p:nvPr userDrawn="1"/>
          </p:nvSpPr>
          <p:spPr>
            <a:xfrm>
              <a:off x="4987322" y="705831"/>
              <a:ext cx="27432" cy="1005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8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871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764" y="338327"/>
            <a:ext cx="5359118" cy="821889"/>
          </a:xfrm>
        </p:spPr>
        <p:txBody>
          <a:bodyPr/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2600" b="1" kern="1200" dirty="0">
                <a:solidFill>
                  <a:schemeClr val="bg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0188" indent="-230188">
              <a:lnSpc>
                <a:spcPct val="95000"/>
              </a:lnSpc>
              <a:spcAft>
                <a:spcPts val="1500"/>
              </a:spcAft>
              <a:buFont typeface="Arial" pitchFamily="34" charset="0"/>
              <a:buChar char="•"/>
              <a:defRPr lang="en-US" sz="2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95000"/>
              </a:lnSpc>
              <a:spcAft>
                <a:spcPts val="1500"/>
              </a:spcAft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95000"/>
              </a:lnSpc>
              <a:spcAft>
                <a:spcPts val="1500"/>
              </a:spcAft>
              <a:defRPr sz="2000"/>
            </a:lvl3pPr>
            <a:lvl4pPr>
              <a:lnSpc>
                <a:spcPct val="95000"/>
              </a:lnSpc>
              <a:spcAft>
                <a:spcPts val="1500"/>
              </a:spcAft>
              <a:defRPr sz="2000"/>
            </a:lvl4pPr>
            <a:lvl5pPr>
              <a:lnSpc>
                <a:spcPct val="95000"/>
              </a:lnSpc>
              <a:spcAft>
                <a:spcPts val="1500"/>
              </a:spcAft>
              <a:defRPr sz="2000"/>
            </a:lvl5pPr>
          </a:lstStyle>
          <a:p>
            <a:pPr marL="230188" lvl="0" indent="-230188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4CAFE6"/>
              </a:buClr>
              <a:buSzPct val="130000"/>
              <a:buFont typeface="Arial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9371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64" y="338327"/>
            <a:ext cx="5350154" cy="821889"/>
          </a:xfrm>
        </p:spPr>
        <p:txBody>
          <a:bodyPr/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2600" b="1" kern="1200" dirty="0">
                <a:solidFill>
                  <a:schemeClr val="bg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03725"/>
          </a:xfrm>
        </p:spPr>
        <p:txBody>
          <a:bodyPr/>
          <a:lstStyle>
            <a:lvl1pPr marL="230188" indent="-230188">
              <a:lnSpc>
                <a:spcPct val="95000"/>
              </a:lnSpc>
              <a:spcAft>
                <a:spcPts val="1500"/>
              </a:spcAft>
              <a:defRPr lang="en-US" sz="2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95000"/>
              </a:lnSpc>
              <a:spcAft>
                <a:spcPts val="1500"/>
              </a:spcAft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95000"/>
              </a:lnSpc>
              <a:spcAft>
                <a:spcPts val="1500"/>
              </a:spcAft>
              <a:defRPr sz="2000"/>
            </a:lvl3pPr>
            <a:lvl4pPr>
              <a:lnSpc>
                <a:spcPct val="95000"/>
              </a:lnSpc>
              <a:spcAft>
                <a:spcPts val="1500"/>
              </a:spcAft>
              <a:defRPr sz="2000"/>
            </a:lvl4pPr>
            <a:lvl5pPr>
              <a:lnSpc>
                <a:spcPct val="95000"/>
              </a:lnSpc>
              <a:spcAft>
                <a:spcPts val="1500"/>
              </a:spcAft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lvl="0" indent="-230188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4CAFE6"/>
              </a:buClr>
              <a:buSzPct val="130000"/>
              <a:buFont typeface="Arial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03725"/>
          </a:xfrm>
        </p:spPr>
        <p:txBody>
          <a:bodyPr/>
          <a:lstStyle>
            <a:lvl1pPr marL="230188" indent="-230188">
              <a:lnSpc>
                <a:spcPct val="95000"/>
              </a:lnSpc>
              <a:spcAft>
                <a:spcPts val="1500"/>
              </a:spcAft>
              <a:defRPr lang="en-US" sz="2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95000"/>
              </a:lnSpc>
              <a:spcAft>
                <a:spcPts val="1500"/>
              </a:spcAft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95000"/>
              </a:lnSpc>
              <a:spcAft>
                <a:spcPts val="1500"/>
              </a:spcAft>
              <a:defRPr sz="2000"/>
            </a:lvl3pPr>
            <a:lvl4pPr>
              <a:lnSpc>
                <a:spcPct val="95000"/>
              </a:lnSpc>
              <a:spcAft>
                <a:spcPts val="1500"/>
              </a:spcAft>
              <a:defRPr sz="2000"/>
            </a:lvl4pPr>
            <a:lvl5pPr>
              <a:lnSpc>
                <a:spcPct val="95000"/>
              </a:lnSpc>
              <a:spcAft>
                <a:spcPts val="1500"/>
              </a:spcAft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lvl="0" indent="-230188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4CAFE6"/>
              </a:buClr>
              <a:buSzPct val="130000"/>
              <a:buFont typeface="Arial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77527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64" y="338327"/>
            <a:ext cx="5332224" cy="821889"/>
          </a:xfrm>
        </p:spPr>
        <p:txBody>
          <a:bodyPr/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2600" b="1" kern="1200" dirty="0">
                <a:solidFill>
                  <a:schemeClr val="bg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53068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3862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3598863" y="4308475"/>
            <a:ext cx="498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3600">
                <a:solidFill>
                  <a:srgbClr val="003F83"/>
                </a:solidFill>
                <a:ea typeface="ＭＳ Ｐゴシック"/>
              </a:rPr>
              <a:t>SECTION TITLE HERE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6559550" y="4799013"/>
            <a:ext cx="2027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800">
                <a:solidFill>
                  <a:srgbClr val="46B0E7"/>
                </a:solidFill>
                <a:ea typeface="ＭＳ Ｐゴシック"/>
              </a:rPr>
              <a:t>Subtitle goes here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6246813"/>
            <a:ext cx="9144000" cy="609600"/>
          </a:xfrm>
          <a:prstGeom prst="rect">
            <a:avLst/>
          </a:prstGeom>
          <a:solidFill>
            <a:srgbClr val="003F8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36860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CBFB51-461A-4CCF-B07B-E643B2D7C6BA}" type="datetime4">
              <a:rPr lang="en-US"/>
              <a:pPr/>
              <a:t>May 20, 2014</a:t>
            </a:fld>
            <a:endParaRPr lang="en-US"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81000"/>
            <a:ext cx="1143000" cy="39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68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CBFB51-461A-4CCF-B07B-E643B2D7C6BA}" type="datetime4">
              <a:rPr lang="en-US"/>
              <a:pPr/>
              <a:t>May 20, 2014</a:t>
            </a:fld>
            <a:endParaRPr lang="en-US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81000"/>
            <a:ext cx="1143000" cy="39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031E95-E572-4574-AD17-0AEE7BFE71E4}" type="datetime4">
              <a:rPr lang="en-US"/>
              <a:pPr/>
              <a:t>May 20, 2014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0824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143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143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1503C7-96E0-42C4-8DC3-5E59829E37F0}" type="datetime4">
              <a:rPr lang="en-US"/>
              <a:pPr/>
              <a:t>May 20, 2014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695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45C2FF-2839-4B94-B2D6-1852703152DB}" type="datetime4">
              <a:rPr lang="en-US"/>
              <a:pPr/>
              <a:t>May 20, 2014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7181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009230-40D7-4F7C-A427-E5F0CFEBB413}" type="datetime4">
              <a:rPr lang="en-US"/>
              <a:pPr/>
              <a:t>May 20, 2014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0410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7EE2FA-84CE-4E56-886C-EC3D9A0113E3}" type="datetime4">
              <a:rPr lang="en-US"/>
              <a:pPr/>
              <a:t>May 20, 2014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0483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0C24CD-D58C-442B-A08F-8473B18BEEB6}" type="datetime4">
              <a:rPr lang="en-US"/>
              <a:pPr/>
              <a:t>May 20, 2014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4459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DBC1C5-5FFA-4276-AB29-346EC837FC9F}" type="datetime4">
              <a:rPr lang="en-US"/>
              <a:pPr/>
              <a:t>May 20, 2014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627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F62D15-71BA-45CD-8B62-48AFBC2FA554}" type="datetime4">
              <a:rPr lang="en-US"/>
              <a:pPr/>
              <a:t>May 20, 2014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2742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66800"/>
            <a:ext cx="1943100" cy="2046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66800"/>
            <a:ext cx="5676900" cy="2046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6ABA80-7FE7-459B-BB25-1494B0871A4B}" type="datetime4">
              <a:rPr lang="en-US"/>
              <a:pPr/>
              <a:t>May 20, 2014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754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031E95-E572-4574-AD17-0AEE7BFE71E4}" type="datetime4">
              <a:rPr lang="en-US"/>
              <a:pPr/>
              <a:t>May 20, 2014</a:t>
            </a:fld>
            <a:endParaRPr lang="en-US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143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143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1503C7-96E0-42C4-8DC3-5E59829E37F0}" type="datetime4">
              <a:rPr lang="en-US"/>
              <a:pPr/>
              <a:t>May 20, 2014</a:t>
            </a:fld>
            <a:endParaRPr lang="en-US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45C2FF-2839-4B94-B2D6-1852703152DB}" type="datetime4">
              <a:rPr lang="en-US"/>
              <a:pPr/>
              <a:t>May 20, 2014</a:t>
            </a:fld>
            <a:endParaRPr lang="en-US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009230-40D7-4F7C-A427-E5F0CFEBB413}" type="datetime4">
              <a:rPr lang="en-US"/>
              <a:pPr/>
              <a:t>May 20, 2014</a:t>
            </a:fld>
            <a:endParaRPr lang="en-US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7EE2FA-84CE-4E56-886C-EC3D9A0113E3}" type="datetime4">
              <a:rPr lang="en-US"/>
              <a:pPr/>
              <a:t>May 20, 2014</a:t>
            </a:fld>
            <a:endParaRPr lang="en-US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0C24CD-D58C-442B-A08F-8473B18BEEB6}" type="datetime4">
              <a:rPr lang="en-US"/>
              <a:pPr/>
              <a:t>May 20, 2014</a:t>
            </a:fld>
            <a:endParaRPr lang="en-US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DBC1C5-5FFA-4276-AB29-346EC837FC9F}" type="datetime4">
              <a:rPr lang="en-US"/>
              <a:pPr/>
              <a:t>May 20, 2014</a:t>
            </a:fld>
            <a:endParaRPr lang="en-US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26" descr="PEW_smallFINAL"/>
          <p:cNvPicPr>
            <a:picLocks noChangeAspect="1" noChangeArrowheads="1"/>
          </p:cNvPicPr>
          <p:nvPr/>
        </p:nvPicPr>
        <p:blipFill>
          <a:blip r:embed="rId13" cstate="print"/>
          <a:srcRect r="55901"/>
          <a:stretch>
            <a:fillRect/>
          </a:stretch>
        </p:blipFill>
        <p:spPr bwMode="auto">
          <a:xfrm>
            <a:off x="457200" y="0"/>
            <a:ext cx="1600200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003F8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668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46B0E7"/>
                </a:solidFill>
                <a:latin typeface="Avenir 45 Book" pitchFamily="1" charset="0"/>
              </a:defRPr>
            </a:lvl1pPr>
          </a:lstStyle>
          <a:p>
            <a:fld id="{6FD68751-27D7-4043-B128-37FBFEEA160D}" type="datetime4">
              <a:rPr lang="en-US"/>
              <a:pPr/>
              <a:t>May 20, 2014</a:t>
            </a:fld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rgbClr val="4CAFE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8382000" y="6400800"/>
            <a:ext cx="3079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6AA909C0-EEEC-4F75-A57A-A662F803E75E}" type="slidenum">
              <a:rPr lang="en-US" sz="1200" baseline="-25000">
                <a:solidFill>
                  <a:srgbClr val="46B0E7"/>
                </a:solidFill>
              </a:rPr>
              <a:pPr/>
              <a:t>‹#›</a:t>
            </a:fld>
            <a:endParaRPr lang="en-US" sz="1200" baseline="-250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3F8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3F83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3F83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3F83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3F83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3F83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3F83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3F83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3F83"/>
          </a:solidFill>
          <a:latin typeface="Arial" charset="0"/>
          <a:ea typeface="ＭＳ Ｐゴシック" pitchFamily="1" charset="-128"/>
        </a:defRPr>
      </a:lvl9pPr>
    </p:titleStyle>
    <p:bodyStyle>
      <a:lvl1pPr marL="609600" indent="-609600" algn="l" rtl="0" eaLnBrk="1" fontAlgn="base" hangingPunct="1">
        <a:spcBef>
          <a:spcPct val="20000"/>
        </a:spcBef>
        <a:spcAft>
          <a:spcPct val="0"/>
        </a:spcAft>
        <a:buClr>
          <a:srgbClr val="46B0E7"/>
        </a:buClr>
        <a:buFont typeface="Times" pitchFamily="1" charset="0"/>
        <a:buChar char="•"/>
        <a:defRPr sz="1600">
          <a:solidFill>
            <a:srgbClr val="4F4F4F"/>
          </a:solidFill>
          <a:latin typeface="+mn-lt"/>
          <a:ea typeface="+mn-ea"/>
          <a:cs typeface="+mn-cs"/>
        </a:defRPr>
      </a:lvl1pPr>
      <a:lvl2pPr marL="990600" indent="-533400" algn="l" rtl="0" eaLnBrk="1" fontAlgn="base" hangingPunct="1">
        <a:spcBef>
          <a:spcPct val="20000"/>
        </a:spcBef>
        <a:spcAft>
          <a:spcPct val="0"/>
        </a:spcAft>
        <a:buClr>
          <a:srgbClr val="EB434C"/>
        </a:buClr>
        <a:buChar char="–"/>
        <a:defRPr sz="1600">
          <a:solidFill>
            <a:srgbClr val="4F4F4F"/>
          </a:solidFill>
          <a:latin typeface="+mn-lt"/>
          <a:ea typeface="+mn-ea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Clr>
          <a:srgbClr val="3FB1E8"/>
        </a:buClr>
        <a:buChar char="•"/>
        <a:defRPr sz="1600">
          <a:solidFill>
            <a:srgbClr val="4F4F4F"/>
          </a:solidFill>
          <a:latin typeface="+mn-lt"/>
          <a:ea typeface="+mn-ea"/>
        </a:defRPr>
      </a:lvl3pPr>
      <a:lvl4pPr marL="1752600" indent="-3810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4F4F4F"/>
          </a:solidFill>
          <a:latin typeface="+mn-lt"/>
          <a:ea typeface="+mn-ea"/>
        </a:defRPr>
      </a:lvl4pPr>
      <a:lvl5pPr marL="2209800" indent="-3810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F4F4F"/>
          </a:solidFill>
          <a:latin typeface="Avenir 45 Book" pitchFamily="1" charset="0"/>
          <a:ea typeface="+mn-ea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F4F4F"/>
          </a:solidFill>
          <a:latin typeface="Avenir 45 Book" pitchFamily="1" charset="0"/>
          <a:ea typeface="+mn-ea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F4F4F"/>
          </a:solidFill>
          <a:latin typeface="Avenir 45 Book" pitchFamily="1" charset="0"/>
          <a:ea typeface="+mn-ea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F4F4F"/>
          </a:solidFill>
          <a:latin typeface="Avenir 45 Book" pitchFamily="1" charset="0"/>
          <a:ea typeface="+mn-ea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F4F4F"/>
          </a:solidFill>
          <a:latin typeface="Avenir 45 Book" pitchFamily="1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2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1301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512764" y="338327"/>
            <a:ext cx="8108950" cy="821889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dirty="0" err="1" smtClean="0"/>
              <a:t>Cgglick</a:t>
            </a:r>
            <a:r>
              <a:rPr lang="en-US" dirty="0" smtClean="0"/>
              <a:t> to edit Master </a:t>
            </a:r>
            <a:br>
              <a:rPr lang="en-US" dirty="0" smtClean="0"/>
            </a:br>
            <a:r>
              <a:rPr lang="en-US" dirty="0" err="1" smtClean="0"/>
              <a:t>tTTitle</a:t>
            </a:r>
            <a:r>
              <a:rPr lang="en-US" dirty="0" smtClean="0"/>
              <a:t> style</a:t>
            </a:r>
            <a:endParaRPr lang="en-US" dirty="0"/>
          </a:p>
        </p:txBody>
      </p:sp>
      <p:sp>
        <p:nvSpPr>
          <p:cNvPr id="51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467699"/>
            <a:ext cx="8118475" cy="427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7" name="Rectangle 10"/>
          <p:cNvSpPr>
            <a:spLocks noChangeArrowheads="1"/>
          </p:cNvSpPr>
          <p:nvPr userDrawn="1"/>
        </p:nvSpPr>
        <p:spPr bwMode="auto">
          <a:xfrm>
            <a:off x="0" y="6391835"/>
            <a:ext cx="9144000" cy="46616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cs typeface="Arial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764306" y="404698"/>
            <a:ext cx="2857407" cy="563490"/>
            <a:chOff x="5764306" y="404698"/>
            <a:chExt cx="2857407" cy="563490"/>
          </a:xfrm>
        </p:grpSpPr>
        <p:sp>
          <p:nvSpPr>
            <p:cNvPr id="99" name="Rectangle 98"/>
            <p:cNvSpPr/>
            <p:nvPr userDrawn="1"/>
          </p:nvSpPr>
          <p:spPr>
            <a:xfrm>
              <a:off x="7451812" y="412843"/>
              <a:ext cx="14369" cy="5268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800" dirty="0">
                <a:solidFill>
                  <a:prstClr val="white"/>
                </a:solidFill>
              </a:endParaRPr>
            </a:p>
          </p:txBody>
        </p:sp>
        <p:pic>
          <p:nvPicPr>
            <p:cNvPr id="100" name="Picture 99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306" y="404698"/>
              <a:ext cx="1559962" cy="56349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 userDrawn="1"/>
          </p:nvGrpSpPr>
          <p:grpSpPr>
            <a:xfrm>
              <a:off x="7627873" y="495117"/>
              <a:ext cx="993840" cy="357770"/>
              <a:chOff x="7627873" y="495117"/>
              <a:chExt cx="993840" cy="357770"/>
            </a:xfrm>
          </p:grpSpPr>
          <p:sp>
            <p:nvSpPr>
              <p:cNvPr id="102" name="Freeform 101"/>
              <p:cNvSpPr>
                <a:spLocks/>
              </p:cNvSpPr>
              <p:nvPr/>
            </p:nvSpPr>
            <p:spPr bwMode="auto">
              <a:xfrm>
                <a:off x="7632717" y="513843"/>
                <a:ext cx="170483" cy="140940"/>
              </a:xfrm>
              <a:custGeom>
                <a:avLst/>
                <a:gdLst>
                  <a:gd name="T0" fmla="*/ 72 w 74"/>
                  <a:gd name="T1" fmla="*/ 57 h 60"/>
                  <a:gd name="T2" fmla="*/ 71 w 74"/>
                  <a:gd name="T3" fmla="*/ 57 h 60"/>
                  <a:gd name="T4" fmla="*/ 68 w 74"/>
                  <a:gd name="T5" fmla="*/ 56 h 60"/>
                  <a:gd name="T6" fmla="*/ 67 w 74"/>
                  <a:gd name="T7" fmla="*/ 50 h 60"/>
                  <a:gd name="T8" fmla="*/ 67 w 74"/>
                  <a:gd name="T9" fmla="*/ 50 h 60"/>
                  <a:gd name="T10" fmla="*/ 67 w 74"/>
                  <a:gd name="T11" fmla="*/ 10 h 60"/>
                  <a:gd name="T12" fmla="*/ 67 w 74"/>
                  <a:gd name="T13" fmla="*/ 8 h 60"/>
                  <a:gd name="T14" fmla="*/ 67 w 74"/>
                  <a:gd name="T15" fmla="*/ 4 h 60"/>
                  <a:gd name="T16" fmla="*/ 70 w 74"/>
                  <a:gd name="T17" fmla="*/ 3 h 60"/>
                  <a:gd name="T18" fmla="*/ 71 w 74"/>
                  <a:gd name="T19" fmla="*/ 3 h 60"/>
                  <a:gd name="T20" fmla="*/ 74 w 74"/>
                  <a:gd name="T21" fmla="*/ 1 h 60"/>
                  <a:gd name="T22" fmla="*/ 73 w 74"/>
                  <a:gd name="T23" fmla="*/ 0 h 60"/>
                  <a:gd name="T24" fmla="*/ 72 w 74"/>
                  <a:gd name="T25" fmla="*/ 0 h 60"/>
                  <a:gd name="T26" fmla="*/ 71 w 74"/>
                  <a:gd name="T27" fmla="*/ 0 h 60"/>
                  <a:gd name="T28" fmla="*/ 60 w 74"/>
                  <a:gd name="T29" fmla="*/ 0 h 60"/>
                  <a:gd name="T30" fmla="*/ 57 w 74"/>
                  <a:gd name="T31" fmla="*/ 1 h 60"/>
                  <a:gd name="T32" fmla="*/ 38 w 74"/>
                  <a:gd name="T33" fmla="*/ 45 h 60"/>
                  <a:gd name="T34" fmla="*/ 21 w 74"/>
                  <a:gd name="T35" fmla="*/ 3 h 60"/>
                  <a:gd name="T36" fmla="*/ 18 w 74"/>
                  <a:gd name="T37" fmla="*/ 0 h 60"/>
                  <a:gd name="T38" fmla="*/ 7 w 74"/>
                  <a:gd name="T39" fmla="*/ 0 h 60"/>
                  <a:gd name="T40" fmla="*/ 6 w 74"/>
                  <a:gd name="T41" fmla="*/ 0 h 60"/>
                  <a:gd name="T42" fmla="*/ 5 w 74"/>
                  <a:gd name="T43" fmla="*/ 0 h 60"/>
                  <a:gd name="T44" fmla="*/ 4 w 74"/>
                  <a:gd name="T45" fmla="*/ 1 h 60"/>
                  <a:gd name="T46" fmla="*/ 7 w 74"/>
                  <a:gd name="T47" fmla="*/ 3 h 60"/>
                  <a:gd name="T48" fmla="*/ 11 w 74"/>
                  <a:gd name="T49" fmla="*/ 4 h 60"/>
                  <a:gd name="T50" fmla="*/ 11 w 74"/>
                  <a:gd name="T51" fmla="*/ 6 h 60"/>
                  <a:gd name="T52" fmla="*/ 11 w 74"/>
                  <a:gd name="T53" fmla="*/ 8 h 60"/>
                  <a:gd name="T54" fmla="*/ 8 w 74"/>
                  <a:gd name="T55" fmla="*/ 50 h 60"/>
                  <a:gd name="T56" fmla="*/ 3 w 74"/>
                  <a:gd name="T57" fmla="*/ 57 h 60"/>
                  <a:gd name="T58" fmla="*/ 0 w 74"/>
                  <a:gd name="T59" fmla="*/ 59 h 60"/>
                  <a:gd name="T60" fmla="*/ 1 w 74"/>
                  <a:gd name="T61" fmla="*/ 60 h 60"/>
                  <a:gd name="T62" fmla="*/ 2 w 74"/>
                  <a:gd name="T63" fmla="*/ 60 h 60"/>
                  <a:gd name="T64" fmla="*/ 10 w 74"/>
                  <a:gd name="T65" fmla="*/ 60 h 60"/>
                  <a:gd name="T66" fmla="*/ 19 w 74"/>
                  <a:gd name="T67" fmla="*/ 60 h 60"/>
                  <a:gd name="T68" fmla="*/ 21 w 74"/>
                  <a:gd name="T69" fmla="*/ 60 h 60"/>
                  <a:gd name="T70" fmla="*/ 22 w 74"/>
                  <a:gd name="T71" fmla="*/ 59 h 60"/>
                  <a:gd name="T72" fmla="*/ 19 w 74"/>
                  <a:gd name="T73" fmla="*/ 57 h 60"/>
                  <a:gd name="T74" fmla="*/ 18 w 74"/>
                  <a:gd name="T75" fmla="*/ 57 h 60"/>
                  <a:gd name="T76" fmla="*/ 12 w 74"/>
                  <a:gd name="T77" fmla="*/ 50 h 60"/>
                  <a:gd name="T78" fmla="*/ 12 w 74"/>
                  <a:gd name="T79" fmla="*/ 47 h 60"/>
                  <a:gd name="T80" fmla="*/ 15 w 74"/>
                  <a:gd name="T81" fmla="*/ 8 h 60"/>
                  <a:gd name="T82" fmla="*/ 34 w 74"/>
                  <a:gd name="T83" fmla="*/ 56 h 60"/>
                  <a:gd name="T84" fmla="*/ 36 w 74"/>
                  <a:gd name="T85" fmla="*/ 58 h 60"/>
                  <a:gd name="T86" fmla="*/ 37 w 74"/>
                  <a:gd name="T87" fmla="*/ 56 h 60"/>
                  <a:gd name="T88" fmla="*/ 58 w 74"/>
                  <a:gd name="T89" fmla="*/ 7 h 60"/>
                  <a:gd name="T90" fmla="*/ 58 w 74"/>
                  <a:gd name="T91" fmla="*/ 50 h 60"/>
                  <a:gd name="T92" fmla="*/ 58 w 74"/>
                  <a:gd name="T93" fmla="*/ 51 h 60"/>
                  <a:gd name="T94" fmla="*/ 57 w 74"/>
                  <a:gd name="T95" fmla="*/ 56 h 60"/>
                  <a:gd name="T96" fmla="*/ 53 w 74"/>
                  <a:gd name="T97" fmla="*/ 57 h 60"/>
                  <a:gd name="T98" fmla="*/ 52 w 74"/>
                  <a:gd name="T99" fmla="*/ 57 h 60"/>
                  <a:gd name="T100" fmla="*/ 49 w 74"/>
                  <a:gd name="T101" fmla="*/ 59 h 60"/>
                  <a:gd name="T102" fmla="*/ 52 w 74"/>
                  <a:gd name="T103" fmla="*/ 60 h 60"/>
                  <a:gd name="T104" fmla="*/ 63 w 74"/>
                  <a:gd name="T105" fmla="*/ 60 h 60"/>
                  <a:gd name="T106" fmla="*/ 72 w 74"/>
                  <a:gd name="T107" fmla="*/ 60 h 60"/>
                  <a:gd name="T108" fmla="*/ 74 w 74"/>
                  <a:gd name="T109" fmla="*/ 59 h 60"/>
                  <a:gd name="T110" fmla="*/ 72 w 74"/>
                  <a:gd name="T111" fmla="*/ 5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" h="60">
                    <a:moveTo>
                      <a:pt x="72" y="57"/>
                    </a:moveTo>
                    <a:cubicBezTo>
                      <a:pt x="71" y="57"/>
                      <a:pt x="71" y="57"/>
                      <a:pt x="71" y="57"/>
                    </a:cubicBezTo>
                    <a:cubicBezTo>
                      <a:pt x="70" y="57"/>
                      <a:pt x="68" y="57"/>
                      <a:pt x="68" y="56"/>
                    </a:cubicBezTo>
                    <a:cubicBezTo>
                      <a:pt x="67" y="55"/>
                      <a:pt x="67" y="52"/>
                      <a:pt x="67" y="50"/>
                    </a:cubicBezTo>
                    <a:cubicBezTo>
                      <a:pt x="67" y="50"/>
                      <a:pt x="67" y="50"/>
                      <a:pt x="67" y="5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7" y="10"/>
                      <a:pt x="67" y="9"/>
                      <a:pt x="67" y="8"/>
                    </a:cubicBezTo>
                    <a:cubicBezTo>
                      <a:pt x="67" y="6"/>
                      <a:pt x="67" y="4"/>
                      <a:pt x="67" y="4"/>
                    </a:cubicBezTo>
                    <a:cubicBezTo>
                      <a:pt x="68" y="3"/>
                      <a:pt x="69" y="3"/>
                      <a:pt x="70" y="3"/>
                    </a:cubicBezTo>
                    <a:cubicBezTo>
                      <a:pt x="70" y="3"/>
                      <a:pt x="71" y="3"/>
                      <a:pt x="71" y="3"/>
                    </a:cubicBezTo>
                    <a:cubicBezTo>
                      <a:pt x="72" y="3"/>
                      <a:pt x="74" y="3"/>
                      <a:pt x="74" y="1"/>
                    </a:cubicBezTo>
                    <a:cubicBezTo>
                      <a:pt x="74" y="1"/>
                      <a:pt x="74" y="0"/>
                      <a:pt x="73" y="0"/>
                    </a:cubicBezTo>
                    <a:cubicBezTo>
                      <a:pt x="73" y="0"/>
                      <a:pt x="73" y="0"/>
                      <a:pt x="72" y="0"/>
                    </a:cubicBezTo>
                    <a:cubicBezTo>
                      <a:pt x="72" y="0"/>
                      <a:pt x="71" y="0"/>
                      <a:pt x="71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9" y="0"/>
                      <a:pt x="58" y="0"/>
                      <a:pt x="57" y="1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1"/>
                      <a:pt x="20" y="0"/>
                      <a:pt x="1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3"/>
                      <a:pt x="6" y="3"/>
                      <a:pt x="7" y="3"/>
                    </a:cubicBezTo>
                    <a:cubicBezTo>
                      <a:pt x="9" y="3"/>
                      <a:pt x="10" y="3"/>
                      <a:pt x="11" y="4"/>
                    </a:cubicBezTo>
                    <a:cubicBezTo>
                      <a:pt x="11" y="4"/>
                      <a:pt x="11" y="5"/>
                      <a:pt x="11" y="6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8" y="55"/>
                      <a:pt x="8" y="57"/>
                      <a:pt x="3" y="57"/>
                    </a:cubicBezTo>
                    <a:cubicBezTo>
                      <a:pt x="2" y="57"/>
                      <a:pt x="0" y="57"/>
                      <a:pt x="0" y="59"/>
                    </a:cubicBezTo>
                    <a:cubicBezTo>
                      <a:pt x="0" y="59"/>
                      <a:pt x="0" y="60"/>
                      <a:pt x="1" y="60"/>
                    </a:cubicBezTo>
                    <a:cubicBezTo>
                      <a:pt x="1" y="60"/>
                      <a:pt x="2" y="60"/>
                      <a:pt x="2" y="60"/>
                    </a:cubicBezTo>
                    <a:cubicBezTo>
                      <a:pt x="5" y="60"/>
                      <a:pt x="8" y="60"/>
                      <a:pt x="10" y="60"/>
                    </a:cubicBezTo>
                    <a:cubicBezTo>
                      <a:pt x="13" y="60"/>
                      <a:pt x="16" y="60"/>
                      <a:pt x="19" y="60"/>
                    </a:cubicBezTo>
                    <a:cubicBezTo>
                      <a:pt x="19" y="60"/>
                      <a:pt x="20" y="60"/>
                      <a:pt x="21" y="60"/>
                    </a:cubicBezTo>
                    <a:cubicBezTo>
                      <a:pt x="21" y="60"/>
                      <a:pt x="22" y="60"/>
                      <a:pt x="22" y="59"/>
                    </a:cubicBezTo>
                    <a:cubicBezTo>
                      <a:pt x="21" y="57"/>
                      <a:pt x="20" y="57"/>
                      <a:pt x="19" y="57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13" y="57"/>
                      <a:pt x="12" y="54"/>
                      <a:pt x="12" y="50"/>
                    </a:cubicBezTo>
                    <a:cubicBezTo>
                      <a:pt x="12" y="49"/>
                      <a:pt x="12" y="48"/>
                      <a:pt x="12" y="47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4" y="57"/>
                      <a:pt x="34" y="58"/>
                      <a:pt x="36" y="58"/>
                    </a:cubicBezTo>
                    <a:cubicBezTo>
                      <a:pt x="37" y="58"/>
                      <a:pt x="37" y="57"/>
                      <a:pt x="37" y="56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58" y="50"/>
                      <a:pt x="58" y="50"/>
                      <a:pt x="58" y="51"/>
                    </a:cubicBezTo>
                    <a:cubicBezTo>
                      <a:pt x="58" y="53"/>
                      <a:pt x="58" y="55"/>
                      <a:pt x="57" y="56"/>
                    </a:cubicBezTo>
                    <a:cubicBezTo>
                      <a:pt x="56" y="57"/>
                      <a:pt x="54" y="57"/>
                      <a:pt x="53" y="57"/>
                    </a:cubicBezTo>
                    <a:cubicBezTo>
                      <a:pt x="53" y="57"/>
                      <a:pt x="52" y="57"/>
                      <a:pt x="52" y="57"/>
                    </a:cubicBezTo>
                    <a:cubicBezTo>
                      <a:pt x="51" y="57"/>
                      <a:pt x="50" y="57"/>
                      <a:pt x="49" y="59"/>
                    </a:cubicBezTo>
                    <a:cubicBezTo>
                      <a:pt x="49" y="60"/>
                      <a:pt x="51" y="60"/>
                      <a:pt x="52" y="60"/>
                    </a:cubicBezTo>
                    <a:cubicBezTo>
                      <a:pt x="55" y="60"/>
                      <a:pt x="59" y="60"/>
                      <a:pt x="63" y="60"/>
                    </a:cubicBezTo>
                    <a:cubicBezTo>
                      <a:pt x="66" y="60"/>
                      <a:pt x="69" y="60"/>
                      <a:pt x="72" y="60"/>
                    </a:cubicBezTo>
                    <a:cubicBezTo>
                      <a:pt x="73" y="60"/>
                      <a:pt x="74" y="60"/>
                      <a:pt x="74" y="59"/>
                    </a:cubicBezTo>
                    <a:cubicBezTo>
                      <a:pt x="74" y="57"/>
                      <a:pt x="73" y="57"/>
                      <a:pt x="72" y="57"/>
                    </a:cubicBezTo>
                    <a:close/>
                  </a:path>
                </a:pathLst>
              </a:custGeom>
              <a:solidFill>
                <a:srgbClr val="0085BF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" name="Freeform 102"/>
              <p:cNvSpPr>
                <a:spLocks noEditPoints="1"/>
              </p:cNvSpPr>
              <p:nvPr/>
            </p:nvSpPr>
            <p:spPr bwMode="auto">
              <a:xfrm>
                <a:off x="7816761" y="551296"/>
                <a:ext cx="92022" cy="106444"/>
              </a:xfrm>
              <a:custGeom>
                <a:avLst/>
                <a:gdLst>
                  <a:gd name="T0" fmla="*/ 39 w 40"/>
                  <a:gd name="T1" fmla="*/ 37 h 45"/>
                  <a:gd name="T2" fmla="*/ 37 w 40"/>
                  <a:gd name="T3" fmla="*/ 38 h 45"/>
                  <a:gd name="T4" fmla="*/ 35 w 40"/>
                  <a:gd name="T5" fmla="*/ 40 h 45"/>
                  <a:gd name="T6" fmla="*/ 33 w 40"/>
                  <a:gd name="T7" fmla="*/ 37 h 45"/>
                  <a:gd name="T8" fmla="*/ 32 w 40"/>
                  <a:gd name="T9" fmla="*/ 33 h 45"/>
                  <a:gd name="T10" fmla="*/ 32 w 40"/>
                  <a:gd name="T11" fmla="*/ 32 h 45"/>
                  <a:gd name="T12" fmla="*/ 32 w 40"/>
                  <a:gd name="T13" fmla="*/ 10 h 45"/>
                  <a:gd name="T14" fmla="*/ 32 w 40"/>
                  <a:gd name="T15" fmla="*/ 8 h 45"/>
                  <a:gd name="T16" fmla="*/ 30 w 40"/>
                  <a:gd name="T17" fmla="*/ 3 h 45"/>
                  <a:gd name="T18" fmla="*/ 21 w 40"/>
                  <a:gd name="T19" fmla="*/ 0 h 45"/>
                  <a:gd name="T20" fmla="*/ 4 w 40"/>
                  <a:gd name="T21" fmla="*/ 7 h 45"/>
                  <a:gd name="T22" fmla="*/ 0 w 40"/>
                  <a:gd name="T23" fmla="*/ 14 h 45"/>
                  <a:gd name="T24" fmla="*/ 0 w 40"/>
                  <a:gd name="T25" fmla="*/ 15 h 45"/>
                  <a:gd name="T26" fmla="*/ 1 w 40"/>
                  <a:gd name="T27" fmla="*/ 15 h 45"/>
                  <a:gd name="T28" fmla="*/ 6 w 40"/>
                  <a:gd name="T29" fmla="*/ 14 h 45"/>
                  <a:gd name="T30" fmla="*/ 9 w 40"/>
                  <a:gd name="T31" fmla="*/ 11 h 45"/>
                  <a:gd name="T32" fmla="*/ 19 w 40"/>
                  <a:gd name="T33" fmla="*/ 3 h 45"/>
                  <a:gd name="T34" fmla="*/ 25 w 40"/>
                  <a:gd name="T35" fmla="*/ 11 h 45"/>
                  <a:gd name="T36" fmla="*/ 25 w 40"/>
                  <a:gd name="T37" fmla="*/ 15 h 45"/>
                  <a:gd name="T38" fmla="*/ 21 w 40"/>
                  <a:gd name="T39" fmla="*/ 20 h 45"/>
                  <a:gd name="T40" fmla="*/ 21 w 40"/>
                  <a:gd name="T41" fmla="*/ 20 h 45"/>
                  <a:gd name="T42" fmla="*/ 14 w 40"/>
                  <a:gd name="T43" fmla="*/ 23 h 45"/>
                  <a:gd name="T44" fmla="*/ 0 w 40"/>
                  <a:gd name="T45" fmla="*/ 37 h 45"/>
                  <a:gd name="T46" fmla="*/ 9 w 40"/>
                  <a:gd name="T47" fmla="*/ 45 h 45"/>
                  <a:gd name="T48" fmla="*/ 20 w 40"/>
                  <a:gd name="T49" fmla="*/ 41 h 45"/>
                  <a:gd name="T50" fmla="*/ 23 w 40"/>
                  <a:gd name="T51" fmla="*/ 39 h 45"/>
                  <a:gd name="T52" fmla="*/ 24 w 40"/>
                  <a:gd name="T53" fmla="*/ 38 h 45"/>
                  <a:gd name="T54" fmla="*/ 25 w 40"/>
                  <a:gd name="T55" fmla="*/ 38 h 45"/>
                  <a:gd name="T56" fmla="*/ 25 w 40"/>
                  <a:gd name="T57" fmla="*/ 38 h 45"/>
                  <a:gd name="T58" fmla="*/ 25 w 40"/>
                  <a:gd name="T59" fmla="*/ 38 h 45"/>
                  <a:gd name="T60" fmla="*/ 31 w 40"/>
                  <a:gd name="T61" fmla="*/ 45 h 45"/>
                  <a:gd name="T62" fmla="*/ 38 w 40"/>
                  <a:gd name="T63" fmla="*/ 42 h 45"/>
                  <a:gd name="T64" fmla="*/ 40 w 40"/>
                  <a:gd name="T65" fmla="*/ 38 h 45"/>
                  <a:gd name="T66" fmla="*/ 39 w 40"/>
                  <a:gd name="T67" fmla="*/ 37 h 45"/>
                  <a:gd name="T68" fmla="*/ 15 w 40"/>
                  <a:gd name="T69" fmla="*/ 26 h 45"/>
                  <a:gd name="T70" fmla="*/ 24 w 40"/>
                  <a:gd name="T71" fmla="*/ 22 h 45"/>
                  <a:gd name="T72" fmla="*/ 25 w 40"/>
                  <a:gd name="T73" fmla="*/ 21 h 45"/>
                  <a:gd name="T74" fmla="*/ 25 w 40"/>
                  <a:gd name="T75" fmla="*/ 21 h 45"/>
                  <a:gd name="T76" fmla="*/ 25 w 40"/>
                  <a:gd name="T77" fmla="*/ 22 h 45"/>
                  <a:gd name="T78" fmla="*/ 25 w 40"/>
                  <a:gd name="T79" fmla="*/ 23 h 45"/>
                  <a:gd name="T80" fmla="*/ 25 w 40"/>
                  <a:gd name="T81" fmla="*/ 24 h 45"/>
                  <a:gd name="T82" fmla="*/ 25 w 40"/>
                  <a:gd name="T83" fmla="*/ 29 h 45"/>
                  <a:gd name="T84" fmla="*/ 22 w 40"/>
                  <a:gd name="T85" fmla="*/ 36 h 45"/>
                  <a:gd name="T86" fmla="*/ 14 w 40"/>
                  <a:gd name="T87" fmla="*/ 40 h 45"/>
                  <a:gd name="T88" fmla="*/ 8 w 40"/>
                  <a:gd name="T89" fmla="*/ 35 h 45"/>
                  <a:gd name="T90" fmla="*/ 15 w 40"/>
                  <a:gd name="T91" fmla="*/ 26 h 45"/>
                  <a:gd name="T92" fmla="*/ 22 w 40"/>
                  <a:gd name="T93" fmla="*/ 20 h 45"/>
                  <a:gd name="T94" fmla="*/ 22 w 40"/>
                  <a:gd name="T95" fmla="*/ 20 h 45"/>
                  <a:gd name="T96" fmla="*/ 22 w 40"/>
                  <a:gd name="T97" fmla="*/ 2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0" h="45">
                    <a:moveTo>
                      <a:pt x="39" y="37"/>
                    </a:moveTo>
                    <a:cubicBezTo>
                      <a:pt x="39" y="37"/>
                      <a:pt x="38" y="38"/>
                      <a:pt x="37" y="38"/>
                    </a:cubicBezTo>
                    <a:cubicBezTo>
                      <a:pt x="37" y="39"/>
                      <a:pt x="36" y="40"/>
                      <a:pt x="35" y="40"/>
                    </a:cubicBezTo>
                    <a:cubicBezTo>
                      <a:pt x="34" y="40"/>
                      <a:pt x="33" y="39"/>
                      <a:pt x="33" y="37"/>
                    </a:cubicBezTo>
                    <a:cubicBezTo>
                      <a:pt x="32" y="36"/>
                      <a:pt x="32" y="34"/>
                      <a:pt x="32" y="33"/>
                    </a:cubicBezTo>
                    <a:cubicBezTo>
                      <a:pt x="32" y="33"/>
                      <a:pt x="32" y="33"/>
                      <a:pt x="32" y="32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9"/>
                      <a:pt x="32" y="9"/>
                      <a:pt x="32" y="8"/>
                    </a:cubicBezTo>
                    <a:cubicBezTo>
                      <a:pt x="32" y="6"/>
                      <a:pt x="32" y="4"/>
                      <a:pt x="30" y="3"/>
                    </a:cubicBezTo>
                    <a:cubicBezTo>
                      <a:pt x="28" y="1"/>
                      <a:pt x="24" y="0"/>
                      <a:pt x="21" y="0"/>
                    </a:cubicBezTo>
                    <a:cubicBezTo>
                      <a:pt x="15" y="0"/>
                      <a:pt x="8" y="3"/>
                      <a:pt x="4" y="7"/>
                    </a:cubicBezTo>
                    <a:cubicBezTo>
                      <a:pt x="2" y="8"/>
                      <a:pt x="0" y="11"/>
                      <a:pt x="0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3" y="15"/>
                      <a:pt x="5" y="15"/>
                      <a:pt x="6" y="14"/>
                    </a:cubicBezTo>
                    <a:cubicBezTo>
                      <a:pt x="7" y="13"/>
                      <a:pt x="8" y="12"/>
                      <a:pt x="9" y="11"/>
                    </a:cubicBezTo>
                    <a:cubicBezTo>
                      <a:pt x="11" y="6"/>
                      <a:pt x="13" y="3"/>
                      <a:pt x="19" y="3"/>
                    </a:cubicBezTo>
                    <a:cubicBezTo>
                      <a:pt x="25" y="3"/>
                      <a:pt x="25" y="6"/>
                      <a:pt x="25" y="11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9"/>
                      <a:pt x="25" y="18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9" y="26"/>
                      <a:pt x="0" y="30"/>
                      <a:pt x="0" y="37"/>
                    </a:cubicBezTo>
                    <a:cubicBezTo>
                      <a:pt x="0" y="42"/>
                      <a:pt x="5" y="45"/>
                      <a:pt x="9" y="45"/>
                    </a:cubicBezTo>
                    <a:cubicBezTo>
                      <a:pt x="13" y="45"/>
                      <a:pt x="17" y="43"/>
                      <a:pt x="20" y="41"/>
                    </a:cubicBezTo>
                    <a:cubicBezTo>
                      <a:pt x="21" y="41"/>
                      <a:pt x="22" y="40"/>
                      <a:pt x="23" y="39"/>
                    </a:cubicBezTo>
                    <a:cubicBezTo>
                      <a:pt x="24" y="39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5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6" y="39"/>
                      <a:pt x="26" y="45"/>
                      <a:pt x="31" y="45"/>
                    </a:cubicBezTo>
                    <a:cubicBezTo>
                      <a:pt x="34" y="45"/>
                      <a:pt x="36" y="43"/>
                      <a:pt x="38" y="42"/>
                    </a:cubicBezTo>
                    <a:cubicBezTo>
                      <a:pt x="39" y="41"/>
                      <a:pt x="40" y="40"/>
                      <a:pt x="40" y="38"/>
                    </a:cubicBezTo>
                    <a:cubicBezTo>
                      <a:pt x="40" y="38"/>
                      <a:pt x="40" y="37"/>
                      <a:pt x="39" y="37"/>
                    </a:cubicBezTo>
                    <a:close/>
                    <a:moveTo>
                      <a:pt x="15" y="26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1"/>
                      <a:pt x="25" y="2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5" y="21"/>
                      <a:pt x="25" y="22"/>
                    </a:cubicBezTo>
                    <a:cubicBezTo>
                      <a:pt x="25" y="22"/>
                      <a:pt x="25" y="22"/>
                      <a:pt x="25" y="23"/>
                    </a:cubicBezTo>
                    <a:cubicBezTo>
                      <a:pt x="25" y="23"/>
                      <a:pt x="25" y="23"/>
                      <a:pt x="25" y="24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5" y="33"/>
                      <a:pt x="25" y="34"/>
                      <a:pt x="22" y="36"/>
                    </a:cubicBezTo>
                    <a:cubicBezTo>
                      <a:pt x="20" y="38"/>
                      <a:pt x="17" y="40"/>
                      <a:pt x="14" y="40"/>
                    </a:cubicBezTo>
                    <a:cubicBezTo>
                      <a:pt x="11" y="40"/>
                      <a:pt x="8" y="38"/>
                      <a:pt x="8" y="35"/>
                    </a:cubicBezTo>
                    <a:cubicBezTo>
                      <a:pt x="8" y="30"/>
                      <a:pt x="11" y="28"/>
                      <a:pt x="15" y="26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</a:path>
                </a:pathLst>
              </a:custGeom>
              <a:solidFill>
                <a:srgbClr val="0085BF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" name="Freeform 103"/>
              <p:cNvSpPr>
                <a:spLocks/>
              </p:cNvSpPr>
              <p:nvPr/>
            </p:nvSpPr>
            <p:spPr bwMode="auto">
              <a:xfrm>
                <a:off x="7917501" y="551296"/>
                <a:ext cx="90085" cy="106444"/>
              </a:xfrm>
              <a:custGeom>
                <a:avLst/>
                <a:gdLst>
                  <a:gd name="T0" fmla="*/ 37 w 39"/>
                  <a:gd name="T1" fmla="*/ 35 h 45"/>
                  <a:gd name="T2" fmla="*/ 36 w 39"/>
                  <a:gd name="T3" fmla="*/ 37 h 45"/>
                  <a:gd name="T4" fmla="*/ 25 w 39"/>
                  <a:gd name="T5" fmla="*/ 41 h 45"/>
                  <a:gd name="T6" fmla="*/ 8 w 39"/>
                  <a:gd name="T7" fmla="*/ 22 h 45"/>
                  <a:gd name="T8" fmla="*/ 14 w 39"/>
                  <a:gd name="T9" fmla="*/ 6 h 45"/>
                  <a:gd name="T10" fmla="*/ 24 w 39"/>
                  <a:gd name="T11" fmla="*/ 3 h 45"/>
                  <a:gd name="T12" fmla="*/ 31 w 39"/>
                  <a:gd name="T13" fmla="*/ 8 h 45"/>
                  <a:gd name="T14" fmla="*/ 36 w 39"/>
                  <a:gd name="T15" fmla="*/ 13 h 45"/>
                  <a:gd name="T16" fmla="*/ 38 w 39"/>
                  <a:gd name="T17" fmla="*/ 10 h 45"/>
                  <a:gd name="T18" fmla="*/ 38 w 39"/>
                  <a:gd name="T19" fmla="*/ 8 h 45"/>
                  <a:gd name="T20" fmla="*/ 38 w 39"/>
                  <a:gd name="T21" fmla="*/ 6 h 45"/>
                  <a:gd name="T22" fmla="*/ 37 w 39"/>
                  <a:gd name="T23" fmla="*/ 3 h 45"/>
                  <a:gd name="T24" fmla="*/ 25 w 39"/>
                  <a:gd name="T25" fmla="*/ 0 h 45"/>
                  <a:gd name="T26" fmla="*/ 0 w 39"/>
                  <a:gd name="T27" fmla="*/ 23 h 45"/>
                  <a:gd name="T28" fmla="*/ 21 w 39"/>
                  <a:gd name="T29" fmla="*/ 45 h 45"/>
                  <a:gd name="T30" fmla="*/ 36 w 39"/>
                  <a:gd name="T31" fmla="*/ 40 h 45"/>
                  <a:gd name="T32" fmla="*/ 39 w 39"/>
                  <a:gd name="T33" fmla="*/ 37 h 45"/>
                  <a:gd name="T34" fmla="*/ 37 w 39"/>
                  <a:gd name="T35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" h="45">
                    <a:moveTo>
                      <a:pt x="37" y="35"/>
                    </a:moveTo>
                    <a:cubicBezTo>
                      <a:pt x="37" y="35"/>
                      <a:pt x="36" y="36"/>
                      <a:pt x="36" y="37"/>
                    </a:cubicBezTo>
                    <a:cubicBezTo>
                      <a:pt x="33" y="39"/>
                      <a:pt x="29" y="41"/>
                      <a:pt x="25" y="41"/>
                    </a:cubicBezTo>
                    <a:cubicBezTo>
                      <a:pt x="15" y="41"/>
                      <a:pt x="8" y="31"/>
                      <a:pt x="8" y="22"/>
                    </a:cubicBezTo>
                    <a:cubicBezTo>
                      <a:pt x="8" y="16"/>
                      <a:pt x="10" y="10"/>
                      <a:pt x="14" y="6"/>
                    </a:cubicBezTo>
                    <a:cubicBezTo>
                      <a:pt x="17" y="4"/>
                      <a:pt x="21" y="3"/>
                      <a:pt x="24" y="3"/>
                    </a:cubicBezTo>
                    <a:cubicBezTo>
                      <a:pt x="27" y="3"/>
                      <a:pt x="30" y="5"/>
                      <a:pt x="31" y="8"/>
                    </a:cubicBezTo>
                    <a:cubicBezTo>
                      <a:pt x="33" y="10"/>
                      <a:pt x="34" y="13"/>
                      <a:pt x="36" y="13"/>
                    </a:cubicBezTo>
                    <a:cubicBezTo>
                      <a:pt x="38" y="13"/>
                      <a:pt x="38" y="11"/>
                      <a:pt x="38" y="10"/>
                    </a:cubicBezTo>
                    <a:cubicBezTo>
                      <a:pt x="38" y="9"/>
                      <a:pt x="38" y="8"/>
                      <a:pt x="38" y="8"/>
                    </a:cubicBezTo>
                    <a:cubicBezTo>
                      <a:pt x="38" y="7"/>
                      <a:pt x="38" y="7"/>
                      <a:pt x="38" y="6"/>
                    </a:cubicBezTo>
                    <a:cubicBezTo>
                      <a:pt x="38" y="5"/>
                      <a:pt x="38" y="4"/>
                      <a:pt x="37" y="3"/>
                    </a:cubicBezTo>
                    <a:cubicBezTo>
                      <a:pt x="34" y="1"/>
                      <a:pt x="29" y="0"/>
                      <a:pt x="25" y="0"/>
                    </a:cubicBezTo>
                    <a:cubicBezTo>
                      <a:pt x="12" y="0"/>
                      <a:pt x="0" y="10"/>
                      <a:pt x="0" y="23"/>
                    </a:cubicBezTo>
                    <a:cubicBezTo>
                      <a:pt x="0" y="35"/>
                      <a:pt x="9" y="45"/>
                      <a:pt x="21" y="45"/>
                    </a:cubicBezTo>
                    <a:cubicBezTo>
                      <a:pt x="27" y="45"/>
                      <a:pt x="32" y="44"/>
                      <a:pt x="36" y="40"/>
                    </a:cubicBezTo>
                    <a:cubicBezTo>
                      <a:pt x="36" y="40"/>
                      <a:pt x="38" y="38"/>
                      <a:pt x="39" y="37"/>
                    </a:cubicBezTo>
                    <a:cubicBezTo>
                      <a:pt x="39" y="36"/>
                      <a:pt x="38" y="35"/>
                      <a:pt x="37" y="35"/>
                    </a:cubicBezTo>
                    <a:close/>
                  </a:path>
                </a:pathLst>
              </a:custGeom>
              <a:solidFill>
                <a:srgbClr val="0085BF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" name="Freeform 104"/>
              <p:cNvSpPr>
                <a:spLocks noEditPoints="1"/>
              </p:cNvSpPr>
              <p:nvPr/>
            </p:nvSpPr>
            <p:spPr bwMode="auto">
              <a:xfrm>
                <a:off x="8005649" y="508915"/>
                <a:ext cx="144330" cy="145868"/>
              </a:xfrm>
              <a:custGeom>
                <a:avLst/>
                <a:gdLst>
                  <a:gd name="T0" fmla="*/ 60 w 63"/>
                  <a:gd name="T1" fmla="*/ 59 h 62"/>
                  <a:gd name="T2" fmla="*/ 53 w 63"/>
                  <a:gd name="T3" fmla="*/ 50 h 62"/>
                  <a:gd name="T4" fmla="*/ 34 w 63"/>
                  <a:gd name="T5" fmla="*/ 2 h 62"/>
                  <a:gd name="T6" fmla="*/ 32 w 63"/>
                  <a:gd name="T7" fmla="*/ 0 h 62"/>
                  <a:gd name="T8" fmla="*/ 30 w 63"/>
                  <a:gd name="T9" fmla="*/ 3 h 62"/>
                  <a:gd name="T10" fmla="*/ 11 w 63"/>
                  <a:gd name="T11" fmla="*/ 50 h 62"/>
                  <a:gd name="T12" fmla="*/ 8 w 63"/>
                  <a:gd name="T13" fmla="*/ 58 h 62"/>
                  <a:gd name="T14" fmla="*/ 3 w 63"/>
                  <a:gd name="T15" fmla="*/ 59 h 62"/>
                  <a:gd name="T16" fmla="*/ 0 w 63"/>
                  <a:gd name="T17" fmla="*/ 61 h 62"/>
                  <a:gd name="T18" fmla="*/ 2 w 63"/>
                  <a:gd name="T19" fmla="*/ 62 h 62"/>
                  <a:gd name="T20" fmla="*/ 4 w 63"/>
                  <a:gd name="T21" fmla="*/ 62 h 62"/>
                  <a:gd name="T22" fmla="*/ 12 w 63"/>
                  <a:gd name="T23" fmla="*/ 62 h 62"/>
                  <a:gd name="T24" fmla="*/ 20 w 63"/>
                  <a:gd name="T25" fmla="*/ 62 h 62"/>
                  <a:gd name="T26" fmla="*/ 22 w 63"/>
                  <a:gd name="T27" fmla="*/ 62 h 62"/>
                  <a:gd name="T28" fmla="*/ 23 w 63"/>
                  <a:gd name="T29" fmla="*/ 61 h 62"/>
                  <a:gd name="T30" fmla="*/ 20 w 63"/>
                  <a:gd name="T31" fmla="*/ 59 h 62"/>
                  <a:gd name="T32" fmla="*/ 20 w 63"/>
                  <a:gd name="T33" fmla="*/ 59 h 62"/>
                  <a:gd name="T34" fmla="*/ 16 w 63"/>
                  <a:gd name="T35" fmla="*/ 59 h 62"/>
                  <a:gd name="T36" fmla="*/ 14 w 63"/>
                  <a:gd name="T37" fmla="*/ 56 h 62"/>
                  <a:gd name="T38" fmla="*/ 15 w 63"/>
                  <a:gd name="T39" fmla="*/ 51 h 62"/>
                  <a:gd name="T40" fmla="*/ 18 w 63"/>
                  <a:gd name="T41" fmla="*/ 44 h 62"/>
                  <a:gd name="T42" fmla="*/ 22 w 63"/>
                  <a:gd name="T43" fmla="*/ 40 h 62"/>
                  <a:gd name="T44" fmla="*/ 35 w 63"/>
                  <a:gd name="T45" fmla="*/ 40 h 62"/>
                  <a:gd name="T46" fmla="*/ 39 w 63"/>
                  <a:gd name="T47" fmla="*/ 41 h 62"/>
                  <a:gd name="T48" fmla="*/ 41 w 63"/>
                  <a:gd name="T49" fmla="*/ 45 h 62"/>
                  <a:gd name="T50" fmla="*/ 44 w 63"/>
                  <a:gd name="T51" fmla="*/ 52 h 62"/>
                  <a:gd name="T52" fmla="*/ 45 w 63"/>
                  <a:gd name="T53" fmla="*/ 57 h 62"/>
                  <a:gd name="T54" fmla="*/ 43 w 63"/>
                  <a:gd name="T55" fmla="*/ 59 h 62"/>
                  <a:gd name="T56" fmla="*/ 40 w 63"/>
                  <a:gd name="T57" fmla="*/ 59 h 62"/>
                  <a:gd name="T58" fmla="*/ 36 w 63"/>
                  <a:gd name="T59" fmla="*/ 61 h 62"/>
                  <a:gd name="T60" fmla="*/ 38 w 63"/>
                  <a:gd name="T61" fmla="*/ 62 h 62"/>
                  <a:gd name="T62" fmla="*/ 49 w 63"/>
                  <a:gd name="T63" fmla="*/ 62 h 62"/>
                  <a:gd name="T64" fmla="*/ 61 w 63"/>
                  <a:gd name="T65" fmla="*/ 62 h 62"/>
                  <a:gd name="T66" fmla="*/ 63 w 63"/>
                  <a:gd name="T67" fmla="*/ 61 h 62"/>
                  <a:gd name="T68" fmla="*/ 60 w 63"/>
                  <a:gd name="T69" fmla="*/ 59 h 62"/>
                  <a:gd name="T70" fmla="*/ 29 w 63"/>
                  <a:gd name="T71" fmla="*/ 16 h 62"/>
                  <a:gd name="T72" fmla="*/ 30 w 63"/>
                  <a:gd name="T73" fmla="*/ 18 h 62"/>
                  <a:gd name="T74" fmla="*/ 37 w 63"/>
                  <a:gd name="T75" fmla="*/ 34 h 62"/>
                  <a:gd name="T76" fmla="*/ 37 w 63"/>
                  <a:gd name="T77" fmla="*/ 36 h 62"/>
                  <a:gd name="T78" fmla="*/ 37 w 63"/>
                  <a:gd name="T79" fmla="*/ 37 h 62"/>
                  <a:gd name="T80" fmla="*/ 36 w 63"/>
                  <a:gd name="T81" fmla="*/ 37 h 62"/>
                  <a:gd name="T82" fmla="*/ 35 w 63"/>
                  <a:gd name="T83" fmla="*/ 37 h 62"/>
                  <a:gd name="T84" fmla="*/ 24 w 63"/>
                  <a:gd name="T85" fmla="*/ 37 h 62"/>
                  <a:gd name="T86" fmla="*/ 22 w 63"/>
                  <a:gd name="T87" fmla="*/ 37 h 62"/>
                  <a:gd name="T88" fmla="*/ 21 w 63"/>
                  <a:gd name="T89" fmla="*/ 37 h 62"/>
                  <a:gd name="T90" fmla="*/ 21 w 63"/>
                  <a:gd name="T91" fmla="*/ 36 h 62"/>
                  <a:gd name="T92" fmla="*/ 21 w 63"/>
                  <a:gd name="T93" fmla="*/ 36 h 62"/>
                  <a:gd name="T94" fmla="*/ 21 w 63"/>
                  <a:gd name="T95" fmla="*/ 36 h 62"/>
                  <a:gd name="T96" fmla="*/ 28 w 63"/>
                  <a:gd name="T97" fmla="*/ 18 h 62"/>
                  <a:gd name="T98" fmla="*/ 28 w 63"/>
                  <a:gd name="T99" fmla="*/ 17 h 62"/>
                  <a:gd name="T100" fmla="*/ 29 w 63"/>
                  <a:gd name="T101" fmla="*/ 16 h 62"/>
                  <a:gd name="T102" fmla="*/ 29 w 63"/>
                  <a:gd name="T103" fmla="*/ 1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3" h="62">
                    <a:moveTo>
                      <a:pt x="60" y="59"/>
                    </a:moveTo>
                    <a:cubicBezTo>
                      <a:pt x="56" y="59"/>
                      <a:pt x="54" y="54"/>
                      <a:pt x="53" y="50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3" y="2"/>
                      <a:pt x="33" y="0"/>
                      <a:pt x="32" y="0"/>
                    </a:cubicBezTo>
                    <a:cubicBezTo>
                      <a:pt x="30" y="0"/>
                      <a:pt x="30" y="2"/>
                      <a:pt x="30" y="3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2"/>
                      <a:pt x="9" y="57"/>
                      <a:pt x="8" y="58"/>
                    </a:cubicBezTo>
                    <a:cubicBezTo>
                      <a:pt x="7" y="59"/>
                      <a:pt x="5" y="59"/>
                      <a:pt x="3" y="59"/>
                    </a:cubicBezTo>
                    <a:cubicBezTo>
                      <a:pt x="3" y="59"/>
                      <a:pt x="0" y="59"/>
                      <a:pt x="0" y="61"/>
                    </a:cubicBezTo>
                    <a:cubicBezTo>
                      <a:pt x="0" y="62"/>
                      <a:pt x="2" y="62"/>
                      <a:pt x="2" y="62"/>
                    </a:cubicBezTo>
                    <a:cubicBezTo>
                      <a:pt x="3" y="62"/>
                      <a:pt x="4" y="62"/>
                      <a:pt x="4" y="62"/>
                    </a:cubicBezTo>
                    <a:cubicBezTo>
                      <a:pt x="7" y="62"/>
                      <a:pt x="9" y="62"/>
                      <a:pt x="12" y="62"/>
                    </a:cubicBezTo>
                    <a:cubicBezTo>
                      <a:pt x="15" y="62"/>
                      <a:pt x="17" y="62"/>
                      <a:pt x="20" y="62"/>
                    </a:cubicBezTo>
                    <a:cubicBezTo>
                      <a:pt x="21" y="62"/>
                      <a:pt x="21" y="62"/>
                      <a:pt x="22" y="62"/>
                    </a:cubicBezTo>
                    <a:cubicBezTo>
                      <a:pt x="22" y="62"/>
                      <a:pt x="23" y="62"/>
                      <a:pt x="23" y="61"/>
                    </a:cubicBezTo>
                    <a:cubicBezTo>
                      <a:pt x="23" y="59"/>
                      <a:pt x="21" y="59"/>
                      <a:pt x="20" y="59"/>
                    </a:cubicBezTo>
                    <a:cubicBezTo>
                      <a:pt x="20" y="59"/>
                      <a:pt x="20" y="59"/>
                      <a:pt x="20" y="59"/>
                    </a:cubicBezTo>
                    <a:cubicBezTo>
                      <a:pt x="19" y="59"/>
                      <a:pt x="17" y="59"/>
                      <a:pt x="16" y="59"/>
                    </a:cubicBezTo>
                    <a:cubicBezTo>
                      <a:pt x="15" y="58"/>
                      <a:pt x="14" y="57"/>
                      <a:pt x="14" y="56"/>
                    </a:cubicBezTo>
                    <a:cubicBezTo>
                      <a:pt x="14" y="55"/>
                      <a:pt x="15" y="53"/>
                      <a:pt x="15" y="51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20" y="40"/>
                      <a:pt x="19" y="41"/>
                      <a:pt x="22" y="40"/>
                    </a:cubicBezTo>
                    <a:cubicBezTo>
                      <a:pt x="35" y="40"/>
                      <a:pt x="35" y="40"/>
                      <a:pt x="35" y="40"/>
                    </a:cubicBezTo>
                    <a:cubicBezTo>
                      <a:pt x="38" y="40"/>
                      <a:pt x="39" y="40"/>
                      <a:pt x="39" y="41"/>
                    </a:cubicBezTo>
                    <a:cubicBezTo>
                      <a:pt x="39" y="41"/>
                      <a:pt x="40" y="43"/>
                      <a:pt x="41" y="45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4" y="53"/>
                      <a:pt x="45" y="56"/>
                      <a:pt x="45" y="57"/>
                    </a:cubicBezTo>
                    <a:cubicBezTo>
                      <a:pt x="45" y="58"/>
                      <a:pt x="45" y="58"/>
                      <a:pt x="43" y="59"/>
                    </a:cubicBezTo>
                    <a:cubicBezTo>
                      <a:pt x="42" y="59"/>
                      <a:pt x="41" y="59"/>
                      <a:pt x="40" y="59"/>
                    </a:cubicBezTo>
                    <a:cubicBezTo>
                      <a:pt x="39" y="59"/>
                      <a:pt x="36" y="59"/>
                      <a:pt x="36" y="61"/>
                    </a:cubicBezTo>
                    <a:cubicBezTo>
                      <a:pt x="36" y="62"/>
                      <a:pt x="38" y="62"/>
                      <a:pt x="38" y="62"/>
                    </a:cubicBezTo>
                    <a:cubicBezTo>
                      <a:pt x="42" y="62"/>
                      <a:pt x="46" y="62"/>
                      <a:pt x="49" y="62"/>
                    </a:cubicBezTo>
                    <a:cubicBezTo>
                      <a:pt x="53" y="62"/>
                      <a:pt x="57" y="62"/>
                      <a:pt x="61" y="62"/>
                    </a:cubicBezTo>
                    <a:cubicBezTo>
                      <a:pt x="62" y="62"/>
                      <a:pt x="63" y="62"/>
                      <a:pt x="63" y="61"/>
                    </a:cubicBezTo>
                    <a:cubicBezTo>
                      <a:pt x="63" y="59"/>
                      <a:pt x="61" y="59"/>
                      <a:pt x="60" y="59"/>
                    </a:cubicBezTo>
                    <a:close/>
                    <a:moveTo>
                      <a:pt x="29" y="16"/>
                    </a:moveTo>
                    <a:cubicBezTo>
                      <a:pt x="29" y="16"/>
                      <a:pt x="30" y="18"/>
                      <a:pt x="30" y="18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37" y="35"/>
                      <a:pt x="37" y="36"/>
                      <a:pt x="37" y="36"/>
                    </a:cubicBezTo>
                    <a:cubicBezTo>
                      <a:pt x="37" y="36"/>
                      <a:pt x="37" y="36"/>
                      <a:pt x="37" y="37"/>
                    </a:cubicBezTo>
                    <a:cubicBezTo>
                      <a:pt x="37" y="37"/>
                      <a:pt x="36" y="37"/>
                      <a:pt x="36" y="37"/>
                    </a:cubicBezTo>
                    <a:cubicBezTo>
                      <a:pt x="36" y="37"/>
                      <a:pt x="35" y="37"/>
                      <a:pt x="35" y="37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24" y="37"/>
                      <a:pt x="23" y="37"/>
                      <a:pt x="22" y="37"/>
                    </a:cubicBezTo>
                    <a:cubicBezTo>
                      <a:pt x="22" y="37"/>
                      <a:pt x="22" y="37"/>
                      <a:pt x="21" y="37"/>
                    </a:cubicBezTo>
                    <a:cubicBezTo>
                      <a:pt x="21" y="37"/>
                      <a:pt x="21" y="37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8"/>
                      <a:pt x="28" y="17"/>
                      <a:pt x="28" y="17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lose/>
                  </a:path>
                </a:pathLst>
              </a:custGeom>
              <a:solidFill>
                <a:srgbClr val="0085BF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" name="Freeform 105"/>
              <p:cNvSpPr>
                <a:spLocks/>
              </p:cNvSpPr>
              <p:nvPr/>
            </p:nvSpPr>
            <p:spPr bwMode="auto">
              <a:xfrm>
                <a:off x="8159665" y="551296"/>
                <a:ext cx="73618" cy="103487"/>
              </a:xfrm>
              <a:custGeom>
                <a:avLst/>
                <a:gdLst>
                  <a:gd name="T0" fmla="*/ 26 w 32"/>
                  <a:gd name="T1" fmla="*/ 1 h 44"/>
                  <a:gd name="T2" fmla="*/ 18 w 32"/>
                  <a:gd name="T3" fmla="*/ 5 h 44"/>
                  <a:gd name="T4" fmla="*/ 16 w 32"/>
                  <a:gd name="T5" fmla="*/ 7 h 44"/>
                  <a:gd name="T6" fmla="*/ 15 w 32"/>
                  <a:gd name="T7" fmla="*/ 8 h 44"/>
                  <a:gd name="T8" fmla="*/ 15 w 32"/>
                  <a:gd name="T9" fmla="*/ 8 h 44"/>
                  <a:gd name="T10" fmla="*/ 15 w 32"/>
                  <a:gd name="T11" fmla="*/ 7 h 44"/>
                  <a:gd name="T12" fmla="*/ 15 w 32"/>
                  <a:gd name="T13" fmla="*/ 7 h 44"/>
                  <a:gd name="T14" fmla="*/ 15 w 32"/>
                  <a:gd name="T15" fmla="*/ 2 h 44"/>
                  <a:gd name="T16" fmla="*/ 15 w 32"/>
                  <a:gd name="T17" fmla="*/ 2 h 44"/>
                  <a:gd name="T18" fmla="*/ 15 w 32"/>
                  <a:gd name="T19" fmla="*/ 1 h 44"/>
                  <a:gd name="T20" fmla="*/ 14 w 32"/>
                  <a:gd name="T21" fmla="*/ 0 h 44"/>
                  <a:gd name="T22" fmla="*/ 11 w 32"/>
                  <a:gd name="T23" fmla="*/ 1 h 44"/>
                  <a:gd name="T24" fmla="*/ 4 w 32"/>
                  <a:gd name="T25" fmla="*/ 6 h 44"/>
                  <a:gd name="T26" fmla="*/ 1 w 32"/>
                  <a:gd name="T27" fmla="*/ 8 h 44"/>
                  <a:gd name="T28" fmla="*/ 3 w 32"/>
                  <a:gd name="T29" fmla="*/ 10 h 44"/>
                  <a:gd name="T30" fmla="*/ 4 w 32"/>
                  <a:gd name="T31" fmla="*/ 10 h 44"/>
                  <a:gd name="T32" fmla="*/ 7 w 32"/>
                  <a:gd name="T33" fmla="*/ 10 h 44"/>
                  <a:gd name="T34" fmla="*/ 7 w 32"/>
                  <a:gd name="T35" fmla="*/ 15 h 44"/>
                  <a:gd name="T36" fmla="*/ 7 w 32"/>
                  <a:gd name="T37" fmla="*/ 16 h 44"/>
                  <a:gd name="T38" fmla="*/ 7 w 32"/>
                  <a:gd name="T39" fmla="*/ 34 h 44"/>
                  <a:gd name="T40" fmla="*/ 7 w 32"/>
                  <a:gd name="T41" fmla="*/ 37 h 44"/>
                  <a:gd name="T42" fmla="*/ 3 w 32"/>
                  <a:gd name="T43" fmla="*/ 41 h 44"/>
                  <a:gd name="T44" fmla="*/ 2 w 32"/>
                  <a:gd name="T45" fmla="*/ 41 h 44"/>
                  <a:gd name="T46" fmla="*/ 0 w 32"/>
                  <a:gd name="T47" fmla="*/ 43 h 44"/>
                  <a:gd name="T48" fmla="*/ 2 w 32"/>
                  <a:gd name="T49" fmla="*/ 44 h 44"/>
                  <a:gd name="T50" fmla="*/ 11 w 32"/>
                  <a:gd name="T51" fmla="*/ 44 h 44"/>
                  <a:gd name="T52" fmla="*/ 20 w 32"/>
                  <a:gd name="T53" fmla="*/ 44 h 44"/>
                  <a:gd name="T54" fmla="*/ 21 w 32"/>
                  <a:gd name="T55" fmla="*/ 44 h 44"/>
                  <a:gd name="T56" fmla="*/ 22 w 32"/>
                  <a:gd name="T57" fmla="*/ 43 h 44"/>
                  <a:gd name="T58" fmla="*/ 19 w 32"/>
                  <a:gd name="T59" fmla="*/ 41 h 44"/>
                  <a:gd name="T60" fmla="*/ 15 w 32"/>
                  <a:gd name="T61" fmla="*/ 37 h 44"/>
                  <a:gd name="T62" fmla="*/ 15 w 32"/>
                  <a:gd name="T63" fmla="*/ 34 h 44"/>
                  <a:gd name="T64" fmla="*/ 15 w 32"/>
                  <a:gd name="T65" fmla="*/ 19 h 44"/>
                  <a:gd name="T66" fmla="*/ 15 w 32"/>
                  <a:gd name="T67" fmla="*/ 18 h 44"/>
                  <a:gd name="T68" fmla="*/ 17 w 32"/>
                  <a:gd name="T69" fmla="*/ 10 h 44"/>
                  <a:gd name="T70" fmla="*/ 21 w 32"/>
                  <a:gd name="T71" fmla="*/ 6 h 44"/>
                  <a:gd name="T72" fmla="*/ 28 w 32"/>
                  <a:gd name="T73" fmla="*/ 10 h 44"/>
                  <a:gd name="T74" fmla="*/ 32 w 32"/>
                  <a:gd name="T75" fmla="*/ 6 h 44"/>
                  <a:gd name="T76" fmla="*/ 26 w 32"/>
                  <a:gd name="T77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2" h="44">
                    <a:moveTo>
                      <a:pt x="26" y="1"/>
                    </a:moveTo>
                    <a:cubicBezTo>
                      <a:pt x="23" y="1"/>
                      <a:pt x="20" y="3"/>
                      <a:pt x="18" y="5"/>
                    </a:cubicBezTo>
                    <a:cubicBezTo>
                      <a:pt x="17" y="6"/>
                      <a:pt x="16" y="6"/>
                      <a:pt x="16" y="7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12" y="1"/>
                      <a:pt x="11" y="1"/>
                    </a:cubicBezTo>
                    <a:cubicBezTo>
                      <a:pt x="10" y="3"/>
                      <a:pt x="6" y="6"/>
                      <a:pt x="4" y="6"/>
                    </a:cubicBezTo>
                    <a:cubicBezTo>
                      <a:pt x="3" y="7"/>
                      <a:pt x="1" y="7"/>
                      <a:pt x="1" y="8"/>
                    </a:cubicBezTo>
                    <a:cubicBezTo>
                      <a:pt x="1" y="9"/>
                      <a:pt x="2" y="10"/>
                      <a:pt x="3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9"/>
                      <a:pt x="6" y="10"/>
                      <a:pt x="7" y="10"/>
                    </a:cubicBezTo>
                    <a:cubicBezTo>
                      <a:pt x="7" y="11"/>
                      <a:pt x="7" y="14"/>
                      <a:pt x="7" y="15"/>
                    </a:cubicBezTo>
                    <a:cubicBezTo>
                      <a:pt x="7" y="15"/>
                      <a:pt x="7" y="16"/>
                      <a:pt x="7" y="16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5"/>
                      <a:pt x="7" y="36"/>
                      <a:pt x="7" y="37"/>
                    </a:cubicBezTo>
                    <a:cubicBezTo>
                      <a:pt x="7" y="39"/>
                      <a:pt x="7" y="41"/>
                      <a:pt x="3" y="41"/>
                    </a:cubicBezTo>
                    <a:cubicBezTo>
                      <a:pt x="3" y="41"/>
                      <a:pt x="2" y="41"/>
                      <a:pt x="2" y="41"/>
                    </a:cubicBezTo>
                    <a:cubicBezTo>
                      <a:pt x="1" y="42"/>
                      <a:pt x="0" y="42"/>
                      <a:pt x="0" y="43"/>
                    </a:cubicBezTo>
                    <a:cubicBezTo>
                      <a:pt x="0" y="44"/>
                      <a:pt x="2" y="44"/>
                      <a:pt x="2" y="44"/>
                    </a:cubicBezTo>
                    <a:cubicBezTo>
                      <a:pt x="5" y="44"/>
                      <a:pt x="8" y="44"/>
                      <a:pt x="11" y="44"/>
                    </a:cubicBezTo>
                    <a:cubicBezTo>
                      <a:pt x="14" y="44"/>
                      <a:pt x="17" y="44"/>
                      <a:pt x="20" y="44"/>
                    </a:cubicBezTo>
                    <a:cubicBezTo>
                      <a:pt x="21" y="44"/>
                      <a:pt x="21" y="44"/>
                      <a:pt x="21" y="44"/>
                    </a:cubicBezTo>
                    <a:cubicBezTo>
                      <a:pt x="22" y="44"/>
                      <a:pt x="22" y="43"/>
                      <a:pt x="22" y="43"/>
                    </a:cubicBezTo>
                    <a:cubicBezTo>
                      <a:pt x="22" y="41"/>
                      <a:pt x="20" y="41"/>
                      <a:pt x="19" y="41"/>
                    </a:cubicBezTo>
                    <a:cubicBezTo>
                      <a:pt x="15" y="41"/>
                      <a:pt x="15" y="39"/>
                      <a:pt x="15" y="37"/>
                    </a:cubicBezTo>
                    <a:cubicBezTo>
                      <a:pt x="15" y="36"/>
                      <a:pt x="15" y="35"/>
                      <a:pt x="15" y="34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5"/>
                      <a:pt x="15" y="12"/>
                      <a:pt x="17" y="10"/>
                    </a:cubicBezTo>
                    <a:cubicBezTo>
                      <a:pt x="18" y="8"/>
                      <a:pt x="20" y="6"/>
                      <a:pt x="21" y="6"/>
                    </a:cubicBezTo>
                    <a:cubicBezTo>
                      <a:pt x="24" y="6"/>
                      <a:pt x="24" y="10"/>
                      <a:pt x="28" y="10"/>
                    </a:cubicBezTo>
                    <a:cubicBezTo>
                      <a:pt x="30" y="10"/>
                      <a:pt x="32" y="8"/>
                      <a:pt x="32" y="6"/>
                    </a:cubicBezTo>
                    <a:cubicBezTo>
                      <a:pt x="32" y="2"/>
                      <a:pt x="29" y="1"/>
                      <a:pt x="26" y="1"/>
                    </a:cubicBezTo>
                    <a:close/>
                  </a:path>
                </a:pathLst>
              </a:custGeom>
              <a:solidFill>
                <a:srgbClr val="0085BF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" name="Freeform 106"/>
              <p:cNvSpPr>
                <a:spLocks/>
              </p:cNvSpPr>
              <p:nvPr/>
            </p:nvSpPr>
            <p:spPr bwMode="auto">
              <a:xfrm>
                <a:off x="8240063" y="530598"/>
                <a:ext cx="60057" cy="127142"/>
              </a:xfrm>
              <a:custGeom>
                <a:avLst/>
                <a:gdLst>
                  <a:gd name="T0" fmla="*/ 25 w 26"/>
                  <a:gd name="T1" fmla="*/ 46 h 54"/>
                  <a:gd name="T2" fmla="*/ 22 w 26"/>
                  <a:gd name="T3" fmla="*/ 48 h 54"/>
                  <a:gd name="T4" fmla="*/ 18 w 26"/>
                  <a:gd name="T5" fmla="*/ 50 h 54"/>
                  <a:gd name="T6" fmla="*/ 14 w 26"/>
                  <a:gd name="T7" fmla="*/ 46 h 54"/>
                  <a:gd name="T8" fmla="*/ 13 w 26"/>
                  <a:gd name="T9" fmla="*/ 39 h 54"/>
                  <a:gd name="T10" fmla="*/ 13 w 26"/>
                  <a:gd name="T11" fmla="*/ 39 h 54"/>
                  <a:gd name="T12" fmla="*/ 13 w 26"/>
                  <a:gd name="T13" fmla="*/ 39 h 54"/>
                  <a:gd name="T14" fmla="*/ 13 w 26"/>
                  <a:gd name="T15" fmla="*/ 15 h 54"/>
                  <a:gd name="T16" fmla="*/ 14 w 26"/>
                  <a:gd name="T17" fmla="*/ 13 h 54"/>
                  <a:gd name="T18" fmla="*/ 16 w 26"/>
                  <a:gd name="T19" fmla="*/ 13 h 54"/>
                  <a:gd name="T20" fmla="*/ 21 w 26"/>
                  <a:gd name="T21" fmla="*/ 13 h 54"/>
                  <a:gd name="T22" fmla="*/ 23 w 26"/>
                  <a:gd name="T23" fmla="*/ 13 h 54"/>
                  <a:gd name="T24" fmla="*/ 24 w 26"/>
                  <a:gd name="T25" fmla="*/ 13 h 54"/>
                  <a:gd name="T26" fmla="*/ 25 w 26"/>
                  <a:gd name="T27" fmla="*/ 11 h 54"/>
                  <a:gd name="T28" fmla="*/ 25 w 26"/>
                  <a:gd name="T29" fmla="*/ 10 h 54"/>
                  <a:gd name="T30" fmla="*/ 23 w 26"/>
                  <a:gd name="T31" fmla="*/ 9 h 54"/>
                  <a:gd name="T32" fmla="*/ 14 w 26"/>
                  <a:gd name="T33" fmla="*/ 9 h 54"/>
                  <a:gd name="T34" fmla="*/ 13 w 26"/>
                  <a:gd name="T35" fmla="*/ 8 h 54"/>
                  <a:gd name="T36" fmla="*/ 13 w 26"/>
                  <a:gd name="T37" fmla="*/ 1 h 54"/>
                  <a:gd name="T38" fmla="*/ 12 w 26"/>
                  <a:gd name="T39" fmla="*/ 0 h 54"/>
                  <a:gd name="T40" fmla="*/ 10 w 26"/>
                  <a:gd name="T41" fmla="*/ 1 h 54"/>
                  <a:gd name="T42" fmla="*/ 1 w 26"/>
                  <a:gd name="T43" fmla="*/ 10 h 54"/>
                  <a:gd name="T44" fmla="*/ 0 w 26"/>
                  <a:gd name="T45" fmla="*/ 12 h 54"/>
                  <a:gd name="T46" fmla="*/ 2 w 26"/>
                  <a:gd name="T47" fmla="*/ 13 h 54"/>
                  <a:gd name="T48" fmla="*/ 3 w 26"/>
                  <a:gd name="T49" fmla="*/ 13 h 54"/>
                  <a:gd name="T50" fmla="*/ 5 w 26"/>
                  <a:gd name="T51" fmla="*/ 13 h 54"/>
                  <a:gd name="T52" fmla="*/ 5 w 26"/>
                  <a:gd name="T53" fmla="*/ 14 h 54"/>
                  <a:gd name="T54" fmla="*/ 5 w 26"/>
                  <a:gd name="T55" fmla="*/ 39 h 54"/>
                  <a:gd name="T56" fmla="*/ 5 w 26"/>
                  <a:gd name="T57" fmla="*/ 42 h 54"/>
                  <a:gd name="T58" fmla="*/ 8 w 26"/>
                  <a:gd name="T59" fmla="*/ 51 h 54"/>
                  <a:gd name="T60" fmla="*/ 15 w 26"/>
                  <a:gd name="T61" fmla="*/ 54 h 54"/>
                  <a:gd name="T62" fmla="*/ 24 w 26"/>
                  <a:gd name="T63" fmla="*/ 50 h 54"/>
                  <a:gd name="T64" fmla="*/ 26 w 26"/>
                  <a:gd name="T65" fmla="*/ 47 h 54"/>
                  <a:gd name="T66" fmla="*/ 25 w 26"/>
                  <a:gd name="T67" fmla="*/ 4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6" h="54">
                    <a:moveTo>
                      <a:pt x="25" y="46"/>
                    </a:moveTo>
                    <a:cubicBezTo>
                      <a:pt x="24" y="46"/>
                      <a:pt x="23" y="47"/>
                      <a:pt x="22" y="48"/>
                    </a:cubicBezTo>
                    <a:cubicBezTo>
                      <a:pt x="21" y="49"/>
                      <a:pt x="20" y="50"/>
                      <a:pt x="18" y="50"/>
                    </a:cubicBezTo>
                    <a:cubicBezTo>
                      <a:pt x="16" y="50"/>
                      <a:pt x="14" y="48"/>
                      <a:pt x="14" y="46"/>
                    </a:cubicBezTo>
                    <a:cubicBezTo>
                      <a:pt x="13" y="44"/>
                      <a:pt x="13" y="41"/>
                      <a:pt x="13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3"/>
                      <a:pt x="13" y="13"/>
                      <a:pt x="14" y="13"/>
                    </a:cubicBezTo>
                    <a:cubicBezTo>
                      <a:pt x="15" y="13"/>
                      <a:pt x="15" y="13"/>
                      <a:pt x="16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3"/>
                      <a:pt x="23" y="13"/>
                      <a:pt x="23" y="13"/>
                    </a:cubicBezTo>
                    <a:cubicBezTo>
                      <a:pt x="23" y="13"/>
                      <a:pt x="24" y="13"/>
                      <a:pt x="24" y="13"/>
                    </a:cubicBezTo>
                    <a:cubicBezTo>
                      <a:pt x="25" y="12"/>
                      <a:pt x="25" y="12"/>
                      <a:pt x="25" y="11"/>
                    </a:cubicBezTo>
                    <a:cubicBezTo>
                      <a:pt x="25" y="11"/>
                      <a:pt x="25" y="10"/>
                      <a:pt x="25" y="10"/>
                    </a:cubicBezTo>
                    <a:cubicBezTo>
                      <a:pt x="24" y="10"/>
                      <a:pt x="24" y="9"/>
                      <a:pt x="23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3" y="9"/>
                      <a:pt x="13" y="9"/>
                      <a:pt x="13" y="8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0"/>
                      <a:pt x="12" y="0"/>
                    </a:cubicBezTo>
                    <a:cubicBezTo>
                      <a:pt x="11" y="0"/>
                      <a:pt x="11" y="0"/>
                      <a:pt x="10" y="1"/>
                    </a:cubicBezTo>
                    <a:cubicBezTo>
                      <a:pt x="8" y="5"/>
                      <a:pt x="6" y="8"/>
                      <a:pt x="1" y="10"/>
                    </a:cubicBezTo>
                    <a:cubicBezTo>
                      <a:pt x="1" y="11"/>
                      <a:pt x="0" y="11"/>
                      <a:pt x="0" y="12"/>
                    </a:cubicBezTo>
                    <a:cubicBezTo>
                      <a:pt x="0" y="13"/>
                      <a:pt x="1" y="13"/>
                      <a:pt x="2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3"/>
                      <a:pt x="4" y="13"/>
                      <a:pt x="5" y="13"/>
                    </a:cubicBezTo>
                    <a:cubicBezTo>
                      <a:pt x="5" y="13"/>
                      <a:pt x="5" y="13"/>
                      <a:pt x="5" y="14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40"/>
                      <a:pt x="5" y="41"/>
                      <a:pt x="5" y="42"/>
                    </a:cubicBezTo>
                    <a:cubicBezTo>
                      <a:pt x="5" y="45"/>
                      <a:pt x="6" y="48"/>
                      <a:pt x="8" y="51"/>
                    </a:cubicBezTo>
                    <a:cubicBezTo>
                      <a:pt x="9" y="53"/>
                      <a:pt x="12" y="54"/>
                      <a:pt x="15" y="54"/>
                    </a:cubicBezTo>
                    <a:cubicBezTo>
                      <a:pt x="18" y="54"/>
                      <a:pt x="22" y="53"/>
                      <a:pt x="24" y="50"/>
                    </a:cubicBezTo>
                    <a:cubicBezTo>
                      <a:pt x="25" y="50"/>
                      <a:pt x="26" y="49"/>
                      <a:pt x="26" y="47"/>
                    </a:cubicBezTo>
                    <a:cubicBezTo>
                      <a:pt x="26" y="47"/>
                      <a:pt x="26" y="46"/>
                      <a:pt x="25" y="46"/>
                    </a:cubicBezTo>
                    <a:close/>
                  </a:path>
                </a:pathLst>
              </a:custGeom>
              <a:solidFill>
                <a:srgbClr val="0085BF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" name="Freeform 107"/>
              <p:cNvSpPr>
                <a:spLocks/>
              </p:cNvSpPr>
              <p:nvPr/>
            </p:nvSpPr>
            <p:spPr bwMode="auto">
              <a:xfrm>
                <a:off x="8306901" y="495117"/>
                <a:ext cx="117208" cy="159666"/>
              </a:xfrm>
              <a:custGeom>
                <a:avLst/>
                <a:gdLst>
                  <a:gd name="T0" fmla="*/ 48 w 51"/>
                  <a:gd name="T1" fmla="*/ 65 h 68"/>
                  <a:gd name="T2" fmla="*/ 44 w 51"/>
                  <a:gd name="T3" fmla="*/ 61 h 68"/>
                  <a:gd name="T4" fmla="*/ 44 w 51"/>
                  <a:gd name="T5" fmla="*/ 58 h 68"/>
                  <a:gd name="T6" fmla="*/ 44 w 51"/>
                  <a:gd name="T7" fmla="*/ 43 h 68"/>
                  <a:gd name="T8" fmla="*/ 44 w 51"/>
                  <a:gd name="T9" fmla="*/ 42 h 68"/>
                  <a:gd name="T10" fmla="*/ 41 w 51"/>
                  <a:gd name="T11" fmla="*/ 29 h 68"/>
                  <a:gd name="T12" fmla="*/ 30 w 51"/>
                  <a:gd name="T13" fmla="*/ 24 h 68"/>
                  <a:gd name="T14" fmla="*/ 16 w 51"/>
                  <a:gd name="T15" fmla="*/ 30 h 68"/>
                  <a:gd name="T16" fmla="*/ 15 w 51"/>
                  <a:gd name="T17" fmla="*/ 31 h 68"/>
                  <a:gd name="T18" fmla="*/ 15 w 51"/>
                  <a:gd name="T19" fmla="*/ 30 h 68"/>
                  <a:gd name="T20" fmla="*/ 15 w 51"/>
                  <a:gd name="T21" fmla="*/ 2 h 68"/>
                  <a:gd name="T22" fmla="*/ 15 w 51"/>
                  <a:gd name="T23" fmla="*/ 2 h 68"/>
                  <a:gd name="T24" fmla="*/ 14 w 51"/>
                  <a:gd name="T25" fmla="*/ 1 h 68"/>
                  <a:gd name="T26" fmla="*/ 13 w 51"/>
                  <a:gd name="T27" fmla="*/ 0 h 68"/>
                  <a:gd name="T28" fmla="*/ 11 w 51"/>
                  <a:gd name="T29" fmla="*/ 1 h 68"/>
                  <a:gd name="T30" fmla="*/ 3 w 51"/>
                  <a:gd name="T31" fmla="*/ 4 h 68"/>
                  <a:gd name="T32" fmla="*/ 1 w 51"/>
                  <a:gd name="T33" fmla="*/ 6 h 68"/>
                  <a:gd name="T34" fmla="*/ 3 w 51"/>
                  <a:gd name="T35" fmla="*/ 7 h 68"/>
                  <a:gd name="T36" fmla="*/ 4 w 51"/>
                  <a:gd name="T37" fmla="*/ 7 h 68"/>
                  <a:gd name="T38" fmla="*/ 7 w 51"/>
                  <a:gd name="T39" fmla="*/ 12 h 68"/>
                  <a:gd name="T40" fmla="*/ 7 w 51"/>
                  <a:gd name="T41" fmla="*/ 14 h 68"/>
                  <a:gd name="T42" fmla="*/ 7 w 51"/>
                  <a:gd name="T43" fmla="*/ 58 h 68"/>
                  <a:gd name="T44" fmla="*/ 7 w 51"/>
                  <a:gd name="T45" fmla="*/ 61 h 68"/>
                  <a:gd name="T46" fmla="*/ 3 w 51"/>
                  <a:gd name="T47" fmla="*/ 65 h 68"/>
                  <a:gd name="T48" fmla="*/ 1 w 51"/>
                  <a:gd name="T49" fmla="*/ 65 h 68"/>
                  <a:gd name="T50" fmla="*/ 0 w 51"/>
                  <a:gd name="T51" fmla="*/ 67 h 68"/>
                  <a:gd name="T52" fmla="*/ 2 w 51"/>
                  <a:gd name="T53" fmla="*/ 68 h 68"/>
                  <a:gd name="T54" fmla="*/ 11 w 51"/>
                  <a:gd name="T55" fmla="*/ 68 h 68"/>
                  <a:gd name="T56" fmla="*/ 20 w 51"/>
                  <a:gd name="T57" fmla="*/ 68 h 68"/>
                  <a:gd name="T58" fmla="*/ 21 w 51"/>
                  <a:gd name="T59" fmla="*/ 68 h 68"/>
                  <a:gd name="T60" fmla="*/ 22 w 51"/>
                  <a:gd name="T61" fmla="*/ 67 h 68"/>
                  <a:gd name="T62" fmla="*/ 18 w 51"/>
                  <a:gd name="T63" fmla="*/ 65 h 68"/>
                  <a:gd name="T64" fmla="*/ 15 w 51"/>
                  <a:gd name="T65" fmla="*/ 61 h 68"/>
                  <a:gd name="T66" fmla="*/ 15 w 51"/>
                  <a:gd name="T67" fmla="*/ 58 h 68"/>
                  <a:gd name="T68" fmla="*/ 15 w 51"/>
                  <a:gd name="T69" fmla="*/ 40 h 68"/>
                  <a:gd name="T70" fmla="*/ 17 w 51"/>
                  <a:gd name="T71" fmla="*/ 32 h 68"/>
                  <a:gd name="T72" fmla="*/ 26 w 51"/>
                  <a:gd name="T73" fmla="*/ 28 h 68"/>
                  <a:gd name="T74" fmla="*/ 35 w 51"/>
                  <a:gd name="T75" fmla="*/ 32 h 68"/>
                  <a:gd name="T76" fmla="*/ 37 w 51"/>
                  <a:gd name="T77" fmla="*/ 41 h 68"/>
                  <a:gd name="T78" fmla="*/ 37 w 51"/>
                  <a:gd name="T79" fmla="*/ 58 h 68"/>
                  <a:gd name="T80" fmla="*/ 37 w 51"/>
                  <a:gd name="T81" fmla="*/ 61 h 68"/>
                  <a:gd name="T82" fmla="*/ 33 w 51"/>
                  <a:gd name="T83" fmla="*/ 65 h 68"/>
                  <a:gd name="T84" fmla="*/ 31 w 51"/>
                  <a:gd name="T85" fmla="*/ 65 h 68"/>
                  <a:gd name="T86" fmla="*/ 30 w 51"/>
                  <a:gd name="T87" fmla="*/ 67 h 68"/>
                  <a:gd name="T88" fmla="*/ 31 w 51"/>
                  <a:gd name="T89" fmla="*/ 68 h 68"/>
                  <a:gd name="T90" fmla="*/ 41 w 51"/>
                  <a:gd name="T91" fmla="*/ 68 h 68"/>
                  <a:gd name="T92" fmla="*/ 49 w 51"/>
                  <a:gd name="T93" fmla="*/ 68 h 68"/>
                  <a:gd name="T94" fmla="*/ 51 w 51"/>
                  <a:gd name="T95" fmla="*/ 68 h 68"/>
                  <a:gd name="T96" fmla="*/ 51 w 51"/>
                  <a:gd name="T97" fmla="*/ 67 h 68"/>
                  <a:gd name="T98" fmla="*/ 48 w 51"/>
                  <a:gd name="T99" fmla="*/ 6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1" h="68">
                    <a:moveTo>
                      <a:pt x="48" y="65"/>
                    </a:moveTo>
                    <a:cubicBezTo>
                      <a:pt x="44" y="65"/>
                      <a:pt x="44" y="63"/>
                      <a:pt x="44" y="61"/>
                    </a:cubicBezTo>
                    <a:cubicBezTo>
                      <a:pt x="44" y="60"/>
                      <a:pt x="44" y="59"/>
                      <a:pt x="44" y="58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4" y="37"/>
                      <a:pt x="44" y="33"/>
                      <a:pt x="41" y="29"/>
                    </a:cubicBezTo>
                    <a:cubicBezTo>
                      <a:pt x="39" y="25"/>
                      <a:pt x="34" y="24"/>
                      <a:pt x="30" y="24"/>
                    </a:cubicBezTo>
                    <a:cubicBezTo>
                      <a:pt x="24" y="24"/>
                      <a:pt x="20" y="26"/>
                      <a:pt x="16" y="30"/>
                    </a:cubicBezTo>
                    <a:cubicBezTo>
                      <a:pt x="16" y="30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0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1"/>
                      <a:pt x="14" y="1"/>
                    </a:cubicBezTo>
                    <a:cubicBezTo>
                      <a:pt x="14" y="1"/>
                      <a:pt x="14" y="0"/>
                      <a:pt x="13" y="0"/>
                    </a:cubicBezTo>
                    <a:cubicBezTo>
                      <a:pt x="12" y="0"/>
                      <a:pt x="11" y="1"/>
                      <a:pt x="11" y="1"/>
                    </a:cubicBezTo>
                    <a:cubicBezTo>
                      <a:pt x="9" y="3"/>
                      <a:pt x="5" y="4"/>
                      <a:pt x="3" y="4"/>
                    </a:cubicBezTo>
                    <a:cubicBezTo>
                      <a:pt x="2" y="4"/>
                      <a:pt x="1" y="5"/>
                      <a:pt x="1" y="6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3" y="7"/>
                      <a:pt x="4" y="7"/>
                      <a:pt x="4" y="7"/>
                    </a:cubicBezTo>
                    <a:cubicBezTo>
                      <a:pt x="7" y="7"/>
                      <a:pt x="7" y="9"/>
                      <a:pt x="7" y="12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7" y="58"/>
                      <a:pt x="7" y="58"/>
                      <a:pt x="7" y="58"/>
                    </a:cubicBezTo>
                    <a:cubicBezTo>
                      <a:pt x="7" y="59"/>
                      <a:pt x="7" y="60"/>
                      <a:pt x="7" y="61"/>
                    </a:cubicBezTo>
                    <a:cubicBezTo>
                      <a:pt x="7" y="63"/>
                      <a:pt x="7" y="65"/>
                      <a:pt x="3" y="65"/>
                    </a:cubicBezTo>
                    <a:cubicBezTo>
                      <a:pt x="3" y="65"/>
                      <a:pt x="2" y="65"/>
                      <a:pt x="1" y="65"/>
                    </a:cubicBezTo>
                    <a:cubicBezTo>
                      <a:pt x="1" y="66"/>
                      <a:pt x="0" y="66"/>
                      <a:pt x="0" y="67"/>
                    </a:cubicBezTo>
                    <a:cubicBezTo>
                      <a:pt x="0" y="68"/>
                      <a:pt x="1" y="68"/>
                      <a:pt x="2" y="68"/>
                    </a:cubicBezTo>
                    <a:cubicBezTo>
                      <a:pt x="5" y="68"/>
                      <a:pt x="8" y="68"/>
                      <a:pt x="11" y="68"/>
                    </a:cubicBezTo>
                    <a:cubicBezTo>
                      <a:pt x="14" y="68"/>
                      <a:pt x="17" y="68"/>
                      <a:pt x="20" y="68"/>
                    </a:cubicBezTo>
                    <a:cubicBezTo>
                      <a:pt x="20" y="68"/>
                      <a:pt x="21" y="68"/>
                      <a:pt x="21" y="68"/>
                    </a:cubicBezTo>
                    <a:cubicBezTo>
                      <a:pt x="21" y="68"/>
                      <a:pt x="22" y="67"/>
                      <a:pt x="22" y="67"/>
                    </a:cubicBezTo>
                    <a:cubicBezTo>
                      <a:pt x="21" y="65"/>
                      <a:pt x="19" y="65"/>
                      <a:pt x="18" y="65"/>
                    </a:cubicBezTo>
                    <a:cubicBezTo>
                      <a:pt x="15" y="65"/>
                      <a:pt x="15" y="63"/>
                      <a:pt x="15" y="61"/>
                    </a:cubicBezTo>
                    <a:cubicBezTo>
                      <a:pt x="15" y="60"/>
                      <a:pt x="15" y="59"/>
                      <a:pt x="15" y="58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15" y="37"/>
                      <a:pt x="15" y="35"/>
                      <a:pt x="17" y="32"/>
                    </a:cubicBezTo>
                    <a:cubicBezTo>
                      <a:pt x="20" y="30"/>
                      <a:pt x="23" y="28"/>
                      <a:pt x="26" y="28"/>
                    </a:cubicBezTo>
                    <a:cubicBezTo>
                      <a:pt x="30" y="28"/>
                      <a:pt x="33" y="30"/>
                      <a:pt x="35" y="32"/>
                    </a:cubicBezTo>
                    <a:cubicBezTo>
                      <a:pt x="37" y="35"/>
                      <a:pt x="37" y="38"/>
                      <a:pt x="37" y="41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59"/>
                      <a:pt x="37" y="60"/>
                      <a:pt x="37" y="61"/>
                    </a:cubicBezTo>
                    <a:cubicBezTo>
                      <a:pt x="37" y="63"/>
                      <a:pt x="36" y="65"/>
                      <a:pt x="33" y="65"/>
                    </a:cubicBezTo>
                    <a:cubicBezTo>
                      <a:pt x="32" y="65"/>
                      <a:pt x="32" y="65"/>
                      <a:pt x="31" y="65"/>
                    </a:cubicBezTo>
                    <a:cubicBezTo>
                      <a:pt x="30" y="66"/>
                      <a:pt x="30" y="66"/>
                      <a:pt x="30" y="67"/>
                    </a:cubicBezTo>
                    <a:cubicBezTo>
                      <a:pt x="30" y="68"/>
                      <a:pt x="31" y="68"/>
                      <a:pt x="31" y="68"/>
                    </a:cubicBezTo>
                    <a:cubicBezTo>
                      <a:pt x="34" y="68"/>
                      <a:pt x="38" y="68"/>
                      <a:pt x="41" y="68"/>
                    </a:cubicBezTo>
                    <a:cubicBezTo>
                      <a:pt x="43" y="68"/>
                      <a:pt x="46" y="68"/>
                      <a:pt x="49" y="68"/>
                    </a:cubicBezTo>
                    <a:cubicBezTo>
                      <a:pt x="50" y="68"/>
                      <a:pt x="50" y="68"/>
                      <a:pt x="51" y="68"/>
                    </a:cubicBezTo>
                    <a:cubicBezTo>
                      <a:pt x="51" y="68"/>
                      <a:pt x="51" y="67"/>
                      <a:pt x="51" y="67"/>
                    </a:cubicBezTo>
                    <a:cubicBezTo>
                      <a:pt x="51" y="65"/>
                      <a:pt x="49" y="65"/>
                      <a:pt x="48" y="65"/>
                    </a:cubicBezTo>
                    <a:close/>
                  </a:path>
                </a:pathLst>
              </a:custGeom>
              <a:solidFill>
                <a:srgbClr val="0085BF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" name="Freeform 108"/>
              <p:cNvSpPr>
                <a:spLocks/>
              </p:cNvSpPr>
              <p:nvPr/>
            </p:nvSpPr>
            <p:spPr bwMode="auto">
              <a:xfrm>
                <a:off x="8421202" y="554252"/>
                <a:ext cx="117208" cy="103487"/>
              </a:xfrm>
              <a:custGeom>
                <a:avLst/>
                <a:gdLst>
                  <a:gd name="T0" fmla="*/ 49 w 51"/>
                  <a:gd name="T1" fmla="*/ 37 h 44"/>
                  <a:gd name="T2" fmla="*/ 48 w 51"/>
                  <a:gd name="T3" fmla="*/ 37 h 44"/>
                  <a:gd name="T4" fmla="*/ 47 w 51"/>
                  <a:gd name="T5" fmla="*/ 37 h 44"/>
                  <a:gd name="T6" fmla="*/ 44 w 51"/>
                  <a:gd name="T7" fmla="*/ 34 h 44"/>
                  <a:gd name="T8" fmla="*/ 44 w 51"/>
                  <a:gd name="T9" fmla="*/ 31 h 44"/>
                  <a:gd name="T10" fmla="*/ 44 w 51"/>
                  <a:gd name="T11" fmla="*/ 3 h 44"/>
                  <a:gd name="T12" fmla="*/ 44 w 51"/>
                  <a:gd name="T13" fmla="*/ 2 h 44"/>
                  <a:gd name="T14" fmla="*/ 44 w 51"/>
                  <a:gd name="T15" fmla="*/ 1 h 44"/>
                  <a:gd name="T16" fmla="*/ 43 w 51"/>
                  <a:gd name="T17" fmla="*/ 0 h 44"/>
                  <a:gd name="T18" fmla="*/ 32 w 51"/>
                  <a:gd name="T19" fmla="*/ 0 h 44"/>
                  <a:gd name="T20" fmla="*/ 31 w 51"/>
                  <a:gd name="T21" fmla="*/ 0 h 44"/>
                  <a:gd name="T22" fmla="*/ 30 w 51"/>
                  <a:gd name="T23" fmla="*/ 0 h 44"/>
                  <a:gd name="T24" fmla="*/ 30 w 51"/>
                  <a:gd name="T25" fmla="*/ 1 h 44"/>
                  <a:gd name="T26" fmla="*/ 33 w 51"/>
                  <a:gd name="T27" fmla="*/ 3 h 44"/>
                  <a:gd name="T28" fmla="*/ 37 w 51"/>
                  <a:gd name="T29" fmla="*/ 7 h 44"/>
                  <a:gd name="T30" fmla="*/ 37 w 51"/>
                  <a:gd name="T31" fmla="*/ 10 h 44"/>
                  <a:gd name="T32" fmla="*/ 37 w 51"/>
                  <a:gd name="T33" fmla="*/ 28 h 44"/>
                  <a:gd name="T34" fmla="*/ 37 w 51"/>
                  <a:gd name="T35" fmla="*/ 31 h 44"/>
                  <a:gd name="T36" fmla="*/ 35 w 51"/>
                  <a:gd name="T37" fmla="*/ 35 h 44"/>
                  <a:gd name="T38" fmla="*/ 25 w 51"/>
                  <a:gd name="T39" fmla="*/ 39 h 44"/>
                  <a:gd name="T40" fmla="*/ 16 w 51"/>
                  <a:gd name="T41" fmla="*/ 35 h 44"/>
                  <a:gd name="T42" fmla="*/ 15 w 51"/>
                  <a:gd name="T43" fmla="*/ 25 h 44"/>
                  <a:gd name="T44" fmla="*/ 15 w 51"/>
                  <a:gd name="T45" fmla="*/ 4 h 44"/>
                  <a:gd name="T46" fmla="*/ 15 w 51"/>
                  <a:gd name="T47" fmla="*/ 3 h 44"/>
                  <a:gd name="T48" fmla="*/ 14 w 51"/>
                  <a:gd name="T49" fmla="*/ 1 h 44"/>
                  <a:gd name="T50" fmla="*/ 13 w 51"/>
                  <a:gd name="T51" fmla="*/ 0 h 44"/>
                  <a:gd name="T52" fmla="*/ 2 w 51"/>
                  <a:gd name="T53" fmla="*/ 0 h 44"/>
                  <a:gd name="T54" fmla="*/ 1 w 51"/>
                  <a:gd name="T55" fmla="*/ 0 h 44"/>
                  <a:gd name="T56" fmla="*/ 1 w 51"/>
                  <a:gd name="T57" fmla="*/ 0 h 44"/>
                  <a:gd name="T58" fmla="*/ 0 w 51"/>
                  <a:gd name="T59" fmla="*/ 1 h 44"/>
                  <a:gd name="T60" fmla="*/ 3 w 51"/>
                  <a:gd name="T61" fmla="*/ 3 h 44"/>
                  <a:gd name="T62" fmla="*/ 7 w 51"/>
                  <a:gd name="T63" fmla="*/ 7 h 44"/>
                  <a:gd name="T64" fmla="*/ 7 w 51"/>
                  <a:gd name="T65" fmla="*/ 10 h 44"/>
                  <a:gd name="T66" fmla="*/ 7 w 51"/>
                  <a:gd name="T67" fmla="*/ 25 h 44"/>
                  <a:gd name="T68" fmla="*/ 7 w 51"/>
                  <a:gd name="T69" fmla="*/ 26 h 44"/>
                  <a:gd name="T70" fmla="*/ 10 w 51"/>
                  <a:gd name="T71" fmla="*/ 38 h 44"/>
                  <a:gd name="T72" fmla="*/ 22 w 51"/>
                  <a:gd name="T73" fmla="*/ 44 h 44"/>
                  <a:gd name="T74" fmla="*/ 32 w 51"/>
                  <a:gd name="T75" fmla="*/ 41 h 44"/>
                  <a:gd name="T76" fmla="*/ 36 w 51"/>
                  <a:gd name="T77" fmla="*/ 37 h 44"/>
                  <a:gd name="T78" fmla="*/ 37 w 51"/>
                  <a:gd name="T79" fmla="*/ 38 h 44"/>
                  <a:gd name="T80" fmla="*/ 37 w 51"/>
                  <a:gd name="T81" fmla="*/ 39 h 44"/>
                  <a:gd name="T82" fmla="*/ 37 w 51"/>
                  <a:gd name="T83" fmla="*/ 41 h 44"/>
                  <a:gd name="T84" fmla="*/ 37 w 51"/>
                  <a:gd name="T85" fmla="*/ 43 h 44"/>
                  <a:gd name="T86" fmla="*/ 37 w 51"/>
                  <a:gd name="T87" fmla="*/ 44 h 44"/>
                  <a:gd name="T88" fmla="*/ 37 w 51"/>
                  <a:gd name="T89" fmla="*/ 44 h 44"/>
                  <a:gd name="T90" fmla="*/ 37 w 51"/>
                  <a:gd name="T91" fmla="*/ 44 h 44"/>
                  <a:gd name="T92" fmla="*/ 39 w 51"/>
                  <a:gd name="T93" fmla="*/ 44 h 44"/>
                  <a:gd name="T94" fmla="*/ 48 w 51"/>
                  <a:gd name="T95" fmla="*/ 40 h 44"/>
                  <a:gd name="T96" fmla="*/ 51 w 51"/>
                  <a:gd name="T97" fmla="*/ 38 h 44"/>
                  <a:gd name="T98" fmla="*/ 49 w 51"/>
                  <a:gd name="T9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1" h="44">
                    <a:moveTo>
                      <a:pt x="49" y="37"/>
                    </a:moveTo>
                    <a:cubicBezTo>
                      <a:pt x="48" y="37"/>
                      <a:pt x="48" y="37"/>
                      <a:pt x="48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4" y="37"/>
                      <a:pt x="44" y="36"/>
                      <a:pt x="44" y="34"/>
                    </a:cubicBezTo>
                    <a:cubicBezTo>
                      <a:pt x="44" y="33"/>
                      <a:pt x="44" y="32"/>
                      <a:pt x="44" y="31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3"/>
                      <a:pt x="44" y="2"/>
                      <a:pt x="44" y="2"/>
                    </a:cubicBezTo>
                    <a:cubicBezTo>
                      <a:pt x="44" y="2"/>
                      <a:pt x="44" y="1"/>
                      <a:pt x="44" y="1"/>
                    </a:cubicBezTo>
                    <a:cubicBezTo>
                      <a:pt x="44" y="0"/>
                      <a:pt x="43" y="0"/>
                      <a:pt x="4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0" y="0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3"/>
                      <a:pt x="32" y="3"/>
                      <a:pt x="33" y="3"/>
                    </a:cubicBezTo>
                    <a:cubicBezTo>
                      <a:pt x="37" y="3"/>
                      <a:pt x="37" y="5"/>
                      <a:pt x="37" y="7"/>
                    </a:cubicBezTo>
                    <a:cubicBezTo>
                      <a:pt x="37" y="8"/>
                      <a:pt x="37" y="9"/>
                      <a:pt x="37" y="10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37" y="29"/>
                      <a:pt x="37" y="30"/>
                      <a:pt x="37" y="31"/>
                    </a:cubicBezTo>
                    <a:cubicBezTo>
                      <a:pt x="37" y="32"/>
                      <a:pt x="37" y="34"/>
                      <a:pt x="35" y="35"/>
                    </a:cubicBezTo>
                    <a:cubicBezTo>
                      <a:pt x="33" y="38"/>
                      <a:pt x="29" y="39"/>
                      <a:pt x="25" y="39"/>
                    </a:cubicBezTo>
                    <a:cubicBezTo>
                      <a:pt x="22" y="39"/>
                      <a:pt x="18" y="38"/>
                      <a:pt x="16" y="35"/>
                    </a:cubicBezTo>
                    <a:cubicBezTo>
                      <a:pt x="15" y="33"/>
                      <a:pt x="15" y="28"/>
                      <a:pt x="15" y="2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4"/>
                      <a:pt x="15" y="3"/>
                      <a:pt x="15" y="3"/>
                    </a:cubicBezTo>
                    <a:cubicBezTo>
                      <a:pt x="15" y="2"/>
                      <a:pt x="15" y="2"/>
                      <a:pt x="14" y="1"/>
                    </a:cubicBezTo>
                    <a:cubicBezTo>
                      <a:pt x="14" y="1"/>
                      <a:pt x="13" y="0"/>
                      <a:pt x="1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3" y="3"/>
                      <a:pt x="3" y="3"/>
                    </a:cubicBezTo>
                    <a:cubicBezTo>
                      <a:pt x="7" y="3"/>
                      <a:pt x="7" y="5"/>
                      <a:pt x="7" y="7"/>
                    </a:cubicBezTo>
                    <a:cubicBezTo>
                      <a:pt x="7" y="8"/>
                      <a:pt x="7" y="9"/>
                      <a:pt x="7" y="10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6"/>
                      <a:pt x="7" y="26"/>
                    </a:cubicBezTo>
                    <a:cubicBezTo>
                      <a:pt x="7" y="30"/>
                      <a:pt x="7" y="35"/>
                      <a:pt x="10" y="38"/>
                    </a:cubicBezTo>
                    <a:cubicBezTo>
                      <a:pt x="13" y="42"/>
                      <a:pt x="17" y="44"/>
                      <a:pt x="22" y="44"/>
                    </a:cubicBezTo>
                    <a:cubicBezTo>
                      <a:pt x="26" y="44"/>
                      <a:pt x="30" y="42"/>
                      <a:pt x="32" y="41"/>
                    </a:cubicBezTo>
                    <a:cubicBezTo>
                      <a:pt x="34" y="39"/>
                      <a:pt x="36" y="37"/>
                      <a:pt x="36" y="37"/>
                    </a:cubicBezTo>
                    <a:cubicBezTo>
                      <a:pt x="36" y="37"/>
                      <a:pt x="36" y="37"/>
                      <a:pt x="37" y="38"/>
                    </a:cubicBezTo>
                    <a:cubicBezTo>
                      <a:pt x="37" y="38"/>
                      <a:pt x="37" y="39"/>
                      <a:pt x="37" y="39"/>
                    </a:cubicBezTo>
                    <a:cubicBezTo>
                      <a:pt x="37" y="40"/>
                      <a:pt x="37" y="41"/>
                      <a:pt x="37" y="41"/>
                    </a:cubicBezTo>
                    <a:cubicBezTo>
                      <a:pt x="37" y="43"/>
                      <a:pt x="37" y="43"/>
                      <a:pt x="37" y="43"/>
                    </a:cubicBezTo>
                    <a:cubicBezTo>
                      <a:pt x="37" y="43"/>
                      <a:pt x="37" y="44"/>
                      <a:pt x="37" y="44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8" y="44"/>
                      <a:pt x="39" y="44"/>
                      <a:pt x="39" y="44"/>
                    </a:cubicBezTo>
                    <a:cubicBezTo>
                      <a:pt x="41" y="42"/>
                      <a:pt x="45" y="41"/>
                      <a:pt x="48" y="40"/>
                    </a:cubicBezTo>
                    <a:cubicBezTo>
                      <a:pt x="49" y="40"/>
                      <a:pt x="50" y="40"/>
                      <a:pt x="51" y="38"/>
                    </a:cubicBezTo>
                    <a:cubicBezTo>
                      <a:pt x="50" y="37"/>
                      <a:pt x="49" y="37"/>
                      <a:pt x="49" y="37"/>
                    </a:cubicBezTo>
                    <a:close/>
                  </a:path>
                </a:pathLst>
              </a:custGeom>
              <a:solidFill>
                <a:srgbClr val="0085BF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" name="Freeform 109"/>
              <p:cNvSpPr>
                <a:spLocks/>
              </p:cNvSpPr>
              <p:nvPr/>
            </p:nvSpPr>
            <p:spPr bwMode="auto">
              <a:xfrm>
                <a:off x="8548095" y="551296"/>
                <a:ext cx="73618" cy="103487"/>
              </a:xfrm>
              <a:custGeom>
                <a:avLst/>
                <a:gdLst>
                  <a:gd name="T0" fmla="*/ 26 w 32"/>
                  <a:gd name="T1" fmla="*/ 1 h 44"/>
                  <a:gd name="T2" fmla="*/ 18 w 32"/>
                  <a:gd name="T3" fmla="*/ 5 h 44"/>
                  <a:gd name="T4" fmla="*/ 15 w 32"/>
                  <a:gd name="T5" fmla="*/ 7 h 44"/>
                  <a:gd name="T6" fmla="*/ 15 w 32"/>
                  <a:gd name="T7" fmla="*/ 8 h 44"/>
                  <a:gd name="T8" fmla="*/ 14 w 32"/>
                  <a:gd name="T9" fmla="*/ 8 h 44"/>
                  <a:gd name="T10" fmla="*/ 14 w 32"/>
                  <a:gd name="T11" fmla="*/ 7 h 44"/>
                  <a:gd name="T12" fmla="*/ 14 w 32"/>
                  <a:gd name="T13" fmla="*/ 7 h 44"/>
                  <a:gd name="T14" fmla="*/ 14 w 32"/>
                  <a:gd name="T15" fmla="*/ 2 h 44"/>
                  <a:gd name="T16" fmla="*/ 14 w 32"/>
                  <a:gd name="T17" fmla="*/ 2 h 44"/>
                  <a:gd name="T18" fmla="*/ 14 w 32"/>
                  <a:gd name="T19" fmla="*/ 1 h 44"/>
                  <a:gd name="T20" fmla="*/ 13 w 32"/>
                  <a:gd name="T21" fmla="*/ 0 h 44"/>
                  <a:gd name="T22" fmla="*/ 11 w 32"/>
                  <a:gd name="T23" fmla="*/ 1 h 44"/>
                  <a:gd name="T24" fmla="*/ 3 w 32"/>
                  <a:gd name="T25" fmla="*/ 6 h 44"/>
                  <a:gd name="T26" fmla="*/ 1 w 32"/>
                  <a:gd name="T27" fmla="*/ 8 h 44"/>
                  <a:gd name="T28" fmla="*/ 2 w 32"/>
                  <a:gd name="T29" fmla="*/ 10 h 44"/>
                  <a:gd name="T30" fmla="*/ 4 w 32"/>
                  <a:gd name="T31" fmla="*/ 10 h 44"/>
                  <a:gd name="T32" fmla="*/ 6 w 32"/>
                  <a:gd name="T33" fmla="*/ 10 h 44"/>
                  <a:gd name="T34" fmla="*/ 7 w 32"/>
                  <a:gd name="T35" fmla="*/ 15 h 44"/>
                  <a:gd name="T36" fmla="*/ 7 w 32"/>
                  <a:gd name="T37" fmla="*/ 16 h 44"/>
                  <a:gd name="T38" fmla="*/ 7 w 32"/>
                  <a:gd name="T39" fmla="*/ 34 h 44"/>
                  <a:gd name="T40" fmla="*/ 7 w 32"/>
                  <a:gd name="T41" fmla="*/ 37 h 44"/>
                  <a:gd name="T42" fmla="*/ 3 w 32"/>
                  <a:gd name="T43" fmla="*/ 41 h 44"/>
                  <a:gd name="T44" fmla="*/ 1 w 32"/>
                  <a:gd name="T45" fmla="*/ 41 h 44"/>
                  <a:gd name="T46" fmla="*/ 0 w 32"/>
                  <a:gd name="T47" fmla="*/ 43 h 44"/>
                  <a:gd name="T48" fmla="*/ 2 w 32"/>
                  <a:gd name="T49" fmla="*/ 44 h 44"/>
                  <a:gd name="T50" fmla="*/ 11 w 32"/>
                  <a:gd name="T51" fmla="*/ 44 h 44"/>
                  <a:gd name="T52" fmla="*/ 20 w 32"/>
                  <a:gd name="T53" fmla="*/ 44 h 44"/>
                  <a:gd name="T54" fmla="*/ 21 w 32"/>
                  <a:gd name="T55" fmla="*/ 44 h 44"/>
                  <a:gd name="T56" fmla="*/ 21 w 32"/>
                  <a:gd name="T57" fmla="*/ 43 h 44"/>
                  <a:gd name="T58" fmla="*/ 18 w 32"/>
                  <a:gd name="T59" fmla="*/ 41 h 44"/>
                  <a:gd name="T60" fmla="*/ 14 w 32"/>
                  <a:gd name="T61" fmla="*/ 37 h 44"/>
                  <a:gd name="T62" fmla="*/ 14 w 32"/>
                  <a:gd name="T63" fmla="*/ 34 h 44"/>
                  <a:gd name="T64" fmla="*/ 14 w 32"/>
                  <a:gd name="T65" fmla="*/ 19 h 44"/>
                  <a:gd name="T66" fmla="*/ 14 w 32"/>
                  <a:gd name="T67" fmla="*/ 18 h 44"/>
                  <a:gd name="T68" fmla="*/ 17 w 32"/>
                  <a:gd name="T69" fmla="*/ 10 h 44"/>
                  <a:gd name="T70" fmla="*/ 21 w 32"/>
                  <a:gd name="T71" fmla="*/ 6 h 44"/>
                  <a:gd name="T72" fmla="*/ 27 w 32"/>
                  <a:gd name="T73" fmla="*/ 10 h 44"/>
                  <a:gd name="T74" fmla="*/ 32 w 32"/>
                  <a:gd name="T75" fmla="*/ 6 h 44"/>
                  <a:gd name="T76" fmla="*/ 26 w 32"/>
                  <a:gd name="T77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2" h="44">
                    <a:moveTo>
                      <a:pt x="26" y="1"/>
                    </a:moveTo>
                    <a:cubicBezTo>
                      <a:pt x="22" y="1"/>
                      <a:pt x="20" y="3"/>
                      <a:pt x="18" y="5"/>
                    </a:cubicBezTo>
                    <a:cubicBezTo>
                      <a:pt x="17" y="6"/>
                      <a:pt x="16" y="6"/>
                      <a:pt x="15" y="7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4" y="8"/>
                    </a:cubicBezTo>
                    <a:cubicBezTo>
                      <a:pt x="14" y="8"/>
                      <a:pt x="14" y="8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12" y="0"/>
                      <a:pt x="12" y="1"/>
                      <a:pt x="11" y="1"/>
                    </a:cubicBezTo>
                    <a:cubicBezTo>
                      <a:pt x="10" y="3"/>
                      <a:pt x="6" y="6"/>
                      <a:pt x="3" y="6"/>
                    </a:cubicBezTo>
                    <a:cubicBezTo>
                      <a:pt x="3" y="7"/>
                      <a:pt x="1" y="7"/>
                      <a:pt x="1" y="8"/>
                    </a:cubicBezTo>
                    <a:cubicBezTo>
                      <a:pt x="1" y="9"/>
                      <a:pt x="2" y="10"/>
                      <a:pt x="2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9"/>
                      <a:pt x="6" y="10"/>
                      <a:pt x="6" y="10"/>
                    </a:cubicBezTo>
                    <a:cubicBezTo>
                      <a:pt x="7" y="11"/>
                      <a:pt x="7" y="14"/>
                      <a:pt x="7" y="15"/>
                    </a:cubicBezTo>
                    <a:cubicBezTo>
                      <a:pt x="7" y="15"/>
                      <a:pt x="7" y="16"/>
                      <a:pt x="7" y="16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5"/>
                      <a:pt x="7" y="36"/>
                      <a:pt x="7" y="37"/>
                    </a:cubicBezTo>
                    <a:cubicBezTo>
                      <a:pt x="7" y="39"/>
                      <a:pt x="7" y="41"/>
                      <a:pt x="3" y="41"/>
                    </a:cubicBezTo>
                    <a:cubicBezTo>
                      <a:pt x="3" y="41"/>
                      <a:pt x="2" y="41"/>
                      <a:pt x="1" y="41"/>
                    </a:cubicBezTo>
                    <a:cubicBezTo>
                      <a:pt x="1" y="42"/>
                      <a:pt x="0" y="42"/>
                      <a:pt x="0" y="43"/>
                    </a:cubicBezTo>
                    <a:cubicBezTo>
                      <a:pt x="0" y="44"/>
                      <a:pt x="1" y="44"/>
                      <a:pt x="2" y="44"/>
                    </a:cubicBezTo>
                    <a:cubicBezTo>
                      <a:pt x="5" y="44"/>
                      <a:pt x="8" y="44"/>
                      <a:pt x="11" y="44"/>
                    </a:cubicBezTo>
                    <a:cubicBezTo>
                      <a:pt x="14" y="44"/>
                      <a:pt x="17" y="44"/>
                      <a:pt x="20" y="44"/>
                    </a:cubicBezTo>
                    <a:cubicBezTo>
                      <a:pt x="20" y="44"/>
                      <a:pt x="21" y="44"/>
                      <a:pt x="21" y="44"/>
                    </a:cubicBezTo>
                    <a:cubicBezTo>
                      <a:pt x="21" y="44"/>
                      <a:pt x="21" y="43"/>
                      <a:pt x="21" y="43"/>
                    </a:cubicBezTo>
                    <a:cubicBezTo>
                      <a:pt x="21" y="41"/>
                      <a:pt x="19" y="41"/>
                      <a:pt x="18" y="41"/>
                    </a:cubicBezTo>
                    <a:cubicBezTo>
                      <a:pt x="15" y="41"/>
                      <a:pt x="14" y="39"/>
                      <a:pt x="14" y="37"/>
                    </a:cubicBezTo>
                    <a:cubicBezTo>
                      <a:pt x="14" y="36"/>
                      <a:pt x="14" y="35"/>
                      <a:pt x="14" y="34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5"/>
                      <a:pt x="15" y="12"/>
                      <a:pt x="17" y="10"/>
                    </a:cubicBezTo>
                    <a:cubicBezTo>
                      <a:pt x="18" y="8"/>
                      <a:pt x="19" y="6"/>
                      <a:pt x="21" y="6"/>
                    </a:cubicBezTo>
                    <a:cubicBezTo>
                      <a:pt x="23" y="6"/>
                      <a:pt x="23" y="10"/>
                      <a:pt x="27" y="10"/>
                    </a:cubicBezTo>
                    <a:cubicBezTo>
                      <a:pt x="30" y="10"/>
                      <a:pt x="32" y="8"/>
                      <a:pt x="32" y="6"/>
                    </a:cubicBezTo>
                    <a:cubicBezTo>
                      <a:pt x="32" y="2"/>
                      <a:pt x="29" y="1"/>
                      <a:pt x="26" y="1"/>
                    </a:cubicBezTo>
                    <a:close/>
                  </a:path>
                </a:pathLst>
              </a:custGeom>
              <a:solidFill>
                <a:srgbClr val="0085BF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" name="Freeform 110"/>
              <p:cNvSpPr>
                <a:spLocks/>
              </p:cNvSpPr>
              <p:nvPr/>
            </p:nvSpPr>
            <p:spPr bwMode="auto">
              <a:xfrm>
                <a:off x="7627873" y="708991"/>
                <a:ext cx="101709" cy="140940"/>
              </a:xfrm>
              <a:custGeom>
                <a:avLst/>
                <a:gdLst>
                  <a:gd name="T0" fmla="*/ 42 w 44"/>
                  <a:gd name="T1" fmla="*/ 14 h 60"/>
                  <a:gd name="T2" fmla="*/ 44 w 44"/>
                  <a:gd name="T3" fmla="*/ 12 h 60"/>
                  <a:gd name="T4" fmla="*/ 43 w 44"/>
                  <a:gd name="T5" fmla="*/ 10 h 60"/>
                  <a:gd name="T6" fmla="*/ 43 w 44"/>
                  <a:gd name="T7" fmla="*/ 3 h 60"/>
                  <a:gd name="T8" fmla="*/ 44 w 44"/>
                  <a:gd name="T9" fmla="*/ 2 h 60"/>
                  <a:gd name="T10" fmla="*/ 43 w 44"/>
                  <a:gd name="T11" fmla="*/ 0 h 60"/>
                  <a:gd name="T12" fmla="*/ 42 w 44"/>
                  <a:gd name="T13" fmla="*/ 0 h 60"/>
                  <a:gd name="T14" fmla="*/ 10 w 44"/>
                  <a:gd name="T15" fmla="*/ 0 h 60"/>
                  <a:gd name="T16" fmla="*/ 2 w 44"/>
                  <a:gd name="T17" fmla="*/ 0 h 60"/>
                  <a:gd name="T18" fmla="*/ 0 w 44"/>
                  <a:gd name="T19" fmla="*/ 1 h 60"/>
                  <a:gd name="T20" fmla="*/ 2 w 44"/>
                  <a:gd name="T21" fmla="*/ 3 h 60"/>
                  <a:gd name="T22" fmla="*/ 8 w 44"/>
                  <a:gd name="T23" fmla="*/ 8 h 60"/>
                  <a:gd name="T24" fmla="*/ 8 w 44"/>
                  <a:gd name="T25" fmla="*/ 10 h 60"/>
                  <a:gd name="T26" fmla="*/ 8 w 44"/>
                  <a:gd name="T27" fmla="*/ 49 h 60"/>
                  <a:gd name="T28" fmla="*/ 8 w 44"/>
                  <a:gd name="T29" fmla="*/ 51 h 60"/>
                  <a:gd name="T30" fmla="*/ 2 w 44"/>
                  <a:gd name="T31" fmla="*/ 57 h 60"/>
                  <a:gd name="T32" fmla="*/ 2 w 44"/>
                  <a:gd name="T33" fmla="*/ 57 h 60"/>
                  <a:gd name="T34" fmla="*/ 0 w 44"/>
                  <a:gd name="T35" fmla="*/ 58 h 60"/>
                  <a:gd name="T36" fmla="*/ 0 w 44"/>
                  <a:gd name="T37" fmla="*/ 60 h 60"/>
                  <a:gd name="T38" fmla="*/ 2 w 44"/>
                  <a:gd name="T39" fmla="*/ 60 h 60"/>
                  <a:gd name="T40" fmla="*/ 12 w 44"/>
                  <a:gd name="T41" fmla="*/ 60 h 60"/>
                  <a:gd name="T42" fmla="*/ 22 w 44"/>
                  <a:gd name="T43" fmla="*/ 60 h 60"/>
                  <a:gd name="T44" fmla="*/ 24 w 44"/>
                  <a:gd name="T45" fmla="*/ 60 h 60"/>
                  <a:gd name="T46" fmla="*/ 24 w 44"/>
                  <a:gd name="T47" fmla="*/ 58 h 60"/>
                  <a:gd name="T48" fmla="*/ 22 w 44"/>
                  <a:gd name="T49" fmla="*/ 57 h 60"/>
                  <a:gd name="T50" fmla="*/ 22 w 44"/>
                  <a:gd name="T51" fmla="*/ 57 h 60"/>
                  <a:gd name="T52" fmla="*/ 16 w 44"/>
                  <a:gd name="T53" fmla="*/ 51 h 60"/>
                  <a:gd name="T54" fmla="*/ 16 w 44"/>
                  <a:gd name="T55" fmla="*/ 49 h 60"/>
                  <a:gd name="T56" fmla="*/ 16 w 44"/>
                  <a:gd name="T57" fmla="*/ 32 h 60"/>
                  <a:gd name="T58" fmla="*/ 17 w 44"/>
                  <a:gd name="T59" fmla="*/ 29 h 60"/>
                  <a:gd name="T60" fmla="*/ 20 w 44"/>
                  <a:gd name="T61" fmla="*/ 29 h 60"/>
                  <a:gd name="T62" fmla="*/ 31 w 44"/>
                  <a:gd name="T63" fmla="*/ 30 h 60"/>
                  <a:gd name="T64" fmla="*/ 34 w 44"/>
                  <a:gd name="T65" fmla="*/ 35 h 60"/>
                  <a:gd name="T66" fmla="*/ 36 w 44"/>
                  <a:gd name="T67" fmla="*/ 38 h 60"/>
                  <a:gd name="T68" fmla="*/ 37 w 44"/>
                  <a:gd name="T69" fmla="*/ 37 h 60"/>
                  <a:gd name="T70" fmla="*/ 37 w 44"/>
                  <a:gd name="T71" fmla="*/ 35 h 60"/>
                  <a:gd name="T72" fmla="*/ 37 w 44"/>
                  <a:gd name="T73" fmla="*/ 26 h 60"/>
                  <a:gd name="T74" fmla="*/ 37 w 44"/>
                  <a:gd name="T75" fmla="*/ 18 h 60"/>
                  <a:gd name="T76" fmla="*/ 36 w 44"/>
                  <a:gd name="T77" fmla="*/ 17 h 60"/>
                  <a:gd name="T78" fmla="*/ 34 w 44"/>
                  <a:gd name="T79" fmla="*/ 19 h 60"/>
                  <a:gd name="T80" fmla="*/ 31 w 44"/>
                  <a:gd name="T81" fmla="*/ 25 h 60"/>
                  <a:gd name="T82" fmla="*/ 23 w 44"/>
                  <a:gd name="T83" fmla="*/ 25 h 60"/>
                  <a:gd name="T84" fmla="*/ 20 w 44"/>
                  <a:gd name="T85" fmla="*/ 25 h 60"/>
                  <a:gd name="T86" fmla="*/ 16 w 44"/>
                  <a:gd name="T87" fmla="*/ 21 h 60"/>
                  <a:gd name="T88" fmla="*/ 16 w 44"/>
                  <a:gd name="T89" fmla="*/ 8 h 60"/>
                  <a:gd name="T90" fmla="*/ 16 w 44"/>
                  <a:gd name="T91" fmla="*/ 7 h 60"/>
                  <a:gd name="T92" fmla="*/ 17 w 44"/>
                  <a:gd name="T93" fmla="*/ 4 h 60"/>
                  <a:gd name="T94" fmla="*/ 25 w 44"/>
                  <a:gd name="T95" fmla="*/ 3 h 60"/>
                  <a:gd name="T96" fmla="*/ 40 w 44"/>
                  <a:gd name="T97" fmla="*/ 12 h 60"/>
                  <a:gd name="T98" fmla="*/ 42 w 44"/>
                  <a:gd name="T99" fmla="*/ 1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4" h="60">
                    <a:moveTo>
                      <a:pt x="42" y="14"/>
                    </a:moveTo>
                    <a:cubicBezTo>
                      <a:pt x="43" y="14"/>
                      <a:pt x="44" y="13"/>
                      <a:pt x="44" y="12"/>
                    </a:cubicBezTo>
                    <a:cubicBezTo>
                      <a:pt x="44" y="11"/>
                      <a:pt x="43" y="10"/>
                      <a:pt x="43" y="10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44" y="2"/>
                      <a:pt x="44" y="2"/>
                    </a:cubicBezTo>
                    <a:cubicBezTo>
                      <a:pt x="44" y="1"/>
                      <a:pt x="43" y="1"/>
                      <a:pt x="43" y="0"/>
                    </a:cubicBezTo>
                    <a:cubicBezTo>
                      <a:pt x="43" y="0"/>
                      <a:pt x="42" y="0"/>
                      <a:pt x="42" y="0"/>
                    </a:cubicBezTo>
                    <a:cubicBezTo>
                      <a:pt x="31" y="0"/>
                      <a:pt x="21" y="0"/>
                      <a:pt x="10" y="0"/>
                    </a:cubicBezTo>
                    <a:cubicBezTo>
                      <a:pt x="7" y="0"/>
                      <a:pt x="5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3"/>
                      <a:pt x="2" y="3"/>
                      <a:pt x="2" y="3"/>
                    </a:cubicBezTo>
                    <a:cubicBezTo>
                      <a:pt x="8" y="3"/>
                      <a:pt x="8" y="4"/>
                      <a:pt x="8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0"/>
                      <a:pt x="8" y="51"/>
                      <a:pt x="8" y="51"/>
                    </a:cubicBezTo>
                    <a:cubicBezTo>
                      <a:pt x="8" y="56"/>
                      <a:pt x="8" y="57"/>
                      <a:pt x="2" y="57"/>
                    </a:cubicBezTo>
                    <a:cubicBezTo>
                      <a:pt x="2" y="57"/>
                      <a:pt x="2" y="57"/>
                      <a:pt x="2" y="57"/>
                    </a:cubicBezTo>
                    <a:cubicBezTo>
                      <a:pt x="1" y="57"/>
                      <a:pt x="0" y="57"/>
                      <a:pt x="0" y="58"/>
                    </a:cubicBezTo>
                    <a:cubicBezTo>
                      <a:pt x="0" y="59"/>
                      <a:pt x="0" y="60"/>
                      <a:pt x="0" y="60"/>
                    </a:cubicBezTo>
                    <a:cubicBezTo>
                      <a:pt x="1" y="60"/>
                      <a:pt x="1" y="60"/>
                      <a:pt x="2" y="60"/>
                    </a:cubicBezTo>
                    <a:cubicBezTo>
                      <a:pt x="5" y="60"/>
                      <a:pt x="9" y="60"/>
                      <a:pt x="12" y="60"/>
                    </a:cubicBezTo>
                    <a:cubicBezTo>
                      <a:pt x="16" y="60"/>
                      <a:pt x="19" y="60"/>
                      <a:pt x="22" y="60"/>
                    </a:cubicBezTo>
                    <a:cubicBezTo>
                      <a:pt x="23" y="60"/>
                      <a:pt x="23" y="60"/>
                      <a:pt x="24" y="60"/>
                    </a:cubicBezTo>
                    <a:cubicBezTo>
                      <a:pt x="24" y="60"/>
                      <a:pt x="24" y="59"/>
                      <a:pt x="24" y="58"/>
                    </a:cubicBezTo>
                    <a:cubicBezTo>
                      <a:pt x="24" y="57"/>
                      <a:pt x="23" y="57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16" y="57"/>
                      <a:pt x="16" y="56"/>
                      <a:pt x="16" y="51"/>
                    </a:cubicBezTo>
                    <a:cubicBezTo>
                      <a:pt x="16" y="51"/>
                      <a:pt x="16" y="50"/>
                      <a:pt x="16" y="49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0"/>
                      <a:pt x="16" y="30"/>
                      <a:pt x="17" y="29"/>
                    </a:cubicBezTo>
                    <a:cubicBezTo>
                      <a:pt x="17" y="29"/>
                      <a:pt x="18" y="29"/>
                      <a:pt x="20" y="29"/>
                    </a:cubicBezTo>
                    <a:cubicBezTo>
                      <a:pt x="23" y="29"/>
                      <a:pt x="28" y="29"/>
                      <a:pt x="31" y="30"/>
                    </a:cubicBezTo>
                    <a:cubicBezTo>
                      <a:pt x="33" y="30"/>
                      <a:pt x="34" y="33"/>
                      <a:pt x="34" y="35"/>
                    </a:cubicBezTo>
                    <a:cubicBezTo>
                      <a:pt x="34" y="36"/>
                      <a:pt x="34" y="37"/>
                      <a:pt x="36" y="38"/>
                    </a:cubicBezTo>
                    <a:cubicBezTo>
                      <a:pt x="36" y="38"/>
                      <a:pt x="36" y="37"/>
                      <a:pt x="37" y="37"/>
                    </a:cubicBezTo>
                    <a:cubicBezTo>
                      <a:pt x="37" y="37"/>
                      <a:pt x="37" y="36"/>
                      <a:pt x="37" y="35"/>
                    </a:cubicBezTo>
                    <a:cubicBezTo>
                      <a:pt x="37" y="32"/>
                      <a:pt x="37" y="29"/>
                      <a:pt x="37" y="26"/>
                    </a:cubicBezTo>
                    <a:cubicBezTo>
                      <a:pt x="37" y="24"/>
                      <a:pt x="37" y="21"/>
                      <a:pt x="37" y="18"/>
                    </a:cubicBezTo>
                    <a:cubicBezTo>
                      <a:pt x="37" y="17"/>
                      <a:pt x="36" y="17"/>
                      <a:pt x="36" y="17"/>
                    </a:cubicBezTo>
                    <a:cubicBezTo>
                      <a:pt x="34" y="17"/>
                      <a:pt x="34" y="18"/>
                      <a:pt x="34" y="19"/>
                    </a:cubicBezTo>
                    <a:cubicBezTo>
                      <a:pt x="34" y="22"/>
                      <a:pt x="33" y="25"/>
                      <a:pt x="31" y="25"/>
                    </a:cubicBezTo>
                    <a:cubicBezTo>
                      <a:pt x="29" y="25"/>
                      <a:pt x="26" y="25"/>
                      <a:pt x="23" y="25"/>
                    </a:cubicBezTo>
                    <a:cubicBezTo>
                      <a:pt x="22" y="25"/>
                      <a:pt x="21" y="25"/>
                      <a:pt x="20" y="25"/>
                    </a:cubicBezTo>
                    <a:cubicBezTo>
                      <a:pt x="16" y="25"/>
                      <a:pt x="16" y="26"/>
                      <a:pt x="16" y="21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7"/>
                      <a:pt x="16" y="7"/>
                    </a:cubicBezTo>
                    <a:cubicBezTo>
                      <a:pt x="16" y="6"/>
                      <a:pt x="16" y="4"/>
                      <a:pt x="17" y="4"/>
                    </a:cubicBezTo>
                    <a:cubicBezTo>
                      <a:pt x="18" y="3"/>
                      <a:pt x="23" y="3"/>
                      <a:pt x="25" y="3"/>
                    </a:cubicBezTo>
                    <a:cubicBezTo>
                      <a:pt x="33" y="3"/>
                      <a:pt x="38" y="3"/>
                      <a:pt x="40" y="12"/>
                    </a:cubicBezTo>
                    <a:cubicBezTo>
                      <a:pt x="40" y="12"/>
                      <a:pt x="41" y="14"/>
                      <a:pt x="42" y="14"/>
                    </a:cubicBezTo>
                    <a:close/>
                  </a:path>
                </a:pathLst>
              </a:custGeom>
              <a:solidFill>
                <a:srgbClr val="009E58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" name="Freeform 111"/>
              <p:cNvSpPr>
                <a:spLocks noEditPoints="1"/>
              </p:cNvSpPr>
              <p:nvPr/>
            </p:nvSpPr>
            <p:spPr bwMode="auto">
              <a:xfrm>
                <a:off x="7719895" y="746443"/>
                <a:ext cx="101709" cy="106444"/>
              </a:xfrm>
              <a:custGeom>
                <a:avLst/>
                <a:gdLst>
                  <a:gd name="T0" fmla="*/ 22 w 44"/>
                  <a:gd name="T1" fmla="*/ 0 h 45"/>
                  <a:gd name="T2" fmla="*/ 6 w 44"/>
                  <a:gd name="T3" fmla="*/ 6 h 45"/>
                  <a:gd name="T4" fmla="*/ 0 w 44"/>
                  <a:gd name="T5" fmla="*/ 22 h 45"/>
                  <a:gd name="T6" fmla="*/ 22 w 44"/>
                  <a:gd name="T7" fmla="*/ 45 h 45"/>
                  <a:gd name="T8" fmla="*/ 44 w 44"/>
                  <a:gd name="T9" fmla="*/ 22 h 45"/>
                  <a:gd name="T10" fmla="*/ 37 w 44"/>
                  <a:gd name="T11" fmla="*/ 5 h 45"/>
                  <a:gd name="T12" fmla="*/ 22 w 44"/>
                  <a:gd name="T13" fmla="*/ 0 h 45"/>
                  <a:gd name="T14" fmla="*/ 22 w 44"/>
                  <a:gd name="T15" fmla="*/ 3 h 45"/>
                  <a:gd name="T16" fmla="*/ 37 w 44"/>
                  <a:gd name="T17" fmla="*/ 23 h 45"/>
                  <a:gd name="T18" fmla="*/ 37 w 44"/>
                  <a:gd name="T19" fmla="*/ 23 h 45"/>
                  <a:gd name="T20" fmla="*/ 23 w 44"/>
                  <a:gd name="T21" fmla="*/ 42 h 45"/>
                  <a:gd name="T22" fmla="*/ 12 w 44"/>
                  <a:gd name="T23" fmla="*/ 35 h 45"/>
                  <a:gd name="T24" fmla="*/ 8 w 44"/>
                  <a:gd name="T25" fmla="*/ 22 h 45"/>
                  <a:gd name="T26" fmla="*/ 22 w 44"/>
                  <a:gd name="T2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45">
                    <a:moveTo>
                      <a:pt x="22" y="0"/>
                    </a:moveTo>
                    <a:cubicBezTo>
                      <a:pt x="16" y="0"/>
                      <a:pt x="11" y="2"/>
                      <a:pt x="6" y="6"/>
                    </a:cubicBezTo>
                    <a:cubicBezTo>
                      <a:pt x="3" y="10"/>
                      <a:pt x="0" y="16"/>
                      <a:pt x="0" y="22"/>
                    </a:cubicBezTo>
                    <a:cubicBezTo>
                      <a:pt x="0" y="35"/>
                      <a:pt x="10" y="45"/>
                      <a:pt x="22" y="45"/>
                    </a:cubicBezTo>
                    <a:cubicBezTo>
                      <a:pt x="34" y="45"/>
                      <a:pt x="44" y="35"/>
                      <a:pt x="44" y="22"/>
                    </a:cubicBezTo>
                    <a:cubicBezTo>
                      <a:pt x="44" y="16"/>
                      <a:pt x="42" y="9"/>
                      <a:pt x="37" y="5"/>
                    </a:cubicBezTo>
                    <a:cubicBezTo>
                      <a:pt x="33" y="1"/>
                      <a:pt x="28" y="0"/>
                      <a:pt x="22" y="0"/>
                    </a:cubicBezTo>
                    <a:close/>
                    <a:moveTo>
                      <a:pt x="22" y="3"/>
                    </a:moveTo>
                    <a:cubicBezTo>
                      <a:pt x="32" y="3"/>
                      <a:pt x="37" y="1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32"/>
                      <a:pt x="32" y="42"/>
                      <a:pt x="23" y="42"/>
                    </a:cubicBezTo>
                    <a:cubicBezTo>
                      <a:pt x="18" y="42"/>
                      <a:pt x="14" y="39"/>
                      <a:pt x="12" y="35"/>
                    </a:cubicBezTo>
                    <a:cubicBezTo>
                      <a:pt x="9" y="31"/>
                      <a:pt x="8" y="26"/>
                      <a:pt x="8" y="22"/>
                    </a:cubicBezTo>
                    <a:cubicBezTo>
                      <a:pt x="8" y="12"/>
                      <a:pt x="13" y="3"/>
                      <a:pt x="22" y="3"/>
                    </a:cubicBezTo>
                    <a:close/>
                  </a:path>
                </a:pathLst>
              </a:custGeom>
              <a:solidFill>
                <a:srgbClr val="009E58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7825478" y="749400"/>
                <a:ext cx="110427" cy="103487"/>
              </a:xfrm>
              <a:custGeom>
                <a:avLst/>
                <a:gdLst>
                  <a:gd name="T0" fmla="*/ 46 w 48"/>
                  <a:gd name="T1" fmla="*/ 37 h 44"/>
                  <a:gd name="T2" fmla="*/ 45 w 48"/>
                  <a:gd name="T3" fmla="*/ 37 h 44"/>
                  <a:gd name="T4" fmla="*/ 44 w 48"/>
                  <a:gd name="T5" fmla="*/ 37 h 44"/>
                  <a:gd name="T6" fmla="*/ 42 w 48"/>
                  <a:gd name="T7" fmla="*/ 34 h 44"/>
                  <a:gd name="T8" fmla="*/ 42 w 48"/>
                  <a:gd name="T9" fmla="*/ 31 h 44"/>
                  <a:gd name="T10" fmla="*/ 42 w 48"/>
                  <a:gd name="T11" fmla="*/ 3 h 44"/>
                  <a:gd name="T12" fmla="*/ 42 w 48"/>
                  <a:gd name="T13" fmla="*/ 2 h 44"/>
                  <a:gd name="T14" fmla="*/ 42 w 48"/>
                  <a:gd name="T15" fmla="*/ 1 h 44"/>
                  <a:gd name="T16" fmla="*/ 40 w 48"/>
                  <a:gd name="T17" fmla="*/ 0 h 44"/>
                  <a:gd name="T18" fmla="*/ 30 w 48"/>
                  <a:gd name="T19" fmla="*/ 0 h 44"/>
                  <a:gd name="T20" fmla="*/ 29 w 48"/>
                  <a:gd name="T21" fmla="*/ 0 h 44"/>
                  <a:gd name="T22" fmla="*/ 28 w 48"/>
                  <a:gd name="T23" fmla="*/ 0 h 44"/>
                  <a:gd name="T24" fmla="*/ 28 w 48"/>
                  <a:gd name="T25" fmla="*/ 1 h 44"/>
                  <a:gd name="T26" fmla="*/ 31 w 48"/>
                  <a:gd name="T27" fmla="*/ 3 h 44"/>
                  <a:gd name="T28" fmla="*/ 35 w 48"/>
                  <a:gd name="T29" fmla="*/ 7 h 44"/>
                  <a:gd name="T30" fmla="*/ 35 w 48"/>
                  <a:gd name="T31" fmla="*/ 10 h 44"/>
                  <a:gd name="T32" fmla="*/ 35 w 48"/>
                  <a:gd name="T33" fmla="*/ 28 h 44"/>
                  <a:gd name="T34" fmla="*/ 35 w 48"/>
                  <a:gd name="T35" fmla="*/ 30 h 44"/>
                  <a:gd name="T36" fmla="*/ 33 w 48"/>
                  <a:gd name="T37" fmla="*/ 35 h 44"/>
                  <a:gd name="T38" fmla="*/ 24 w 48"/>
                  <a:gd name="T39" fmla="*/ 39 h 44"/>
                  <a:gd name="T40" fmla="*/ 15 w 48"/>
                  <a:gd name="T41" fmla="*/ 35 h 44"/>
                  <a:gd name="T42" fmla="*/ 13 w 48"/>
                  <a:gd name="T43" fmla="*/ 25 h 44"/>
                  <a:gd name="T44" fmla="*/ 13 w 48"/>
                  <a:gd name="T45" fmla="*/ 4 h 44"/>
                  <a:gd name="T46" fmla="*/ 14 w 48"/>
                  <a:gd name="T47" fmla="*/ 2 h 44"/>
                  <a:gd name="T48" fmla="*/ 13 w 48"/>
                  <a:gd name="T49" fmla="*/ 1 h 44"/>
                  <a:gd name="T50" fmla="*/ 12 w 48"/>
                  <a:gd name="T51" fmla="*/ 0 h 44"/>
                  <a:gd name="T52" fmla="*/ 1 w 48"/>
                  <a:gd name="T53" fmla="*/ 0 h 44"/>
                  <a:gd name="T54" fmla="*/ 1 w 48"/>
                  <a:gd name="T55" fmla="*/ 0 h 44"/>
                  <a:gd name="T56" fmla="*/ 0 w 48"/>
                  <a:gd name="T57" fmla="*/ 0 h 44"/>
                  <a:gd name="T58" fmla="*/ 0 w 48"/>
                  <a:gd name="T59" fmla="*/ 1 h 44"/>
                  <a:gd name="T60" fmla="*/ 3 w 48"/>
                  <a:gd name="T61" fmla="*/ 3 h 44"/>
                  <a:gd name="T62" fmla="*/ 6 w 48"/>
                  <a:gd name="T63" fmla="*/ 7 h 44"/>
                  <a:gd name="T64" fmla="*/ 6 w 48"/>
                  <a:gd name="T65" fmla="*/ 10 h 44"/>
                  <a:gd name="T66" fmla="*/ 6 w 48"/>
                  <a:gd name="T67" fmla="*/ 25 h 44"/>
                  <a:gd name="T68" fmla="*/ 6 w 48"/>
                  <a:gd name="T69" fmla="*/ 26 h 44"/>
                  <a:gd name="T70" fmla="*/ 9 w 48"/>
                  <a:gd name="T71" fmla="*/ 38 h 44"/>
                  <a:gd name="T72" fmla="*/ 20 w 48"/>
                  <a:gd name="T73" fmla="*/ 44 h 44"/>
                  <a:gd name="T74" fmla="*/ 30 w 48"/>
                  <a:gd name="T75" fmla="*/ 41 h 44"/>
                  <a:gd name="T76" fmla="*/ 34 w 48"/>
                  <a:gd name="T77" fmla="*/ 37 h 44"/>
                  <a:gd name="T78" fmla="*/ 34 w 48"/>
                  <a:gd name="T79" fmla="*/ 38 h 44"/>
                  <a:gd name="T80" fmla="*/ 35 w 48"/>
                  <a:gd name="T81" fmla="*/ 39 h 44"/>
                  <a:gd name="T82" fmla="*/ 35 w 48"/>
                  <a:gd name="T83" fmla="*/ 41 h 44"/>
                  <a:gd name="T84" fmla="*/ 35 w 48"/>
                  <a:gd name="T85" fmla="*/ 43 h 44"/>
                  <a:gd name="T86" fmla="*/ 35 w 48"/>
                  <a:gd name="T87" fmla="*/ 44 h 44"/>
                  <a:gd name="T88" fmla="*/ 35 w 48"/>
                  <a:gd name="T89" fmla="*/ 44 h 44"/>
                  <a:gd name="T90" fmla="*/ 35 w 48"/>
                  <a:gd name="T91" fmla="*/ 44 h 44"/>
                  <a:gd name="T92" fmla="*/ 37 w 48"/>
                  <a:gd name="T93" fmla="*/ 44 h 44"/>
                  <a:gd name="T94" fmla="*/ 46 w 48"/>
                  <a:gd name="T95" fmla="*/ 40 h 44"/>
                  <a:gd name="T96" fmla="*/ 48 w 48"/>
                  <a:gd name="T97" fmla="*/ 38 h 44"/>
                  <a:gd name="T98" fmla="*/ 46 w 48"/>
                  <a:gd name="T9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8" h="44">
                    <a:moveTo>
                      <a:pt x="46" y="37"/>
                    </a:move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7"/>
                      <a:pt x="45" y="37"/>
                      <a:pt x="44" y="37"/>
                    </a:cubicBezTo>
                    <a:cubicBezTo>
                      <a:pt x="42" y="37"/>
                      <a:pt x="42" y="36"/>
                      <a:pt x="42" y="34"/>
                    </a:cubicBezTo>
                    <a:cubicBezTo>
                      <a:pt x="42" y="33"/>
                      <a:pt x="42" y="32"/>
                      <a:pt x="42" y="31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3"/>
                      <a:pt x="42" y="2"/>
                      <a:pt x="42" y="2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1" y="0"/>
                      <a:pt x="41" y="0"/>
                      <a:pt x="4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8" y="0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3"/>
                      <a:pt x="30" y="3"/>
                      <a:pt x="31" y="3"/>
                    </a:cubicBezTo>
                    <a:cubicBezTo>
                      <a:pt x="35" y="3"/>
                      <a:pt x="35" y="4"/>
                      <a:pt x="35" y="7"/>
                    </a:cubicBezTo>
                    <a:cubicBezTo>
                      <a:pt x="35" y="8"/>
                      <a:pt x="35" y="9"/>
                      <a:pt x="35" y="10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5" y="29"/>
                      <a:pt x="35" y="30"/>
                      <a:pt x="35" y="30"/>
                    </a:cubicBezTo>
                    <a:cubicBezTo>
                      <a:pt x="35" y="32"/>
                      <a:pt x="35" y="34"/>
                      <a:pt x="33" y="35"/>
                    </a:cubicBezTo>
                    <a:cubicBezTo>
                      <a:pt x="31" y="38"/>
                      <a:pt x="28" y="39"/>
                      <a:pt x="24" y="39"/>
                    </a:cubicBezTo>
                    <a:cubicBezTo>
                      <a:pt x="21" y="39"/>
                      <a:pt x="17" y="38"/>
                      <a:pt x="15" y="35"/>
                    </a:cubicBezTo>
                    <a:cubicBezTo>
                      <a:pt x="14" y="32"/>
                      <a:pt x="13" y="28"/>
                      <a:pt x="13" y="2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4" y="3"/>
                      <a:pt x="14" y="2"/>
                    </a:cubicBezTo>
                    <a:cubicBezTo>
                      <a:pt x="14" y="2"/>
                      <a:pt x="13" y="1"/>
                      <a:pt x="13" y="1"/>
                    </a:cubicBezTo>
                    <a:cubicBezTo>
                      <a:pt x="13" y="0"/>
                      <a:pt x="12" y="0"/>
                      <a:pt x="1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3"/>
                      <a:pt x="2" y="3"/>
                      <a:pt x="3" y="3"/>
                    </a:cubicBezTo>
                    <a:cubicBezTo>
                      <a:pt x="6" y="3"/>
                      <a:pt x="6" y="4"/>
                      <a:pt x="6" y="7"/>
                    </a:cubicBezTo>
                    <a:cubicBezTo>
                      <a:pt x="6" y="8"/>
                      <a:pt x="6" y="9"/>
                      <a:pt x="6" y="10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6"/>
                      <a:pt x="6" y="26"/>
                    </a:cubicBezTo>
                    <a:cubicBezTo>
                      <a:pt x="6" y="30"/>
                      <a:pt x="6" y="35"/>
                      <a:pt x="9" y="38"/>
                    </a:cubicBezTo>
                    <a:cubicBezTo>
                      <a:pt x="12" y="42"/>
                      <a:pt x="16" y="44"/>
                      <a:pt x="20" y="44"/>
                    </a:cubicBezTo>
                    <a:cubicBezTo>
                      <a:pt x="25" y="44"/>
                      <a:pt x="28" y="42"/>
                      <a:pt x="30" y="41"/>
                    </a:cubicBezTo>
                    <a:cubicBezTo>
                      <a:pt x="32" y="39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8"/>
                    </a:cubicBezTo>
                    <a:cubicBezTo>
                      <a:pt x="35" y="38"/>
                      <a:pt x="35" y="38"/>
                      <a:pt x="35" y="39"/>
                    </a:cubicBezTo>
                    <a:cubicBezTo>
                      <a:pt x="35" y="40"/>
                      <a:pt x="35" y="40"/>
                      <a:pt x="35" y="41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5" y="43"/>
                      <a:pt x="35" y="43"/>
                      <a:pt x="35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6" y="44"/>
                      <a:pt x="37" y="44"/>
                      <a:pt x="37" y="44"/>
                    </a:cubicBezTo>
                    <a:cubicBezTo>
                      <a:pt x="39" y="42"/>
                      <a:pt x="43" y="40"/>
                      <a:pt x="46" y="40"/>
                    </a:cubicBezTo>
                    <a:cubicBezTo>
                      <a:pt x="46" y="39"/>
                      <a:pt x="48" y="39"/>
                      <a:pt x="48" y="38"/>
                    </a:cubicBezTo>
                    <a:cubicBezTo>
                      <a:pt x="48" y="37"/>
                      <a:pt x="47" y="37"/>
                      <a:pt x="46" y="37"/>
                    </a:cubicBezTo>
                    <a:close/>
                  </a:path>
                </a:pathLst>
              </a:custGeom>
              <a:solidFill>
                <a:srgbClr val="009E58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" name="Freeform 113"/>
              <p:cNvSpPr>
                <a:spLocks/>
              </p:cNvSpPr>
              <p:nvPr/>
            </p:nvSpPr>
            <p:spPr bwMode="auto">
              <a:xfrm>
                <a:off x="7945592" y="746443"/>
                <a:ext cx="112364" cy="103487"/>
              </a:xfrm>
              <a:custGeom>
                <a:avLst/>
                <a:gdLst>
                  <a:gd name="T0" fmla="*/ 48 w 49"/>
                  <a:gd name="T1" fmla="*/ 41 h 44"/>
                  <a:gd name="T2" fmla="*/ 46 w 49"/>
                  <a:gd name="T3" fmla="*/ 41 h 44"/>
                  <a:gd name="T4" fmla="*/ 43 w 49"/>
                  <a:gd name="T5" fmla="*/ 37 h 44"/>
                  <a:gd name="T6" fmla="*/ 43 w 49"/>
                  <a:gd name="T7" fmla="*/ 34 h 44"/>
                  <a:gd name="T8" fmla="*/ 43 w 49"/>
                  <a:gd name="T9" fmla="*/ 19 h 44"/>
                  <a:gd name="T10" fmla="*/ 43 w 49"/>
                  <a:gd name="T11" fmla="*/ 17 h 44"/>
                  <a:gd name="T12" fmla="*/ 40 w 49"/>
                  <a:gd name="T13" fmla="*/ 5 h 44"/>
                  <a:gd name="T14" fmla="*/ 29 w 49"/>
                  <a:gd name="T15" fmla="*/ 0 h 44"/>
                  <a:gd name="T16" fmla="*/ 18 w 49"/>
                  <a:gd name="T17" fmla="*/ 4 h 44"/>
                  <a:gd name="T18" fmla="*/ 14 w 49"/>
                  <a:gd name="T19" fmla="*/ 7 h 44"/>
                  <a:gd name="T20" fmla="*/ 14 w 49"/>
                  <a:gd name="T21" fmla="*/ 2 h 44"/>
                  <a:gd name="T22" fmla="*/ 14 w 49"/>
                  <a:gd name="T23" fmla="*/ 1 h 44"/>
                  <a:gd name="T24" fmla="*/ 13 w 49"/>
                  <a:gd name="T25" fmla="*/ 0 h 44"/>
                  <a:gd name="T26" fmla="*/ 11 w 49"/>
                  <a:gd name="T27" fmla="*/ 1 h 44"/>
                  <a:gd name="T28" fmla="*/ 4 w 49"/>
                  <a:gd name="T29" fmla="*/ 6 h 44"/>
                  <a:gd name="T30" fmla="*/ 1 w 49"/>
                  <a:gd name="T31" fmla="*/ 8 h 44"/>
                  <a:gd name="T32" fmla="*/ 3 w 49"/>
                  <a:gd name="T33" fmla="*/ 9 h 44"/>
                  <a:gd name="T34" fmla="*/ 4 w 49"/>
                  <a:gd name="T35" fmla="*/ 9 h 44"/>
                  <a:gd name="T36" fmla="*/ 6 w 49"/>
                  <a:gd name="T37" fmla="*/ 10 h 44"/>
                  <a:gd name="T38" fmla="*/ 7 w 49"/>
                  <a:gd name="T39" fmla="*/ 15 h 44"/>
                  <a:gd name="T40" fmla="*/ 7 w 49"/>
                  <a:gd name="T41" fmla="*/ 16 h 44"/>
                  <a:gd name="T42" fmla="*/ 7 w 49"/>
                  <a:gd name="T43" fmla="*/ 34 h 44"/>
                  <a:gd name="T44" fmla="*/ 7 w 49"/>
                  <a:gd name="T45" fmla="*/ 37 h 44"/>
                  <a:gd name="T46" fmla="*/ 3 w 49"/>
                  <a:gd name="T47" fmla="*/ 41 h 44"/>
                  <a:gd name="T48" fmla="*/ 2 w 49"/>
                  <a:gd name="T49" fmla="*/ 41 h 44"/>
                  <a:gd name="T50" fmla="*/ 0 w 49"/>
                  <a:gd name="T51" fmla="*/ 43 h 44"/>
                  <a:gd name="T52" fmla="*/ 2 w 49"/>
                  <a:gd name="T53" fmla="*/ 44 h 44"/>
                  <a:gd name="T54" fmla="*/ 11 w 49"/>
                  <a:gd name="T55" fmla="*/ 44 h 44"/>
                  <a:gd name="T56" fmla="*/ 19 w 49"/>
                  <a:gd name="T57" fmla="*/ 44 h 44"/>
                  <a:gd name="T58" fmla="*/ 20 w 49"/>
                  <a:gd name="T59" fmla="*/ 44 h 44"/>
                  <a:gd name="T60" fmla="*/ 21 w 49"/>
                  <a:gd name="T61" fmla="*/ 43 h 44"/>
                  <a:gd name="T62" fmla="*/ 20 w 49"/>
                  <a:gd name="T63" fmla="*/ 41 h 44"/>
                  <a:gd name="T64" fmla="*/ 18 w 49"/>
                  <a:gd name="T65" fmla="*/ 41 h 44"/>
                  <a:gd name="T66" fmla="*/ 14 w 49"/>
                  <a:gd name="T67" fmla="*/ 36 h 44"/>
                  <a:gd name="T68" fmla="*/ 14 w 49"/>
                  <a:gd name="T69" fmla="*/ 34 h 44"/>
                  <a:gd name="T70" fmla="*/ 14 w 49"/>
                  <a:gd name="T71" fmla="*/ 18 h 44"/>
                  <a:gd name="T72" fmla="*/ 17 w 49"/>
                  <a:gd name="T73" fmla="*/ 9 h 44"/>
                  <a:gd name="T74" fmla="*/ 26 w 49"/>
                  <a:gd name="T75" fmla="*/ 5 h 44"/>
                  <a:gd name="T76" fmla="*/ 34 w 49"/>
                  <a:gd name="T77" fmla="*/ 9 h 44"/>
                  <a:gd name="T78" fmla="*/ 35 w 49"/>
                  <a:gd name="T79" fmla="*/ 18 h 44"/>
                  <a:gd name="T80" fmla="*/ 35 w 49"/>
                  <a:gd name="T81" fmla="*/ 34 h 44"/>
                  <a:gd name="T82" fmla="*/ 36 w 49"/>
                  <a:gd name="T83" fmla="*/ 37 h 44"/>
                  <a:gd name="T84" fmla="*/ 32 w 49"/>
                  <a:gd name="T85" fmla="*/ 41 h 44"/>
                  <a:gd name="T86" fmla="*/ 30 w 49"/>
                  <a:gd name="T87" fmla="*/ 41 h 44"/>
                  <a:gd name="T88" fmla="*/ 29 w 49"/>
                  <a:gd name="T89" fmla="*/ 43 h 44"/>
                  <a:gd name="T90" fmla="*/ 31 w 49"/>
                  <a:gd name="T91" fmla="*/ 44 h 44"/>
                  <a:gd name="T92" fmla="*/ 39 w 49"/>
                  <a:gd name="T93" fmla="*/ 44 h 44"/>
                  <a:gd name="T94" fmla="*/ 48 w 49"/>
                  <a:gd name="T95" fmla="*/ 44 h 44"/>
                  <a:gd name="T96" fmla="*/ 49 w 49"/>
                  <a:gd name="T97" fmla="*/ 44 h 44"/>
                  <a:gd name="T98" fmla="*/ 49 w 49"/>
                  <a:gd name="T99" fmla="*/ 43 h 44"/>
                  <a:gd name="T100" fmla="*/ 48 w 49"/>
                  <a:gd name="T101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9" h="44">
                    <a:moveTo>
                      <a:pt x="48" y="41"/>
                    </a:moveTo>
                    <a:cubicBezTo>
                      <a:pt x="48" y="41"/>
                      <a:pt x="47" y="41"/>
                      <a:pt x="46" y="41"/>
                    </a:cubicBezTo>
                    <a:cubicBezTo>
                      <a:pt x="43" y="41"/>
                      <a:pt x="43" y="39"/>
                      <a:pt x="43" y="37"/>
                    </a:cubicBezTo>
                    <a:cubicBezTo>
                      <a:pt x="43" y="36"/>
                      <a:pt x="43" y="35"/>
                      <a:pt x="43" y="34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3" y="18"/>
                      <a:pt x="43" y="18"/>
                      <a:pt x="43" y="17"/>
                    </a:cubicBezTo>
                    <a:cubicBezTo>
                      <a:pt x="43" y="13"/>
                      <a:pt x="43" y="9"/>
                      <a:pt x="40" y="5"/>
                    </a:cubicBezTo>
                    <a:cubicBezTo>
                      <a:pt x="37" y="2"/>
                      <a:pt x="33" y="0"/>
                      <a:pt x="29" y="0"/>
                    </a:cubicBezTo>
                    <a:cubicBezTo>
                      <a:pt x="24" y="0"/>
                      <a:pt x="21" y="2"/>
                      <a:pt x="18" y="4"/>
                    </a:cubicBezTo>
                    <a:cubicBezTo>
                      <a:pt x="17" y="5"/>
                      <a:pt x="15" y="7"/>
                      <a:pt x="14" y="7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1"/>
                    </a:cubicBezTo>
                    <a:cubicBezTo>
                      <a:pt x="14" y="1"/>
                      <a:pt x="14" y="0"/>
                      <a:pt x="13" y="0"/>
                    </a:cubicBezTo>
                    <a:cubicBezTo>
                      <a:pt x="12" y="0"/>
                      <a:pt x="11" y="1"/>
                      <a:pt x="11" y="1"/>
                    </a:cubicBezTo>
                    <a:cubicBezTo>
                      <a:pt x="10" y="3"/>
                      <a:pt x="6" y="5"/>
                      <a:pt x="4" y="6"/>
                    </a:cubicBezTo>
                    <a:cubicBezTo>
                      <a:pt x="3" y="6"/>
                      <a:pt x="1" y="6"/>
                      <a:pt x="1" y="8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6" y="9"/>
                      <a:pt x="6" y="10"/>
                    </a:cubicBezTo>
                    <a:cubicBezTo>
                      <a:pt x="7" y="11"/>
                      <a:pt x="7" y="13"/>
                      <a:pt x="7" y="15"/>
                    </a:cubicBezTo>
                    <a:cubicBezTo>
                      <a:pt x="7" y="15"/>
                      <a:pt x="7" y="16"/>
                      <a:pt x="7" y="16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5"/>
                      <a:pt x="7" y="36"/>
                      <a:pt x="7" y="37"/>
                    </a:cubicBezTo>
                    <a:cubicBezTo>
                      <a:pt x="7" y="39"/>
                      <a:pt x="7" y="41"/>
                      <a:pt x="3" y="41"/>
                    </a:cubicBezTo>
                    <a:cubicBezTo>
                      <a:pt x="3" y="41"/>
                      <a:pt x="2" y="41"/>
                      <a:pt x="2" y="41"/>
                    </a:cubicBezTo>
                    <a:cubicBezTo>
                      <a:pt x="1" y="41"/>
                      <a:pt x="0" y="42"/>
                      <a:pt x="0" y="43"/>
                    </a:cubicBezTo>
                    <a:cubicBezTo>
                      <a:pt x="0" y="44"/>
                      <a:pt x="1" y="44"/>
                      <a:pt x="2" y="44"/>
                    </a:cubicBezTo>
                    <a:cubicBezTo>
                      <a:pt x="5" y="44"/>
                      <a:pt x="8" y="44"/>
                      <a:pt x="11" y="44"/>
                    </a:cubicBezTo>
                    <a:cubicBezTo>
                      <a:pt x="13" y="44"/>
                      <a:pt x="16" y="44"/>
                      <a:pt x="19" y="44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1" y="44"/>
                      <a:pt x="21" y="43"/>
                      <a:pt x="21" y="43"/>
                    </a:cubicBezTo>
                    <a:cubicBezTo>
                      <a:pt x="21" y="42"/>
                      <a:pt x="20" y="41"/>
                      <a:pt x="20" y="41"/>
                    </a:cubicBezTo>
                    <a:cubicBezTo>
                      <a:pt x="19" y="41"/>
                      <a:pt x="18" y="41"/>
                      <a:pt x="18" y="41"/>
                    </a:cubicBezTo>
                    <a:cubicBezTo>
                      <a:pt x="14" y="41"/>
                      <a:pt x="14" y="39"/>
                      <a:pt x="14" y="36"/>
                    </a:cubicBezTo>
                    <a:cubicBezTo>
                      <a:pt x="14" y="36"/>
                      <a:pt x="14" y="35"/>
                      <a:pt x="14" y="34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4"/>
                      <a:pt x="14" y="12"/>
                      <a:pt x="17" y="9"/>
                    </a:cubicBezTo>
                    <a:cubicBezTo>
                      <a:pt x="19" y="7"/>
                      <a:pt x="22" y="5"/>
                      <a:pt x="26" y="5"/>
                    </a:cubicBezTo>
                    <a:cubicBezTo>
                      <a:pt x="29" y="5"/>
                      <a:pt x="32" y="7"/>
                      <a:pt x="34" y="9"/>
                    </a:cubicBezTo>
                    <a:cubicBezTo>
                      <a:pt x="35" y="12"/>
                      <a:pt x="35" y="15"/>
                      <a:pt x="35" y="18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5"/>
                      <a:pt x="36" y="36"/>
                      <a:pt x="36" y="37"/>
                    </a:cubicBezTo>
                    <a:cubicBezTo>
                      <a:pt x="35" y="39"/>
                      <a:pt x="35" y="41"/>
                      <a:pt x="32" y="41"/>
                    </a:cubicBezTo>
                    <a:cubicBezTo>
                      <a:pt x="31" y="41"/>
                      <a:pt x="31" y="41"/>
                      <a:pt x="30" y="41"/>
                    </a:cubicBezTo>
                    <a:cubicBezTo>
                      <a:pt x="29" y="41"/>
                      <a:pt x="29" y="42"/>
                      <a:pt x="29" y="43"/>
                    </a:cubicBezTo>
                    <a:cubicBezTo>
                      <a:pt x="29" y="44"/>
                      <a:pt x="30" y="44"/>
                      <a:pt x="31" y="44"/>
                    </a:cubicBezTo>
                    <a:cubicBezTo>
                      <a:pt x="33" y="44"/>
                      <a:pt x="36" y="44"/>
                      <a:pt x="39" y="44"/>
                    </a:cubicBezTo>
                    <a:cubicBezTo>
                      <a:pt x="42" y="44"/>
                      <a:pt x="45" y="44"/>
                      <a:pt x="48" y="44"/>
                    </a:cubicBezTo>
                    <a:cubicBezTo>
                      <a:pt x="48" y="44"/>
                      <a:pt x="49" y="44"/>
                      <a:pt x="49" y="44"/>
                    </a:cubicBezTo>
                    <a:cubicBezTo>
                      <a:pt x="49" y="44"/>
                      <a:pt x="49" y="43"/>
                      <a:pt x="49" y="43"/>
                    </a:cubicBezTo>
                    <a:cubicBezTo>
                      <a:pt x="49" y="42"/>
                      <a:pt x="49" y="41"/>
                      <a:pt x="48" y="41"/>
                    </a:cubicBezTo>
                    <a:close/>
                  </a:path>
                </a:pathLst>
              </a:custGeom>
              <a:solidFill>
                <a:srgbClr val="009E58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" name="Freeform 114"/>
              <p:cNvSpPr>
                <a:spLocks noEditPoints="1"/>
              </p:cNvSpPr>
              <p:nvPr/>
            </p:nvSpPr>
            <p:spPr bwMode="auto">
              <a:xfrm>
                <a:off x="8064737" y="690264"/>
                <a:ext cx="108490" cy="162623"/>
              </a:xfrm>
              <a:custGeom>
                <a:avLst/>
                <a:gdLst>
                  <a:gd name="T0" fmla="*/ 46 w 47"/>
                  <a:gd name="T1" fmla="*/ 60 h 69"/>
                  <a:gd name="T2" fmla="*/ 44 w 47"/>
                  <a:gd name="T3" fmla="*/ 61 h 69"/>
                  <a:gd name="T4" fmla="*/ 42 w 47"/>
                  <a:gd name="T5" fmla="*/ 63 h 69"/>
                  <a:gd name="T6" fmla="*/ 41 w 47"/>
                  <a:gd name="T7" fmla="*/ 62 h 69"/>
                  <a:gd name="T8" fmla="*/ 41 w 47"/>
                  <a:gd name="T9" fmla="*/ 60 h 69"/>
                  <a:gd name="T10" fmla="*/ 41 w 47"/>
                  <a:gd name="T11" fmla="*/ 58 h 69"/>
                  <a:gd name="T12" fmla="*/ 41 w 47"/>
                  <a:gd name="T13" fmla="*/ 2 h 69"/>
                  <a:gd name="T14" fmla="*/ 41 w 47"/>
                  <a:gd name="T15" fmla="*/ 2 h 69"/>
                  <a:gd name="T16" fmla="*/ 41 w 47"/>
                  <a:gd name="T17" fmla="*/ 1 h 69"/>
                  <a:gd name="T18" fmla="*/ 40 w 47"/>
                  <a:gd name="T19" fmla="*/ 0 h 69"/>
                  <a:gd name="T20" fmla="*/ 38 w 47"/>
                  <a:gd name="T21" fmla="*/ 1 h 69"/>
                  <a:gd name="T22" fmla="*/ 30 w 47"/>
                  <a:gd name="T23" fmla="*/ 4 h 69"/>
                  <a:gd name="T24" fmla="*/ 28 w 47"/>
                  <a:gd name="T25" fmla="*/ 6 h 69"/>
                  <a:gd name="T26" fmla="*/ 30 w 47"/>
                  <a:gd name="T27" fmla="*/ 7 h 69"/>
                  <a:gd name="T28" fmla="*/ 31 w 47"/>
                  <a:gd name="T29" fmla="*/ 7 h 69"/>
                  <a:gd name="T30" fmla="*/ 34 w 47"/>
                  <a:gd name="T31" fmla="*/ 11 h 69"/>
                  <a:gd name="T32" fmla="*/ 34 w 47"/>
                  <a:gd name="T33" fmla="*/ 14 h 69"/>
                  <a:gd name="T34" fmla="*/ 34 w 47"/>
                  <a:gd name="T35" fmla="*/ 23 h 69"/>
                  <a:gd name="T36" fmla="*/ 34 w 47"/>
                  <a:gd name="T37" fmla="*/ 25 h 69"/>
                  <a:gd name="T38" fmla="*/ 34 w 47"/>
                  <a:gd name="T39" fmla="*/ 26 h 69"/>
                  <a:gd name="T40" fmla="*/ 34 w 47"/>
                  <a:gd name="T41" fmla="*/ 26 h 69"/>
                  <a:gd name="T42" fmla="*/ 32 w 47"/>
                  <a:gd name="T43" fmla="*/ 26 h 69"/>
                  <a:gd name="T44" fmla="*/ 22 w 47"/>
                  <a:gd name="T45" fmla="*/ 24 h 69"/>
                  <a:gd name="T46" fmla="*/ 21 w 47"/>
                  <a:gd name="T47" fmla="*/ 24 h 69"/>
                  <a:gd name="T48" fmla="*/ 6 w 47"/>
                  <a:gd name="T49" fmla="*/ 31 h 69"/>
                  <a:gd name="T50" fmla="*/ 0 w 47"/>
                  <a:gd name="T51" fmla="*/ 46 h 69"/>
                  <a:gd name="T52" fmla="*/ 20 w 47"/>
                  <a:gd name="T53" fmla="*/ 69 h 69"/>
                  <a:gd name="T54" fmla="*/ 29 w 47"/>
                  <a:gd name="T55" fmla="*/ 66 h 69"/>
                  <a:gd name="T56" fmla="*/ 34 w 47"/>
                  <a:gd name="T57" fmla="*/ 63 h 69"/>
                  <a:gd name="T58" fmla="*/ 34 w 47"/>
                  <a:gd name="T59" fmla="*/ 63 h 69"/>
                  <a:gd name="T60" fmla="*/ 34 w 47"/>
                  <a:gd name="T61" fmla="*/ 65 h 69"/>
                  <a:gd name="T62" fmla="*/ 35 w 47"/>
                  <a:gd name="T63" fmla="*/ 67 h 69"/>
                  <a:gd name="T64" fmla="*/ 36 w 47"/>
                  <a:gd name="T65" fmla="*/ 68 h 69"/>
                  <a:gd name="T66" fmla="*/ 38 w 47"/>
                  <a:gd name="T67" fmla="*/ 67 h 69"/>
                  <a:gd name="T68" fmla="*/ 45 w 47"/>
                  <a:gd name="T69" fmla="*/ 64 h 69"/>
                  <a:gd name="T70" fmla="*/ 47 w 47"/>
                  <a:gd name="T71" fmla="*/ 62 h 69"/>
                  <a:gd name="T72" fmla="*/ 47 w 47"/>
                  <a:gd name="T73" fmla="*/ 61 h 69"/>
                  <a:gd name="T74" fmla="*/ 47 w 47"/>
                  <a:gd name="T75" fmla="*/ 61 h 69"/>
                  <a:gd name="T76" fmla="*/ 46 w 47"/>
                  <a:gd name="T77" fmla="*/ 60 h 69"/>
                  <a:gd name="T78" fmla="*/ 23 w 47"/>
                  <a:gd name="T79" fmla="*/ 64 h 69"/>
                  <a:gd name="T80" fmla="*/ 7 w 47"/>
                  <a:gd name="T81" fmla="*/ 45 h 69"/>
                  <a:gd name="T82" fmla="*/ 23 w 47"/>
                  <a:gd name="T83" fmla="*/ 26 h 69"/>
                  <a:gd name="T84" fmla="*/ 24 w 47"/>
                  <a:gd name="T85" fmla="*/ 26 h 69"/>
                  <a:gd name="T86" fmla="*/ 24 w 47"/>
                  <a:gd name="T87" fmla="*/ 26 h 69"/>
                  <a:gd name="T88" fmla="*/ 32 w 47"/>
                  <a:gd name="T89" fmla="*/ 29 h 69"/>
                  <a:gd name="T90" fmla="*/ 34 w 47"/>
                  <a:gd name="T91" fmla="*/ 37 h 69"/>
                  <a:gd name="T92" fmla="*/ 34 w 47"/>
                  <a:gd name="T93" fmla="*/ 38 h 69"/>
                  <a:gd name="T94" fmla="*/ 34 w 47"/>
                  <a:gd name="T95" fmla="*/ 38 h 69"/>
                  <a:gd name="T96" fmla="*/ 34 w 47"/>
                  <a:gd name="T97" fmla="*/ 55 h 69"/>
                  <a:gd name="T98" fmla="*/ 34 w 47"/>
                  <a:gd name="T99" fmla="*/ 57 h 69"/>
                  <a:gd name="T100" fmla="*/ 33 w 47"/>
                  <a:gd name="T101" fmla="*/ 60 h 69"/>
                  <a:gd name="T102" fmla="*/ 23 w 47"/>
                  <a:gd name="T103" fmla="*/ 6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7" h="69">
                    <a:moveTo>
                      <a:pt x="46" y="60"/>
                    </a:moveTo>
                    <a:cubicBezTo>
                      <a:pt x="45" y="60"/>
                      <a:pt x="45" y="61"/>
                      <a:pt x="44" y="61"/>
                    </a:cubicBezTo>
                    <a:cubicBezTo>
                      <a:pt x="44" y="62"/>
                      <a:pt x="43" y="63"/>
                      <a:pt x="42" y="63"/>
                    </a:cubicBezTo>
                    <a:cubicBezTo>
                      <a:pt x="42" y="63"/>
                      <a:pt x="42" y="63"/>
                      <a:pt x="41" y="62"/>
                    </a:cubicBezTo>
                    <a:cubicBezTo>
                      <a:pt x="41" y="61"/>
                      <a:pt x="41" y="61"/>
                      <a:pt x="41" y="60"/>
                    </a:cubicBezTo>
                    <a:cubicBezTo>
                      <a:pt x="41" y="59"/>
                      <a:pt x="41" y="59"/>
                      <a:pt x="41" y="58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0"/>
                      <a:pt x="40" y="0"/>
                      <a:pt x="40" y="0"/>
                    </a:cubicBezTo>
                    <a:cubicBezTo>
                      <a:pt x="39" y="0"/>
                      <a:pt x="38" y="1"/>
                      <a:pt x="38" y="1"/>
                    </a:cubicBezTo>
                    <a:cubicBezTo>
                      <a:pt x="36" y="3"/>
                      <a:pt x="32" y="4"/>
                      <a:pt x="30" y="4"/>
                    </a:cubicBezTo>
                    <a:cubicBezTo>
                      <a:pt x="29" y="4"/>
                      <a:pt x="28" y="5"/>
                      <a:pt x="28" y="6"/>
                    </a:cubicBezTo>
                    <a:cubicBezTo>
                      <a:pt x="28" y="7"/>
                      <a:pt x="29" y="7"/>
                      <a:pt x="30" y="7"/>
                    </a:cubicBezTo>
                    <a:cubicBezTo>
                      <a:pt x="30" y="7"/>
                      <a:pt x="31" y="7"/>
                      <a:pt x="31" y="7"/>
                    </a:cubicBezTo>
                    <a:cubicBezTo>
                      <a:pt x="34" y="7"/>
                      <a:pt x="34" y="9"/>
                      <a:pt x="34" y="11"/>
                    </a:cubicBezTo>
                    <a:cubicBezTo>
                      <a:pt x="34" y="12"/>
                      <a:pt x="34" y="13"/>
                      <a:pt x="34" y="14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4"/>
                      <a:pt x="34" y="24"/>
                      <a:pt x="34" y="25"/>
                    </a:cubicBezTo>
                    <a:cubicBezTo>
                      <a:pt x="34" y="25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3" y="26"/>
                      <a:pt x="33" y="26"/>
                      <a:pt x="32" y="26"/>
                    </a:cubicBezTo>
                    <a:cubicBezTo>
                      <a:pt x="29" y="25"/>
                      <a:pt x="26" y="24"/>
                      <a:pt x="22" y="24"/>
                    </a:cubicBezTo>
                    <a:cubicBezTo>
                      <a:pt x="22" y="24"/>
                      <a:pt x="22" y="24"/>
                      <a:pt x="21" y="24"/>
                    </a:cubicBezTo>
                    <a:cubicBezTo>
                      <a:pt x="16" y="24"/>
                      <a:pt x="10" y="27"/>
                      <a:pt x="6" y="31"/>
                    </a:cubicBezTo>
                    <a:cubicBezTo>
                      <a:pt x="2" y="35"/>
                      <a:pt x="0" y="40"/>
                      <a:pt x="0" y="46"/>
                    </a:cubicBezTo>
                    <a:cubicBezTo>
                      <a:pt x="0" y="58"/>
                      <a:pt x="8" y="69"/>
                      <a:pt x="20" y="69"/>
                    </a:cubicBezTo>
                    <a:cubicBezTo>
                      <a:pt x="24" y="69"/>
                      <a:pt x="27" y="67"/>
                      <a:pt x="29" y="66"/>
                    </a:cubicBezTo>
                    <a:cubicBezTo>
                      <a:pt x="32" y="64"/>
                      <a:pt x="34" y="62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5"/>
                      <a:pt x="34" y="65"/>
                    </a:cubicBezTo>
                    <a:cubicBezTo>
                      <a:pt x="34" y="65"/>
                      <a:pt x="34" y="66"/>
                      <a:pt x="35" y="67"/>
                    </a:cubicBezTo>
                    <a:cubicBezTo>
                      <a:pt x="35" y="67"/>
                      <a:pt x="35" y="68"/>
                      <a:pt x="36" y="68"/>
                    </a:cubicBezTo>
                    <a:cubicBezTo>
                      <a:pt x="37" y="68"/>
                      <a:pt x="37" y="68"/>
                      <a:pt x="38" y="67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6" y="64"/>
                      <a:pt x="47" y="64"/>
                      <a:pt x="47" y="62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0"/>
                      <a:pt x="47" y="60"/>
                      <a:pt x="46" y="60"/>
                    </a:cubicBezTo>
                    <a:close/>
                    <a:moveTo>
                      <a:pt x="23" y="64"/>
                    </a:moveTo>
                    <a:cubicBezTo>
                      <a:pt x="13" y="64"/>
                      <a:pt x="7" y="54"/>
                      <a:pt x="7" y="45"/>
                    </a:cubicBezTo>
                    <a:cubicBezTo>
                      <a:pt x="7" y="36"/>
                      <a:pt x="13" y="27"/>
                      <a:pt x="23" y="26"/>
                    </a:cubicBezTo>
                    <a:cubicBezTo>
                      <a:pt x="23" y="26"/>
                      <a:pt x="23" y="26"/>
                      <a:pt x="24" y="26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7" y="26"/>
                      <a:pt x="30" y="28"/>
                      <a:pt x="32" y="29"/>
                    </a:cubicBezTo>
                    <a:cubicBezTo>
                      <a:pt x="34" y="31"/>
                      <a:pt x="34" y="34"/>
                      <a:pt x="34" y="37"/>
                    </a:cubicBezTo>
                    <a:cubicBezTo>
                      <a:pt x="34" y="37"/>
                      <a:pt x="34" y="38"/>
                      <a:pt x="34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55"/>
                      <a:pt x="34" y="55"/>
                      <a:pt x="34" y="55"/>
                    </a:cubicBezTo>
                    <a:cubicBezTo>
                      <a:pt x="34" y="56"/>
                      <a:pt x="34" y="56"/>
                      <a:pt x="34" y="57"/>
                    </a:cubicBezTo>
                    <a:cubicBezTo>
                      <a:pt x="34" y="58"/>
                      <a:pt x="34" y="59"/>
                      <a:pt x="33" y="60"/>
                    </a:cubicBezTo>
                    <a:cubicBezTo>
                      <a:pt x="31" y="63"/>
                      <a:pt x="26" y="64"/>
                      <a:pt x="23" y="64"/>
                    </a:cubicBezTo>
                    <a:close/>
                  </a:path>
                </a:pathLst>
              </a:custGeom>
              <a:solidFill>
                <a:srgbClr val="009E58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" name="Freeform 115"/>
              <p:cNvSpPr>
                <a:spLocks noEditPoints="1"/>
              </p:cNvSpPr>
              <p:nvPr/>
            </p:nvSpPr>
            <p:spPr bwMode="auto">
              <a:xfrm>
                <a:off x="8184850" y="746443"/>
                <a:ext cx="89116" cy="106444"/>
              </a:xfrm>
              <a:custGeom>
                <a:avLst/>
                <a:gdLst>
                  <a:gd name="T0" fmla="*/ 38 w 39"/>
                  <a:gd name="T1" fmla="*/ 37 h 45"/>
                  <a:gd name="T2" fmla="*/ 36 w 39"/>
                  <a:gd name="T3" fmla="*/ 38 h 45"/>
                  <a:gd name="T4" fmla="*/ 34 w 39"/>
                  <a:gd name="T5" fmla="*/ 39 h 45"/>
                  <a:gd name="T6" fmla="*/ 32 w 39"/>
                  <a:gd name="T7" fmla="*/ 37 h 45"/>
                  <a:gd name="T8" fmla="*/ 31 w 39"/>
                  <a:gd name="T9" fmla="*/ 33 h 45"/>
                  <a:gd name="T10" fmla="*/ 31 w 39"/>
                  <a:gd name="T11" fmla="*/ 32 h 45"/>
                  <a:gd name="T12" fmla="*/ 31 w 39"/>
                  <a:gd name="T13" fmla="*/ 10 h 45"/>
                  <a:gd name="T14" fmla="*/ 31 w 39"/>
                  <a:gd name="T15" fmla="*/ 8 h 45"/>
                  <a:gd name="T16" fmla="*/ 29 w 39"/>
                  <a:gd name="T17" fmla="*/ 2 h 45"/>
                  <a:gd name="T18" fmla="*/ 21 w 39"/>
                  <a:gd name="T19" fmla="*/ 0 h 45"/>
                  <a:gd name="T20" fmla="*/ 4 w 39"/>
                  <a:gd name="T21" fmla="*/ 7 h 45"/>
                  <a:gd name="T22" fmla="*/ 0 w 39"/>
                  <a:gd name="T23" fmla="*/ 14 h 45"/>
                  <a:gd name="T24" fmla="*/ 1 w 39"/>
                  <a:gd name="T25" fmla="*/ 15 h 45"/>
                  <a:gd name="T26" fmla="*/ 2 w 39"/>
                  <a:gd name="T27" fmla="*/ 15 h 45"/>
                  <a:gd name="T28" fmla="*/ 6 w 39"/>
                  <a:gd name="T29" fmla="*/ 14 h 45"/>
                  <a:gd name="T30" fmla="*/ 9 w 39"/>
                  <a:gd name="T31" fmla="*/ 10 h 45"/>
                  <a:gd name="T32" fmla="*/ 19 w 39"/>
                  <a:gd name="T33" fmla="*/ 3 h 45"/>
                  <a:gd name="T34" fmla="*/ 24 w 39"/>
                  <a:gd name="T35" fmla="*/ 11 h 45"/>
                  <a:gd name="T36" fmla="*/ 24 w 39"/>
                  <a:gd name="T37" fmla="*/ 15 h 45"/>
                  <a:gd name="T38" fmla="*/ 21 w 39"/>
                  <a:gd name="T39" fmla="*/ 20 h 45"/>
                  <a:gd name="T40" fmla="*/ 21 w 39"/>
                  <a:gd name="T41" fmla="*/ 20 h 45"/>
                  <a:gd name="T42" fmla="*/ 14 w 39"/>
                  <a:gd name="T43" fmla="*/ 23 h 45"/>
                  <a:gd name="T44" fmla="*/ 0 w 39"/>
                  <a:gd name="T45" fmla="*/ 37 h 45"/>
                  <a:gd name="T46" fmla="*/ 9 w 39"/>
                  <a:gd name="T47" fmla="*/ 45 h 45"/>
                  <a:gd name="T48" fmla="*/ 19 w 39"/>
                  <a:gd name="T49" fmla="*/ 41 h 45"/>
                  <a:gd name="T50" fmla="*/ 23 w 39"/>
                  <a:gd name="T51" fmla="*/ 39 h 45"/>
                  <a:gd name="T52" fmla="*/ 24 w 39"/>
                  <a:gd name="T53" fmla="*/ 38 h 45"/>
                  <a:gd name="T54" fmla="*/ 24 w 39"/>
                  <a:gd name="T55" fmla="*/ 38 h 45"/>
                  <a:gd name="T56" fmla="*/ 24 w 39"/>
                  <a:gd name="T57" fmla="*/ 38 h 45"/>
                  <a:gd name="T58" fmla="*/ 24 w 39"/>
                  <a:gd name="T59" fmla="*/ 38 h 45"/>
                  <a:gd name="T60" fmla="*/ 30 w 39"/>
                  <a:gd name="T61" fmla="*/ 44 h 45"/>
                  <a:gd name="T62" fmla="*/ 37 w 39"/>
                  <a:gd name="T63" fmla="*/ 42 h 45"/>
                  <a:gd name="T64" fmla="*/ 39 w 39"/>
                  <a:gd name="T65" fmla="*/ 38 h 45"/>
                  <a:gd name="T66" fmla="*/ 38 w 39"/>
                  <a:gd name="T67" fmla="*/ 37 h 45"/>
                  <a:gd name="T68" fmla="*/ 24 w 39"/>
                  <a:gd name="T69" fmla="*/ 22 h 45"/>
                  <a:gd name="T70" fmla="*/ 24 w 39"/>
                  <a:gd name="T71" fmla="*/ 23 h 45"/>
                  <a:gd name="T72" fmla="*/ 24 w 39"/>
                  <a:gd name="T73" fmla="*/ 29 h 45"/>
                  <a:gd name="T74" fmla="*/ 22 w 39"/>
                  <a:gd name="T75" fmla="*/ 36 h 45"/>
                  <a:gd name="T76" fmla="*/ 14 w 39"/>
                  <a:gd name="T77" fmla="*/ 40 h 45"/>
                  <a:gd name="T78" fmla="*/ 8 w 39"/>
                  <a:gd name="T79" fmla="*/ 34 h 45"/>
                  <a:gd name="T80" fmla="*/ 15 w 39"/>
                  <a:gd name="T81" fmla="*/ 26 h 45"/>
                  <a:gd name="T82" fmla="*/ 23 w 39"/>
                  <a:gd name="T83" fmla="*/ 22 h 45"/>
                  <a:gd name="T84" fmla="*/ 24 w 39"/>
                  <a:gd name="T85" fmla="*/ 21 h 45"/>
                  <a:gd name="T86" fmla="*/ 24 w 39"/>
                  <a:gd name="T87" fmla="*/ 21 h 45"/>
                  <a:gd name="T88" fmla="*/ 24 w 39"/>
                  <a:gd name="T89" fmla="*/ 22 h 45"/>
                  <a:gd name="T90" fmla="*/ 21 w 39"/>
                  <a:gd name="T91" fmla="*/ 20 h 45"/>
                  <a:gd name="T92" fmla="*/ 21 w 39"/>
                  <a:gd name="T93" fmla="*/ 20 h 45"/>
                  <a:gd name="T94" fmla="*/ 21 w 39"/>
                  <a:gd name="T95" fmla="*/ 2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9" h="45">
                    <a:moveTo>
                      <a:pt x="38" y="37"/>
                    </a:moveTo>
                    <a:cubicBezTo>
                      <a:pt x="37" y="37"/>
                      <a:pt x="37" y="38"/>
                      <a:pt x="36" y="38"/>
                    </a:cubicBezTo>
                    <a:cubicBezTo>
                      <a:pt x="36" y="39"/>
                      <a:pt x="35" y="39"/>
                      <a:pt x="34" y="39"/>
                    </a:cubicBezTo>
                    <a:cubicBezTo>
                      <a:pt x="33" y="39"/>
                      <a:pt x="32" y="38"/>
                      <a:pt x="32" y="37"/>
                    </a:cubicBezTo>
                    <a:cubicBezTo>
                      <a:pt x="31" y="35"/>
                      <a:pt x="31" y="34"/>
                      <a:pt x="31" y="33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9"/>
                      <a:pt x="31" y="8"/>
                      <a:pt x="31" y="8"/>
                    </a:cubicBezTo>
                    <a:cubicBezTo>
                      <a:pt x="31" y="6"/>
                      <a:pt x="31" y="4"/>
                      <a:pt x="29" y="2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15" y="0"/>
                      <a:pt x="8" y="2"/>
                      <a:pt x="4" y="7"/>
                    </a:cubicBezTo>
                    <a:cubicBezTo>
                      <a:pt x="2" y="8"/>
                      <a:pt x="0" y="11"/>
                      <a:pt x="0" y="14"/>
                    </a:cubicBezTo>
                    <a:cubicBezTo>
                      <a:pt x="0" y="14"/>
                      <a:pt x="0" y="15"/>
                      <a:pt x="1" y="15"/>
                    </a:cubicBezTo>
                    <a:cubicBezTo>
                      <a:pt x="1" y="15"/>
                      <a:pt x="1" y="15"/>
                      <a:pt x="2" y="15"/>
                    </a:cubicBezTo>
                    <a:cubicBezTo>
                      <a:pt x="3" y="15"/>
                      <a:pt x="5" y="14"/>
                      <a:pt x="6" y="14"/>
                    </a:cubicBezTo>
                    <a:cubicBezTo>
                      <a:pt x="7" y="13"/>
                      <a:pt x="8" y="12"/>
                      <a:pt x="9" y="10"/>
                    </a:cubicBezTo>
                    <a:cubicBezTo>
                      <a:pt x="11" y="5"/>
                      <a:pt x="13" y="3"/>
                      <a:pt x="19" y="3"/>
                    </a:cubicBezTo>
                    <a:cubicBezTo>
                      <a:pt x="24" y="3"/>
                      <a:pt x="24" y="6"/>
                      <a:pt x="24" y="11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9"/>
                      <a:pt x="24" y="18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9" y="26"/>
                      <a:pt x="0" y="30"/>
                      <a:pt x="0" y="37"/>
                    </a:cubicBezTo>
                    <a:cubicBezTo>
                      <a:pt x="0" y="42"/>
                      <a:pt x="5" y="45"/>
                      <a:pt x="9" y="45"/>
                    </a:cubicBezTo>
                    <a:cubicBezTo>
                      <a:pt x="13" y="45"/>
                      <a:pt x="17" y="43"/>
                      <a:pt x="19" y="41"/>
                    </a:cubicBezTo>
                    <a:cubicBezTo>
                      <a:pt x="21" y="40"/>
                      <a:pt x="22" y="39"/>
                      <a:pt x="23" y="39"/>
                    </a:cubicBezTo>
                    <a:cubicBezTo>
                      <a:pt x="23" y="38"/>
                      <a:pt x="23" y="38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5" y="39"/>
                      <a:pt x="26" y="44"/>
                      <a:pt x="30" y="44"/>
                    </a:cubicBezTo>
                    <a:cubicBezTo>
                      <a:pt x="33" y="44"/>
                      <a:pt x="35" y="43"/>
                      <a:pt x="37" y="42"/>
                    </a:cubicBezTo>
                    <a:cubicBezTo>
                      <a:pt x="38" y="41"/>
                      <a:pt x="39" y="40"/>
                      <a:pt x="39" y="38"/>
                    </a:cubicBezTo>
                    <a:cubicBezTo>
                      <a:pt x="39" y="38"/>
                      <a:pt x="39" y="37"/>
                      <a:pt x="38" y="37"/>
                    </a:cubicBezTo>
                    <a:close/>
                    <a:moveTo>
                      <a:pt x="24" y="22"/>
                    </a:move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32"/>
                      <a:pt x="24" y="34"/>
                      <a:pt x="22" y="36"/>
                    </a:cubicBezTo>
                    <a:cubicBezTo>
                      <a:pt x="20" y="38"/>
                      <a:pt x="17" y="40"/>
                      <a:pt x="14" y="40"/>
                    </a:cubicBezTo>
                    <a:cubicBezTo>
                      <a:pt x="11" y="40"/>
                      <a:pt x="8" y="38"/>
                      <a:pt x="8" y="34"/>
                    </a:cubicBezTo>
                    <a:cubicBezTo>
                      <a:pt x="8" y="30"/>
                      <a:pt x="11" y="28"/>
                      <a:pt x="15" y="26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1" y="20"/>
                    </a:move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lose/>
                  </a:path>
                </a:pathLst>
              </a:custGeom>
              <a:solidFill>
                <a:srgbClr val="009E58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" name="Freeform 116"/>
              <p:cNvSpPr>
                <a:spLocks/>
              </p:cNvSpPr>
              <p:nvPr/>
            </p:nvSpPr>
            <p:spPr bwMode="auto">
              <a:xfrm>
                <a:off x="8278809" y="723774"/>
                <a:ext cx="58119" cy="129113"/>
              </a:xfrm>
              <a:custGeom>
                <a:avLst/>
                <a:gdLst>
                  <a:gd name="T0" fmla="*/ 24 w 25"/>
                  <a:gd name="T1" fmla="*/ 47 h 55"/>
                  <a:gd name="T2" fmla="*/ 21 w 25"/>
                  <a:gd name="T3" fmla="*/ 49 h 55"/>
                  <a:gd name="T4" fmla="*/ 17 w 25"/>
                  <a:gd name="T5" fmla="*/ 50 h 55"/>
                  <a:gd name="T6" fmla="*/ 13 w 25"/>
                  <a:gd name="T7" fmla="*/ 47 h 55"/>
                  <a:gd name="T8" fmla="*/ 12 w 25"/>
                  <a:gd name="T9" fmla="*/ 40 h 55"/>
                  <a:gd name="T10" fmla="*/ 12 w 25"/>
                  <a:gd name="T11" fmla="*/ 40 h 55"/>
                  <a:gd name="T12" fmla="*/ 12 w 25"/>
                  <a:gd name="T13" fmla="*/ 40 h 55"/>
                  <a:gd name="T14" fmla="*/ 12 w 25"/>
                  <a:gd name="T15" fmla="*/ 16 h 55"/>
                  <a:gd name="T16" fmla="*/ 13 w 25"/>
                  <a:gd name="T17" fmla="*/ 14 h 55"/>
                  <a:gd name="T18" fmla="*/ 15 w 25"/>
                  <a:gd name="T19" fmla="*/ 14 h 55"/>
                  <a:gd name="T20" fmla="*/ 20 w 25"/>
                  <a:gd name="T21" fmla="*/ 14 h 55"/>
                  <a:gd name="T22" fmla="*/ 22 w 25"/>
                  <a:gd name="T23" fmla="*/ 14 h 55"/>
                  <a:gd name="T24" fmla="*/ 23 w 25"/>
                  <a:gd name="T25" fmla="*/ 14 h 55"/>
                  <a:gd name="T26" fmla="*/ 23 w 25"/>
                  <a:gd name="T27" fmla="*/ 12 h 55"/>
                  <a:gd name="T28" fmla="*/ 23 w 25"/>
                  <a:gd name="T29" fmla="*/ 11 h 55"/>
                  <a:gd name="T30" fmla="*/ 22 w 25"/>
                  <a:gd name="T31" fmla="*/ 10 h 55"/>
                  <a:gd name="T32" fmla="*/ 13 w 25"/>
                  <a:gd name="T33" fmla="*/ 10 h 55"/>
                  <a:gd name="T34" fmla="*/ 12 w 25"/>
                  <a:gd name="T35" fmla="*/ 9 h 55"/>
                  <a:gd name="T36" fmla="*/ 12 w 25"/>
                  <a:gd name="T37" fmla="*/ 2 h 55"/>
                  <a:gd name="T38" fmla="*/ 11 w 25"/>
                  <a:gd name="T39" fmla="*/ 0 h 55"/>
                  <a:gd name="T40" fmla="*/ 10 w 25"/>
                  <a:gd name="T41" fmla="*/ 2 h 55"/>
                  <a:gd name="T42" fmla="*/ 1 w 25"/>
                  <a:gd name="T43" fmla="*/ 11 h 55"/>
                  <a:gd name="T44" fmla="*/ 0 w 25"/>
                  <a:gd name="T45" fmla="*/ 13 h 55"/>
                  <a:gd name="T46" fmla="*/ 2 w 25"/>
                  <a:gd name="T47" fmla="*/ 14 h 55"/>
                  <a:gd name="T48" fmla="*/ 3 w 25"/>
                  <a:gd name="T49" fmla="*/ 14 h 55"/>
                  <a:gd name="T50" fmla="*/ 4 w 25"/>
                  <a:gd name="T51" fmla="*/ 14 h 55"/>
                  <a:gd name="T52" fmla="*/ 5 w 25"/>
                  <a:gd name="T53" fmla="*/ 15 h 55"/>
                  <a:gd name="T54" fmla="*/ 5 w 25"/>
                  <a:gd name="T55" fmla="*/ 40 h 55"/>
                  <a:gd name="T56" fmla="*/ 5 w 25"/>
                  <a:gd name="T57" fmla="*/ 43 h 55"/>
                  <a:gd name="T58" fmla="*/ 7 w 25"/>
                  <a:gd name="T59" fmla="*/ 52 h 55"/>
                  <a:gd name="T60" fmla="*/ 14 w 25"/>
                  <a:gd name="T61" fmla="*/ 55 h 55"/>
                  <a:gd name="T62" fmla="*/ 23 w 25"/>
                  <a:gd name="T63" fmla="*/ 51 h 55"/>
                  <a:gd name="T64" fmla="*/ 25 w 25"/>
                  <a:gd name="T65" fmla="*/ 48 h 55"/>
                  <a:gd name="T66" fmla="*/ 24 w 25"/>
                  <a:gd name="T67" fmla="*/ 4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5" h="55">
                    <a:moveTo>
                      <a:pt x="24" y="47"/>
                    </a:moveTo>
                    <a:cubicBezTo>
                      <a:pt x="23" y="47"/>
                      <a:pt x="22" y="48"/>
                      <a:pt x="21" y="49"/>
                    </a:cubicBezTo>
                    <a:cubicBezTo>
                      <a:pt x="20" y="50"/>
                      <a:pt x="19" y="50"/>
                      <a:pt x="17" y="50"/>
                    </a:cubicBezTo>
                    <a:cubicBezTo>
                      <a:pt x="15" y="50"/>
                      <a:pt x="14" y="49"/>
                      <a:pt x="13" y="47"/>
                    </a:cubicBezTo>
                    <a:cubicBezTo>
                      <a:pt x="12" y="45"/>
                      <a:pt x="12" y="42"/>
                      <a:pt x="12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4"/>
                      <a:pt x="12" y="14"/>
                      <a:pt x="13" y="14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1" y="14"/>
                      <a:pt x="21" y="14"/>
                      <a:pt x="22" y="14"/>
                    </a:cubicBezTo>
                    <a:cubicBezTo>
                      <a:pt x="22" y="14"/>
                      <a:pt x="23" y="14"/>
                      <a:pt x="23" y="14"/>
                    </a:cubicBezTo>
                    <a:cubicBezTo>
                      <a:pt x="23" y="13"/>
                      <a:pt x="23" y="13"/>
                      <a:pt x="23" y="12"/>
                    </a:cubicBezTo>
                    <a:cubicBezTo>
                      <a:pt x="23" y="12"/>
                      <a:pt x="23" y="11"/>
                      <a:pt x="23" y="11"/>
                    </a:cubicBezTo>
                    <a:cubicBezTo>
                      <a:pt x="23" y="10"/>
                      <a:pt x="23" y="10"/>
                      <a:pt x="22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2" y="10"/>
                      <a:pt x="12" y="10"/>
                      <a:pt x="12" y="9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2" y="0"/>
                      <a:pt x="11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8" y="6"/>
                      <a:pt x="5" y="8"/>
                      <a:pt x="1" y="11"/>
                    </a:cubicBezTo>
                    <a:cubicBezTo>
                      <a:pt x="1" y="11"/>
                      <a:pt x="0" y="12"/>
                      <a:pt x="0" y="13"/>
                    </a:cubicBezTo>
                    <a:cubicBezTo>
                      <a:pt x="0" y="14"/>
                      <a:pt x="1" y="14"/>
                      <a:pt x="2" y="14"/>
                    </a:cubicBezTo>
                    <a:cubicBezTo>
                      <a:pt x="2" y="14"/>
                      <a:pt x="3" y="14"/>
                      <a:pt x="3" y="14"/>
                    </a:cubicBezTo>
                    <a:cubicBezTo>
                      <a:pt x="3" y="14"/>
                      <a:pt x="4" y="14"/>
                      <a:pt x="4" y="14"/>
                    </a:cubicBezTo>
                    <a:cubicBezTo>
                      <a:pt x="5" y="14"/>
                      <a:pt x="5" y="14"/>
                      <a:pt x="5" y="15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5" y="41"/>
                      <a:pt x="5" y="42"/>
                      <a:pt x="5" y="43"/>
                    </a:cubicBezTo>
                    <a:cubicBezTo>
                      <a:pt x="5" y="46"/>
                      <a:pt x="5" y="49"/>
                      <a:pt x="7" y="52"/>
                    </a:cubicBezTo>
                    <a:cubicBezTo>
                      <a:pt x="9" y="54"/>
                      <a:pt x="11" y="55"/>
                      <a:pt x="14" y="55"/>
                    </a:cubicBezTo>
                    <a:cubicBezTo>
                      <a:pt x="17" y="55"/>
                      <a:pt x="20" y="53"/>
                      <a:pt x="23" y="51"/>
                    </a:cubicBezTo>
                    <a:cubicBezTo>
                      <a:pt x="23" y="51"/>
                      <a:pt x="25" y="49"/>
                      <a:pt x="25" y="48"/>
                    </a:cubicBezTo>
                    <a:cubicBezTo>
                      <a:pt x="25" y="48"/>
                      <a:pt x="24" y="47"/>
                      <a:pt x="24" y="47"/>
                    </a:cubicBezTo>
                    <a:close/>
                  </a:path>
                </a:pathLst>
              </a:custGeom>
              <a:solidFill>
                <a:srgbClr val="009E58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" name="Oval 117"/>
              <p:cNvSpPr>
                <a:spLocks noChangeArrowheads="1"/>
              </p:cNvSpPr>
              <p:nvPr/>
            </p:nvSpPr>
            <p:spPr bwMode="auto">
              <a:xfrm>
                <a:off x="8357270" y="704063"/>
                <a:ext cx="20342" cy="23654"/>
              </a:xfrm>
              <a:prstGeom prst="ellipse">
                <a:avLst/>
              </a:prstGeom>
              <a:solidFill>
                <a:srgbClr val="009E58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8343709" y="746443"/>
                <a:ext cx="48433" cy="103487"/>
              </a:xfrm>
              <a:custGeom>
                <a:avLst/>
                <a:gdLst>
                  <a:gd name="T0" fmla="*/ 19 w 21"/>
                  <a:gd name="T1" fmla="*/ 41 h 44"/>
                  <a:gd name="T2" fmla="*/ 18 w 21"/>
                  <a:gd name="T3" fmla="*/ 41 h 44"/>
                  <a:gd name="T4" fmla="*/ 14 w 21"/>
                  <a:gd name="T5" fmla="*/ 36 h 44"/>
                  <a:gd name="T6" fmla="*/ 14 w 21"/>
                  <a:gd name="T7" fmla="*/ 34 h 44"/>
                  <a:gd name="T8" fmla="*/ 14 w 21"/>
                  <a:gd name="T9" fmla="*/ 34 h 44"/>
                  <a:gd name="T10" fmla="*/ 14 w 21"/>
                  <a:gd name="T11" fmla="*/ 2 h 44"/>
                  <a:gd name="T12" fmla="*/ 14 w 21"/>
                  <a:gd name="T13" fmla="*/ 1 h 44"/>
                  <a:gd name="T14" fmla="*/ 13 w 21"/>
                  <a:gd name="T15" fmla="*/ 0 h 44"/>
                  <a:gd name="T16" fmla="*/ 11 w 21"/>
                  <a:gd name="T17" fmla="*/ 1 h 44"/>
                  <a:gd name="T18" fmla="*/ 3 w 21"/>
                  <a:gd name="T19" fmla="*/ 6 h 44"/>
                  <a:gd name="T20" fmla="*/ 1 w 21"/>
                  <a:gd name="T21" fmla="*/ 8 h 44"/>
                  <a:gd name="T22" fmla="*/ 2 w 21"/>
                  <a:gd name="T23" fmla="*/ 9 h 44"/>
                  <a:gd name="T24" fmla="*/ 4 w 21"/>
                  <a:gd name="T25" fmla="*/ 9 h 44"/>
                  <a:gd name="T26" fmla="*/ 6 w 21"/>
                  <a:gd name="T27" fmla="*/ 10 h 44"/>
                  <a:gd name="T28" fmla="*/ 7 w 21"/>
                  <a:gd name="T29" fmla="*/ 15 h 44"/>
                  <a:gd name="T30" fmla="*/ 7 w 21"/>
                  <a:gd name="T31" fmla="*/ 16 h 44"/>
                  <a:gd name="T32" fmla="*/ 7 w 21"/>
                  <a:gd name="T33" fmla="*/ 34 h 44"/>
                  <a:gd name="T34" fmla="*/ 7 w 21"/>
                  <a:gd name="T35" fmla="*/ 36 h 44"/>
                  <a:gd name="T36" fmla="*/ 3 w 21"/>
                  <a:gd name="T37" fmla="*/ 41 h 44"/>
                  <a:gd name="T38" fmla="*/ 1 w 21"/>
                  <a:gd name="T39" fmla="*/ 41 h 44"/>
                  <a:gd name="T40" fmla="*/ 0 w 21"/>
                  <a:gd name="T41" fmla="*/ 43 h 44"/>
                  <a:gd name="T42" fmla="*/ 2 w 21"/>
                  <a:gd name="T43" fmla="*/ 44 h 44"/>
                  <a:gd name="T44" fmla="*/ 10 w 21"/>
                  <a:gd name="T45" fmla="*/ 44 h 44"/>
                  <a:gd name="T46" fmla="*/ 19 w 21"/>
                  <a:gd name="T47" fmla="*/ 44 h 44"/>
                  <a:gd name="T48" fmla="*/ 20 w 21"/>
                  <a:gd name="T49" fmla="*/ 44 h 44"/>
                  <a:gd name="T50" fmla="*/ 21 w 21"/>
                  <a:gd name="T51" fmla="*/ 43 h 44"/>
                  <a:gd name="T52" fmla="*/ 19 w 21"/>
                  <a:gd name="T53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" h="44">
                    <a:moveTo>
                      <a:pt x="19" y="41"/>
                    </a:moveTo>
                    <a:cubicBezTo>
                      <a:pt x="19" y="41"/>
                      <a:pt x="18" y="41"/>
                      <a:pt x="18" y="41"/>
                    </a:cubicBezTo>
                    <a:cubicBezTo>
                      <a:pt x="14" y="41"/>
                      <a:pt x="14" y="39"/>
                      <a:pt x="14" y="36"/>
                    </a:cubicBezTo>
                    <a:cubicBezTo>
                      <a:pt x="14" y="36"/>
                      <a:pt x="14" y="35"/>
                      <a:pt x="14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1"/>
                    </a:cubicBezTo>
                    <a:cubicBezTo>
                      <a:pt x="14" y="1"/>
                      <a:pt x="14" y="0"/>
                      <a:pt x="13" y="0"/>
                    </a:cubicBezTo>
                    <a:cubicBezTo>
                      <a:pt x="12" y="0"/>
                      <a:pt x="11" y="1"/>
                      <a:pt x="11" y="1"/>
                    </a:cubicBezTo>
                    <a:cubicBezTo>
                      <a:pt x="9" y="3"/>
                      <a:pt x="5" y="5"/>
                      <a:pt x="3" y="6"/>
                    </a:cubicBezTo>
                    <a:cubicBezTo>
                      <a:pt x="3" y="6"/>
                      <a:pt x="1" y="6"/>
                      <a:pt x="1" y="8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6" y="9"/>
                      <a:pt x="6" y="10"/>
                    </a:cubicBezTo>
                    <a:cubicBezTo>
                      <a:pt x="7" y="11"/>
                      <a:pt x="7" y="13"/>
                      <a:pt x="7" y="15"/>
                    </a:cubicBezTo>
                    <a:cubicBezTo>
                      <a:pt x="7" y="15"/>
                      <a:pt x="7" y="16"/>
                      <a:pt x="7" y="16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5"/>
                      <a:pt x="7" y="36"/>
                      <a:pt x="7" y="36"/>
                    </a:cubicBezTo>
                    <a:cubicBezTo>
                      <a:pt x="7" y="39"/>
                      <a:pt x="7" y="41"/>
                      <a:pt x="3" y="41"/>
                    </a:cubicBezTo>
                    <a:cubicBezTo>
                      <a:pt x="3" y="41"/>
                      <a:pt x="2" y="41"/>
                      <a:pt x="1" y="41"/>
                    </a:cubicBezTo>
                    <a:cubicBezTo>
                      <a:pt x="1" y="41"/>
                      <a:pt x="0" y="42"/>
                      <a:pt x="0" y="43"/>
                    </a:cubicBezTo>
                    <a:cubicBezTo>
                      <a:pt x="0" y="44"/>
                      <a:pt x="1" y="44"/>
                      <a:pt x="2" y="44"/>
                    </a:cubicBezTo>
                    <a:cubicBezTo>
                      <a:pt x="5" y="44"/>
                      <a:pt x="8" y="44"/>
                      <a:pt x="10" y="44"/>
                    </a:cubicBezTo>
                    <a:cubicBezTo>
                      <a:pt x="13" y="44"/>
                      <a:pt x="16" y="44"/>
                      <a:pt x="19" y="44"/>
                    </a:cubicBezTo>
                    <a:cubicBezTo>
                      <a:pt x="19" y="44"/>
                      <a:pt x="20" y="44"/>
                      <a:pt x="20" y="44"/>
                    </a:cubicBezTo>
                    <a:cubicBezTo>
                      <a:pt x="20" y="44"/>
                      <a:pt x="21" y="43"/>
                      <a:pt x="21" y="43"/>
                    </a:cubicBezTo>
                    <a:cubicBezTo>
                      <a:pt x="21" y="42"/>
                      <a:pt x="20" y="41"/>
                      <a:pt x="19" y="41"/>
                    </a:cubicBezTo>
                    <a:close/>
                  </a:path>
                </a:pathLst>
              </a:custGeom>
              <a:solidFill>
                <a:srgbClr val="009E58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8396017" y="746443"/>
                <a:ext cx="101709" cy="106444"/>
              </a:xfrm>
              <a:custGeom>
                <a:avLst/>
                <a:gdLst>
                  <a:gd name="T0" fmla="*/ 22 w 44"/>
                  <a:gd name="T1" fmla="*/ 0 h 45"/>
                  <a:gd name="T2" fmla="*/ 6 w 44"/>
                  <a:gd name="T3" fmla="*/ 6 h 45"/>
                  <a:gd name="T4" fmla="*/ 0 w 44"/>
                  <a:gd name="T5" fmla="*/ 22 h 45"/>
                  <a:gd name="T6" fmla="*/ 22 w 44"/>
                  <a:gd name="T7" fmla="*/ 45 h 45"/>
                  <a:gd name="T8" fmla="*/ 44 w 44"/>
                  <a:gd name="T9" fmla="*/ 22 h 45"/>
                  <a:gd name="T10" fmla="*/ 37 w 44"/>
                  <a:gd name="T11" fmla="*/ 5 h 45"/>
                  <a:gd name="T12" fmla="*/ 22 w 44"/>
                  <a:gd name="T13" fmla="*/ 0 h 45"/>
                  <a:gd name="T14" fmla="*/ 36 w 44"/>
                  <a:gd name="T15" fmla="*/ 23 h 45"/>
                  <a:gd name="T16" fmla="*/ 36 w 44"/>
                  <a:gd name="T17" fmla="*/ 23 h 45"/>
                  <a:gd name="T18" fmla="*/ 22 w 44"/>
                  <a:gd name="T19" fmla="*/ 42 h 45"/>
                  <a:gd name="T20" fmla="*/ 11 w 44"/>
                  <a:gd name="T21" fmla="*/ 35 h 45"/>
                  <a:gd name="T22" fmla="*/ 7 w 44"/>
                  <a:gd name="T23" fmla="*/ 22 h 45"/>
                  <a:gd name="T24" fmla="*/ 22 w 44"/>
                  <a:gd name="T25" fmla="*/ 3 h 45"/>
                  <a:gd name="T26" fmla="*/ 36 w 44"/>
                  <a:gd name="T27" fmla="*/ 2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45">
                    <a:moveTo>
                      <a:pt x="22" y="0"/>
                    </a:moveTo>
                    <a:cubicBezTo>
                      <a:pt x="16" y="0"/>
                      <a:pt x="10" y="2"/>
                      <a:pt x="6" y="6"/>
                    </a:cubicBezTo>
                    <a:cubicBezTo>
                      <a:pt x="2" y="10"/>
                      <a:pt x="0" y="16"/>
                      <a:pt x="0" y="22"/>
                    </a:cubicBezTo>
                    <a:cubicBezTo>
                      <a:pt x="0" y="35"/>
                      <a:pt x="10" y="45"/>
                      <a:pt x="22" y="45"/>
                    </a:cubicBezTo>
                    <a:cubicBezTo>
                      <a:pt x="34" y="45"/>
                      <a:pt x="44" y="35"/>
                      <a:pt x="44" y="22"/>
                    </a:cubicBezTo>
                    <a:cubicBezTo>
                      <a:pt x="44" y="16"/>
                      <a:pt x="41" y="9"/>
                      <a:pt x="37" y="5"/>
                    </a:cubicBezTo>
                    <a:cubicBezTo>
                      <a:pt x="33" y="1"/>
                      <a:pt x="27" y="0"/>
                      <a:pt x="22" y="0"/>
                    </a:cubicBezTo>
                    <a:close/>
                    <a:moveTo>
                      <a:pt x="36" y="23"/>
                    </a:move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32"/>
                      <a:pt x="31" y="42"/>
                      <a:pt x="22" y="42"/>
                    </a:cubicBezTo>
                    <a:cubicBezTo>
                      <a:pt x="17" y="42"/>
                      <a:pt x="14" y="39"/>
                      <a:pt x="11" y="35"/>
                    </a:cubicBezTo>
                    <a:cubicBezTo>
                      <a:pt x="9" y="31"/>
                      <a:pt x="7" y="26"/>
                      <a:pt x="7" y="22"/>
                    </a:cubicBezTo>
                    <a:cubicBezTo>
                      <a:pt x="7" y="12"/>
                      <a:pt x="13" y="3"/>
                      <a:pt x="22" y="3"/>
                    </a:cubicBezTo>
                    <a:cubicBezTo>
                      <a:pt x="31" y="3"/>
                      <a:pt x="36" y="13"/>
                      <a:pt x="36" y="23"/>
                    </a:cubicBezTo>
                    <a:close/>
                  </a:path>
                </a:pathLst>
              </a:custGeom>
              <a:solidFill>
                <a:srgbClr val="009E58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8504506" y="746443"/>
                <a:ext cx="112364" cy="103487"/>
              </a:xfrm>
              <a:custGeom>
                <a:avLst/>
                <a:gdLst>
                  <a:gd name="T0" fmla="*/ 47 w 49"/>
                  <a:gd name="T1" fmla="*/ 41 h 44"/>
                  <a:gd name="T2" fmla="*/ 46 w 49"/>
                  <a:gd name="T3" fmla="*/ 41 h 44"/>
                  <a:gd name="T4" fmla="*/ 42 w 49"/>
                  <a:gd name="T5" fmla="*/ 36 h 44"/>
                  <a:gd name="T6" fmla="*/ 42 w 49"/>
                  <a:gd name="T7" fmla="*/ 34 h 44"/>
                  <a:gd name="T8" fmla="*/ 42 w 49"/>
                  <a:gd name="T9" fmla="*/ 19 h 44"/>
                  <a:gd name="T10" fmla="*/ 42 w 49"/>
                  <a:gd name="T11" fmla="*/ 17 h 44"/>
                  <a:gd name="T12" fmla="*/ 39 w 49"/>
                  <a:gd name="T13" fmla="*/ 5 h 44"/>
                  <a:gd name="T14" fmla="*/ 28 w 49"/>
                  <a:gd name="T15" fmla="*/ 0 h 44"/>
                  <a:gd name="T16" fmla="*/ 18 w 49"/>
                  <a:gd name="T17" fmla="*/ 4 h 44"/>
                  <a:gd name="T18" fmla="*/ 13 w 49"/>
                  <a:gd name="T19" fmla="*/ 7 h 44"/>
                  <a:gd name="T20" fmla="*/ 13 w 49"/>
                  <a:gd name="T21" fmla="*/ 2 h 44"/>
                  <a:gd name="T22" fmla="*/ 13 w 49"/>
                  <a:gd name="T23" fmla="*/ 1 h 44"/>
                  <a:gd name="T24" fmla="*/ 12 w 49"/>
                  <a:gd name="T25" fmla="*/ 0 h 44"/>
                  <a:gd name="T26" fmla="*/ 10 w 49"/>
                  <a:gd name="T27" fmla="*/ 1 h 44"/>
                  <a:gd name="T28" fmla="*/ 3 w 49"/>
                  <a:gd name="T29" fmla="*/ 6 h 44"/>
                  <a:gd name="T30" fmla="*/ 0 w 49"/>
                  <a:gd name="T31" fmla="*/ 8 h 44"/>
                  <a:gd name="T32" fmla="*/ 2 w 49"/>
                  <a:gd name="T33" fmla="*/ 9 h 44"/>
                  <a:gd name="T34" fmla="*/ 3 w 49"/>
                  <a:gd name="T35" fmla="*/ 9 h 44"/>
                  <a:gd name="T36" fmla="*/ 5 w 49"/>
                  <a:gd name="T37" fmla="*/ 10 h 44"/>
                  <a:gd name="T38" fmla="*/ 6 w 49"/>
                  <a:gd name="T39" fmla="*/ 15 h 44"/>
                  <a:gd name="T40" fmla="*/ 6 w 49"/>
                  <a:gd name="T41" fmla="*/ 16 h 44"/>
                  <a:gd name="T42" fmla="*/ 6 w 49"/>
                  <a:gd name="T43" fmla="*/ 16 h 44"/>
                  <a:gd name="T44" fmla="*/ 6 w 49"/>
                  <a:gd name="T45" fmla="*/ 34 h 44"/>
                  <a:gd name="T46" fmla="*/ 6 w 49"/>
                  <a:gd name="T47" fmla="*/ 36 h 44"/>
                  <a:gd name="T48" fmla="*/ 3 w 49"/>
                  <a:gd name="T49" fmla="*/ 41 h 44"/>
                  <a:gd name="T50" fmla="*/ 1 w 49"/>
                  <a:gd name="T51" fmla="*/ 41 h 44"/>
                  <a:gd name="T52" fmla="*/ 0 w 49"/>
                  <a:gd name="T53" fmla="*/ 43 h 44"/>
                  <a:gd name="T54" fmla="*/ 1 w 49"/>
                  <a:gd name="T55" fmla="*/ 44 h 44"/>
                  <a:gd name="T56" fmla="*/ 10 w 49"/>
                  <a:gd name="T57" fmla="*/ 44 h 44"/>
                  <a:gd name="T58" fmla="*/ 19 w 49"/>
                  <a:gd name="T59" fmla="*/ 44 h 44"/>
                  <a:gd name="T60" fmla="*/ 20 w 49"/>
                  <a:gd name="T61" fmla="*/ 44 h 44"/>
                  <a:gd name="T62" fmla="*/ 20 w 49"/>
                  <a:gd name="T63" fmla="*/ 43 h 44"/>
                  <a:gd name="T64" fmla="*/ 19 w 49"/>
                  <a:gd name="T65" fmla="*/ 41 h 44"/>
                  <a:gd name="T66" fmla="*/ 17 w 49"/>
                  <a:gd name="T67" fmla="*/ 41 h 44"/>
                  <a:gd name="T68" fmla="*/ 13 w 49"/>
                  <a:gd name="T69" fmla="*/ 36 h 44"/>
                  <a:gd name="T70" fmla="*/ 13 w 49"/>
                  <a:gd name="T71" fmla="*/ 34 h 44"/>
                  <a:gd name="T72" fmla="*/ 13 w 49"/>
                  <a:gd name="T73" fmla="*/ 18 h 44"/>
                  <a:gd name="T74" fmla="*/ 16 w 49"/>
                  <a:gd name="T75" fmla="*/ 9 h 44"/>
                  <a:gd name="T76" fmla="*/ 25 w 49"/>
                  <a:gd name="T77" fmla="*/ 5 h 44"/>
                  <a:gd name="T78" fmla="*/ 33 w 49"/>
                  <a:gd name="T79" fmla="*/ 9 h 44"/>
                  <a:gd name="T80" fmla="*/ 35 w 49"/>
                  <a:gd name="T81" fmla="*/ 18 h 44"/>
                  <a:gd name="T82" fmla="*/ 35 w 49"/>
                  <a:gd name="T83" fmla="*/ 34 h 44"/>
                  <a:gd name="T84" fmla="*/ 35 w 49"/>
                  <a:gd name="T85" fmla="*/ 36 h 44"/>
                  <a:gd name="T86" fmla="*/ 31 w 49"/>
                  <a:gd name="T87" fmla="*/ 41 h 44"/>
                  <a:gd name="T88" fmla="*/ 29 w 49"/>
                  <a:gd name="T89" fmla="*/ 41 h 44"/>
                  <a:gd name="T90" fmla="*/ 28 w 49"/>
                  <a:gd name="T91" fmla="*/ 43 h 44"/>
                  <a:gd name="T92" fmla="*/ 30 w 49"/>
                  <a:gd name="T93" fmla="*/ 44 h 44"/>
                  <a:gd name="T94" fmla="*/ 39 w 49"/>
                  <a:gd name="T95" fmla="*/ 44 h 44"/>
                  <a:gd name="T96" fmla="*/ 47 w 49"/>
                  <a:gd name="T97" fmla="*/ 44 h 44"/>
                  <a:gd name="T98" fmla="*/ 48 w 49"/>
                  <a:gd name="T99" fmla="*/ 44 h 44"/>
                  <a:gd name="T100" fmla="*/ 49 w 49"/>
                  <a:gd name="T101" fmla="*/ 43 h 44"/>
                  <a:gd name="T102" fmla="*/ 47 w 49"/>
                  <a:gd name="T103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" h="44">
                    <a:moveTo>
                      <a:pt x="47" y="41"/>
                    </a:moveTo>
                    <a:cubicBezTo>
                      <a:pt x="47" y="41"/>
                      <a:pt x="46" y="41"/>
                      <a:pt x="46" y="41"/>
                    </a:cubicBezTo>
                    <a:cubicBezTo>
                      <a:pt x="42" y="41"/>
                      <a:pt x="42" y="39"/>
                      <a:pt x="42" y="36"/>
                    </a:cubicBezTo>
                    <a:cubicBezTo>
                      <a:pt x="42" y="36"/>
                      <a:pt x="42" y="35"/>
                      <a:pt x="42" y="34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8"/>
                      <a:pt x="42" y="18"/>
                      <a:pt x="42" y="17"/>
                    </a:cubicBezTo>
                    <a:cubicBezTo>
                      <a:pt x="42" y="13"/>
                      <a:pt x="42" y="9"/>
                      <a:pt x="39" y="5"/>
                    </a:cubicBezTo>
                    <a:cubicBezTo>
                      <a:pt x="37" y="2"/>
                      <a:pt x="33" y="0"/>
                      <a:pt x="28" y="0"/>
                    </a:cubicBezTo>
                    <a:cubicBezTo>
                      <a:pt x="24" y="0"/>
                      <a:pt x="20" y="2"/>
                      <a:pt x="18" y="4"/>
                    </a:cubicBezTo>
                    <a:cubicBezTo>
                      <a:pt x="16" y="5"/>
                      <a:pt x="14" y="7"/>
                      <a:pt x="13" y="7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1"/>
                    </a:cubicBezTo>
                    <a:cubicBezTo>
                      <a:pt x="13" y="1"/>
                      <a:pt x="13" y="0"/>
                      <a:pt x="12" y="0"/>
                    </a:cubicBezTo>
                    <a:cubicBezTo>
                      <a:pt x="11" y="0"/>
                      <a:pt x="11" y="1"/>
                      <a:pt x="10" y="1"/>
                    </a:cubicBezTo>
                    <a:cubicBezTo>
                      <a:pt x="9" y="3"/>
                      <a:pt x="5" y="5"/>
                      <a:pt x="3" y="6"/>
                    </a:cubicBezTo>
                    <a:cubicBezTo>
                      <a:pt x="2" y="6"/>
                      <a:pt x="0" y="6"/>
                      <a:pt x="0" y="8"/>
                    </a:cubicBezTo>
                    <a:cubicBezTo>
                      <a:pt x="0" y="9"/>
                      <a:pt x="1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5" y="9"/>
                      <a:pt x="5" y="10"/>
                    </a:cubicBezTo>
                    <a:cubicBezTo>
                      <a:pt x="6" y="11"/>
                      <a:pt x="6" y="13"/>
                      <a:pt x="6" y="15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5"/>
                      <a:pt x="6" y="36"/>
                      <a:pt x="6" y="36"/>
                    </a:cubicBezTo>
                    <a:cubicBezTo>
                      <a:pt x="6" y="39"/>
                      <a:pt x="6" y="41"/>
                      <a:pt x="3" y="41"/>
                    </a:cubicBezTo>
                    <a:cubicBezTo>
                      <a:pt x="2" y="41"/>
                      <a:pt x="1" y="41"/>
                      <a:pt x="1" y="41"/>
                    </a:cubicBezTo>
                    <a:cubicBezTo>
                      <a:pt x="0" y="41"/>
                      <a:pt x="0" y="42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4" y="44"/>
                      <a:pt x="7" y="44"/>
                      <a:pt x="10" y="44"/>
                    </a:cubicBezTo>
                    <a:cubicBezTo>
                      <a:pt x="13" y="44"/>
                      <a:pt x="16" y="44"/>
                      <a:pt x="19" y="44"/>
                    </a:cubicBezTo>
                    <a:cubicBezTo>
                      <a:pt x="19" y="44"/>
                      <a:pt x="19" y="44"/>
                      <a:pt x="20" y="44"/>
                    </a:cubicBezTo>
                    <a:cubicBezTo>
                      <a:pt x="20" y="44"/>
                      <a:pt x="20" y="43"/>
                      <a:pt x="20" y="43"/>
                    </a:cubicBezTo>
                    <a:cubicBezTo>
                      <a:pt x="20" y="42"/>
                      <a:pt x="19" y="41"/>
                      <a:pt x="19" y="41"/>
                    </a:cubicBezTo>
                    <a:cubicBezTo>
                      <a:pt x="18" y="41"/>
                      <a:pt x="18" y="41"/>
                      <a:pt x="17" y="41"/>
                    </a:cubicBezTo>
                    <a:cubicBezTo>
                      <a:pt x="14" y="41"/>
                      <a:pt x="13" y="39"/>
                      <a:pt x="13" y="36"/>
                    </a:cubicBezTo>
                    <a:cubicBezTo>
                      <a:pt x="13" y="36"/>
                      <a:pt x="13" y="35"/>
                      <a:pt x="13" y="34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4"/>
                      <a:pt x="14" y="12"/>
                      <a:pt x="16" y="9"/>
                    </a:cubicBezTo>
                    <a:cubicBezTo>
                      <a:pt x="19" y="7"/>
                      <a:pt x="22" y="5"/>
                      <a:pt x="25" y="5"/>
                    </a:cubicBezTo>
                    <a:cubicBezTo>
                      <a:pt x="28" y="5"/>
                      <a:pt x="32" y="7"/>
                      <a:pt x="33" y="9"/>
                    </a:cubicBezTo>
                    <a:cubicBezTo>
                      <a:pt x="35" y="12"/>
                      <a:pt x="35" y="15"/>
                      <a:pt x="35" y="18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5"/>
                      <a:pt x="35" y="36"/>
                      <a:pt x="35" y="36"/>
                    </a:cubicBezTo>
                    <a:cubicBezTo>
                      <a:pt x="35" y="39"/>
                      <a:pt x="35" y="41"/>
                      <a:pt x="31" y="41"/>
                    </a:cubicBezTo>
                    <a:cubicBezTo>
                      <a:pt x="31" y="41"/>
                      <a:pt x="30" y="41"/>
                      <a:pt x="29" y="41"/>
                    </a:cubicBezTo>
                    <a:cubicBezTo>
                      <a:pt x="29" y="41"/>
                      <a:pt x="28" y="42"/>
                      <a:pt x="28" y="43"/>
                    </a:cubicBezTo>
                    <a:cubicBezTo>
                      <a:pt x="28" y="44"/>
                      <a:pt x="29" y="44"/>
                      <a:pt x="30" y="44"/>
                    </a:cubicBezTo>
                    <a:cubicBezTo>
                      <a:pt x="33" y="44"/>
                      <a:pt x="36" y="44"/>
                      <a:pt x="39" y="44"/>
                    </a:cubicBezTo>
                    <a:cubicBezTo>
                      <a:pt x="41" y="44"/>
                      <a:pt x="44" y="44"/>
                      <a:pt x="47" y="44"/>
                    </a:cubicBezTo>
                    <a:cubicBezTo>
                      <a:pt x="47" y="44"/>
                      <a:pt x="48" y="44"/>
                      <a:pt x="48" y="44"/>
                    </a:cubicBezTo>
                    <a:cubicBezTo>
                      <a:pt x="49" y="44"/>
                      <a:pt x="49" y="43"/>
                      <a:pt x="49" y="43"/>
                    </a:cubicBezTo>
                    <a:cubicBezTo>
                      <a:pt x="49" y="42"/>
                      <a:pt x="48" y="41"/>
                      <a:pt x="47" y="41"/>
                    </a:cubicBezTo>
                    <a:close/>
                  </a:path>
                </a:pathLst>
              </a:custGeom>
              <a:solidFill>
                <a:srgbClr val="009E58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0126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lang="en-US" sz="2600" b="1" kern="1200" dirty="0">
          <a:solidFill>
            <a:schemeClr val="bg2"/>
          </a:solidFill>
          <a:effectLst/>
          <a:latin typeface="+mj-lt"/>
          <a:ea typeface="+mj-ea"/>
          <a:cs typeface="+mj-cs"/>
        </a:defRPr>
      </a:lvl1pPr>
      <a:lvl2pPr algn="l" rtl="0" eaLnBrk="0" fontAlgn="base" hangingPunct="0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9pPr>
    </p:titleStyle>
    <p:bodyStyle>
      <a:lvl1pPr marL="230188" indent="-230188" algn="l" rtl="0" eaLnBrk="0" fontAlgn="base" hangingPunct="0">
        <a:lnSpc>
          <a:spcPct val="95000"/>
        </a:lnSpc>
        <a:spcBef>
          <a:spcPct val="0"/>
        </a:spcBef>
        <a:spcAft>
          <a:spcPts val="1500"/>
        </a:spcAft>
        <a:buClr>
          <a:srgbClr val="4CAFE6"/>
        </a:buClr>
        <a:buSzPct val="130000"/>
        <a:buFont typeface="Arial" pitchFamily="34" charset="0"/>
        <a:buChar char="•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227013" algn="l" rtl="0" eaLnBrk="0" fontAlgn="base" hangingPunct="0">
        <a:lnSpc>
          <a:spcPct val="95000"/>
        </a:lnSpc>
        <a:spcBef>
          <a:spcPct val="0"/>
        </a:spcBef>
        <a:spcAft>
          <a:spcPts val="1500"/>
        </a:spcAft>
        <a:buClr>
          <a:schemeClr val="bg2"/>
        </a:buClr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746125" indent="-231775" algn="l" rtl="0" eaLnBrk="0" fontAlgn="base" hangingPunct="0">
        <a:lnSpc>
          <a:spcPct val="95000"/>
        </a:lnSpc>
        <a:spcBef>
          <a:spcPct val="0"/>
        </a:spcBef>
        <a:spcAft>
          <a:spcPts val="1500"/>
        </a:spcAft>
        <a:buClr>
          <a:schemeClr val="bg2"/>
        </a:buClr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030288" indent="-284163" algn="l" rtl="0" eaLnBrk="0" fontAlgn="base" hangingPunct="0">
        <a:lnSpc>
          <a:spcPct val="95000"/>
        </a:lnSpc>
        <a:spcBef>
          <a:spcPct val="0"/>
        </a:spcBef>
        <a:spcAft>
          <a:spcPts val="1500"/>
        </a:spcAft>
        <a:buClr>
          <a:schemeClr val="bg2"/>
        </a:buClr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260475" indent="-230188" algn="l" rtl="0" eaLnBrk="0" fontAlgn="base" hangingPunct="0">
        <a:lnSpc>
          <a:spcPct val="95000"/>
        </a:lnSpc>
        <a:spcBef>
          <a:spcPct val="0"/>
        </a:spcBef>
        <a:spcAft>
          <a:spcPts val="1500"/>
        </a:spcAft>
        <a:buClr>
          <a:schemeClr val="bg2"/>
        </a:buClr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26" descr="PEW_smallFINAL"/>
          <p:cNvPicPr>
            <a:picLocks noChangeAspect="1" noChangeArrowheads="1"/>
          </p:cNvPicPr>
          <p:nvPr/>
        </p:nvPicPr>
        <p:blipFill>
          <a:blip r:embed="rId13" cstate="print"/>
          <a:srcRect r="55901"/>
          <a:stretch>
            <a:fillRect/>
          </a:stretch>
        </p:blipFill>
        <p:spPr bwMode="auto">
          <a:xfrm>
            <a:off x="457200" y="0"/>
            <a:ext cx="1600200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003F8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668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46B0E7"/>
                </a:solidFill>
                <a:latin typeface="Avenir 45 Book" pitchFamily="1" charset="0"/>
              </a:defRPr>
            </a:lvl1pPr>
          </a:lstStyle>
          <a:p>
            <a:fld id="{6FD68751-27D7-4043-B128-37FBFEEA160D}" type="datetime4">
              <a:rPr lang="en-US">
                <a:ea typeface="ＭＳ Ｐゴシック"/>
              </a:rPr>
              <a:pPr/>
              <a:t>May 20, 2014</a:t>
            </a:fld>
            <a:endParaRPr lang="en-US">
              <a:ea typeface="ＭＳ Ｐゴシック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rgbClr val="4CAFE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8382000" y="6400800"/>
            <a:ext cx="3079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6AA909C0-EEEC-4F75-A57A-A662F803E75E}" type="slidenum">
              <a:rPr lang="en-US" sz="1200" baseline="-25000">
                <a:solidFill>
                  <a:srgbClr val="46B0E7"/>
                </a:solidFill>
                <a:ea typeface="ＭＳ Ｐゴシック"/>
              </a:rPr>
              <a:pPr/>
              <a:t>‹#›</a:t>
            </a:fld>
            <a:endParaRPr lang="en-US" sz="1200" baseline="-25000">
              <a:solidFill>
                <a:srgbClr val="FFFFFF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403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3F8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3F83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3F83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3F83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3F83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3F83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3F83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3F83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3F83"/>
          </a:solidFill>
          <a:latin typeface="Arial" charset="0"/>
          <a:ea typeface="ＭＳ Ｐゴシック" pitchFamily="1" charset="-128"/>
        </a:defRPr>
      </a:lvl9pPr>
    </p:titleStyle>
    <p:bodyStyle>
      <a:lvl1pPr marL="609600" indent="-609600" algn="l" rtl="0" eaLnBrk="1" fontAlgn="base" hangingPunct="1">
        <a:spcBef>
          <a:spcPct val="20000"/>
        </a:spcBef>
        <a:spcAft>
          <a:spcPct val="0"/>
        </a:spcAft>
        <a:buClr>
          <a:srgbClr val="46B0E7"/>
        </a:buClr>
        <a:buFont typeface="Times" pitchFamily="1" charset="0"/>
        <a:buChar char="•"/>
        <a:defRPr sz="1600">
          <a:solidFill>
            <a:srgbClr val="4F4F4F"/>
          </a:solidFill>
          <a:latin typeface="+mn-lt"/>
          <a:ea typeface="+mn-ea"/>
          <a:cs typeface="+mn-cs"/>
        </a:defRPr>
      </a:lvl1pPr>
      <a:lvl2pPr marL="990600" indent="-533400" algn="l" rtl="0" eaLnBrk="1" fontAlgn="base" hangingPunct="1">
        <a:spcBef>
          <a:spcPct val="20000"/>
        </a:spcBef>
        <a:spcAft>
          <a:spcPct val="0"/>
        </a:spcAft>
        <a:buClr>
          <a:srgbClr val="EB434C"/>
        </a:buClr>
        <a:buChar char="–"/>
        <a:defRPr sz="1600">
          <a:solidFill>
            <a:srgbClr val="4F4F4F"/>
          </a:solidFill>
          <a:latin typeface="+mn-lt"/>
          <a:ea typeface="+mn-ea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Clr>
          <a:srgbClr val="3FB1E8"/>
        </a:buClr>
        <a:buChar char="•"/>
        <a:defRPr sz="1600">
          <a:solidFill>
            <a:srgbClr val="4F4F4F"/>
          </a:solidFill>
          <a:latin typeface="+mn-lt"/>
          <a:ea typeface="+mn-ea"/>
        </a:defRPr>
      </a:lvl3pPr>
      <a:lvl4pPr marL="1752600" indent="-3810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4F4F4F"/>
          </a:solidFill>
          <a:latin typeface="+mn-lt"/>
          <a:ea typeface="+mn-ea"/>
        </a:defRPr>
      </a:lvl4pPr>
      <a:lvl5pPr marL="2209800" indent="-3810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F4F4F"/>
          </a:solidFill>
          <a:latin typeface="Avenir 45 Book" pitchFamily="1" charset="0"/>
          <a:ea typeface="+mn-ea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F4F4F"/>
          </a:solidFill>
          <a:latin typeface="Avenir 45 Book" pitchFamily="1" charset="0"/>
          <a:ea typeface="+mn-ea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F4F4F"/>
          </a:solidFill>
          <a:latin typeface="Avenir 45 Book" pitchFamily="1" charset="0"/>
          <a:ea typeface="+mn-ea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F4F4F"/>
          </a:solidFill>
          <a:latin typeface="Avenir 45 Book" pitchFamily="1" charset="0"/>
          <a:ea typeface="+mn-ea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F4F4F"/>
          </a:solidFill>
          <a:latin typeface="Avenir 45 Book" pitchFamily="1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dube@pewtrusts.or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holand@pewtrusts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000" b="0" i="1" dirty="0" smtClean="0"/>
              <a:t>The Pew-MacArthur Results First Initiative: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INVESTING IN PROGRAMS THAT WORK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56814" y="5332433"/>
            <a:ext cx="8118476" cy="91757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200" dirty="0" smtClean="0"/>
              <a:t>May 15, 2014</a:t>
            </a:r>
          </a:p>
          <a:p>
            <a:pPr>
              <a:spcAft>
                <a:spcPts val="600"/>
              </a:spcAft>
            </a:pPr>
            <a:endParaRPr lang="en-US" sz="2200" dirty="0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2148707" y="4470659"/>
            <a:ext cx="516649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sz="2000" dirty="0" smtClean="0">
              <a:solidFill>
                <a:srgbClr val="46B0E7"/>
              </a:solidFill>
            </a:endParaRPr>
          </a:p>
          <a:p>
            <a:pPr algn="ctr"/>
            <a:r>
              <a:rPr lang="en-US" sz="2000" dirty="0" smtClean="0">
                <a:solidFill>
                  <a:srgbClr val="46B0E7"/>
                </a:solidFill>
              </a:rPr>
              <a:t>Sara Dube, Manager</a:t>
            </a:r>
          </a:p>
          <a:p>
            <a:pPr algn="ctr"/>
            <a:r>
              <a:rPr lang="en-US" sz="2000" dirty="0" smtClean="0">
                <a:solidFill>
                  <a:srgbClr val="46B0E7"/>
                </a:solidFill>
              </a:rPr>
              <a:t>Ashleigh Holand, Manager-State Policy</a:t>
            </a:r>
          </a:p>
        </p:txBody>
      </p:sp>
    </p:spTree>
    <p:extLst>
      <p:ext uri="{BB962C8B-B14F-4D97-AF65-F5344CB8AC3E}">
        <p14:creationId xmlns:p14="http://schemas.microsoft.com/office/powerpoint/2010/main" val="355872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8305800" cy="914400"/>
          </a:xfrm>
        </p:spPr>
        <p:txBody>
          <a:bodyPr/>
          <a:lstStyle/>
          <a:p>
            <a:r>
              <a:rPr lang="en-US" sz="3000" dirty="0" smtClean="0"/>
              <a:t>For more information</a:t>
            </a:r>
            <a:endParaRPr lang="en-US" sz="30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70372"/>
          </a:xfrm>
        </p:spPr>
        <p:txBody>
          <a:bodyPr/>
          <a:lstStyle/>
          <a:p>
            <a:pPr marL="0" indent="0">
              <a:buNone/>
            </a:pPr>
            <a:r>
              <a:rPr lang="en-US" sz="2500" b="1" dirty="0" smtClean="0"/>
              <a:t>Sara Dube</a:t>
            </a:r>
            <a:endParaRPr lang="en-US" sz="2500" b="1" dirty="0"/>
          </a:p>
          <a:p>
            <a:pPr marL="0" indent="0">
              <a:buNone/>
            </a:pPr>
            <a:r>
              <a:rPr lang="en-US" sz="2500" dirty="0"/>
              <a:t>The Pew-MacArthur Results First Initiative</a:t>
            </a:r>
          </a:p>
          <a:p>
            <a:pPr marL="0" indent="0">
              <a:buNone/>
            </a:pPr>
            <a:r>
              <a:rPr lang="en-US" sz="2500" dirty="0" smtClean="0">
                <a:hlinkClick r:id="rId3"/>
              </a:rPr>
              <a:t>sdube@pewtrusts.org</a:t>
            </a:r>
            <a:endParaRPr lang="en-US" sz="2500" dirty="0"/>
          </a:p>
          <a:p>
            <a:pPr marL="0" indent="0">
              <a:buNone/>
            </a:pPr>
            <a:r>
              <a:rPr lang="en-US" sz="2500" dirty="0"/>
              <a:t>(202) </a:t>
            </a:r>
            <a:r>
              <a:rPr lang="en-US" sz="2500" dirty="0" smtClean="0"/>
              <a:t>540-6410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b="1" dirty="0" smtClean="0"/>
              <a:t>Ashleigh Holand</a:t>
            </a:r>
            <a:endParaRPr lang="en-US" sz="2500" b="1" dirty="0"/>
          </a:p>
          <a:p>
            <a:pPr marL="0" indent="0">
              <a:buNone/>
            </a:pPr>
            <a:r>
              <a:rPr lang="en-US" sz="2500" dirty="0" smtClean="0"/>
              <a:t>The Pew-MacArthur Results First Initiative</a:t>
            </a:r>
            <a:endParaRPr lang="en-US" sz="2500" dirty="0"/>
          </a:p>
          <a:p>
            <a:pPr marL="0" indent="0">
              <a:buNone/>
            </a:pPr>
            <a:r>
              <a:rPr lang="en-US" sz="2500" dirty="0" smtClean="0">
                <a:hlinkClick r:id="rId4"/>
              </a:rPr>
              <a:t>aholand@pewtrusts.org</a:t>
            </a:r>
            <a:endParaRPr lang="en-US" sz="2500" dirty="0" smtClean="0"/>
          </a:p>
          <a:p>
            <a:pPr marL="0" indent="0">
              <a:buNone/>
            </a:pPr>
            <a:r>
              <a:rPr lang="en-US" sz="2500" dirty="0"/>
              <a:t>(202) </a:t>
            </a:r>
            <a:r>
              <a:rPr lang="en-US" sz="2500" dirty="0" smtClean="0"/>
              <a:t>540-6789</a:t>
            </a:r>
            <a:endParaRPr lang="en-US" sz="2500" dirty="0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7772400" y="54864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aseline="-25000"/>
          </a:p>
        </p:txBody>
      </p:sp>
    </p:spTree>
    <p:extLst>
      <p:ext uri="{BB962C8B-B14F-4D97-AF65-F5344CB8AC3E}">
        <p14:creationId xmlns:p14="http://schemas.microsoft.com/office/powerpoint/2010/main" val="335450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14400"/>
            <a:ext cx="8305800" cy="914400"/>
          </a:xfrm>
        </p:spPr>
        <p:txBody>
          <a:bodyPr/>
          <a:lstStyle/>
          <a:p>
            <a:r>
              <a:rPr lang="en-US" sz="3000" dirty="0" smtClean="0"/>
              <a:t>Critical Policy Challenge</a:t>
            </a:r>
            <a:endParaRPr lang="en-US" sz="30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399" y="1905000"/>
            <a:ext cx="5788379" cy="391795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500" dirty="0" smtClean="0"/>
              <a:t>Government </a:t>
            </a:r>
            <a:r>
              <a:rPr lang="en-US" sz="2500" dirty="0"/>
              <a:t>leaders want to make strategic budget choices, but often don’t know: </a:t>
            </a:r>
          </a:p>
          <a:p>
            <a:pPr>
              <a:spcAft>
                <a:spcPts val="600"/>
              </a:spcAft>
            </a:pPr>
            <a:r>
              <a:rPr lang="en-US" sz="2500" dirty="0"/>
              <a:t>What programs </a:t>
            </a:r>
            <a:r>
              <a:rPr lang="en-US" sz="2500" dirty="0" smtClean="0"/>
              <a:t>are currently funded</a:t>
            </a:r>
            <a:endParaRPr lang="en-US" sz="2500" dirty="0"/>
          </a:p>
          <a:p>
            <a:pPr>
              <a:spcAft>
                <a:spcPts val="600"/>
              </a:spcAft>
            </a:pPr>
            <a:r>
              <a:rPr lang="en-US" sz="2500" dirty="0"/>
              <a:t>What each costs</a:t>
            </a:r>
          </a:p>
          <a:p>
            <a:pPr>
              <a:spcAft>
                <a:spcPts val="600"/>
              </a:spcAft>
            </a:pPr>
            <a:r>
              <a:rPr lang="en-US" sz="2500" dirty="0"/>
              <a:t>What programs accomplish</a:t>
            </a:r>
          </a:p>
          <a:p>
            <a:pPr>
              <a:spcAft>
                <a:spcPts val="600"/>
              </a:spcAft>
            </a:pPr>
            <a:r>
              <a:rPr lang="en-US" sz="2500" dirty="0"/>
              <a:t>How they </a:t>
            </a:r>
            <a:r>
              <a:rPr lang="en-US" sz="2500" dirty="0" smtClean="0"/>
              <a:t>compare to alternatives</a:t>
            </a:r>
            <a:endParaRPr lang="en-US" sz="2500" dirty="0"/>
          </a:p>
          <a:p>
            <a:pPr>
              <a:spcAft>
                <a:spcPts val="600"/>
              </a:spcAft>
            </a:pPr>
            <a:endParaRPr lang="en-US" sz="2500" dirty="0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7772400" y="54864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aseline="-25000"/>
          </a:p>
        </p:txBody>
      </p:sp>
      <p:pic>
        <p:nvPicPr>
          <p:cNvPr id="5" name="Picture 4" descr="Candidates vie for seat in Mississippi State House District 116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779" y="1902178"/>
            <a:ext cx="2822221" cy="434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7748624" y="5816511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 baseline="-250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0124" y="2781481"/>
            <a:ext cx="6311191" cy="0"/>
          </a:xfrm>
          <a:prstGeom prst="line">
            <a:avLst/>
          </a:prstGeom>
          <a:ln w="19050">
            <a:solidFill>
              <a:srgbClr val="003F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00124" y="4061277"/>
            <a:ext cx="4362450" cy="0"/>
          </a:xfrm>
          <a:prstGeom prst="line">
            <a:avLst/>
          </a:prstGeom>
          <a:ln w="19050">
            <a:solidFill>
              <a:srgbClr val="003F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00124" y="5341073"/>
            <a:ext cx="6527800" cy="0"/>
          </a:xfrm>
          <a:prstGeom prst="line">
            <a:avLst/>
          </a:prstGeom>
          <a:ln w="19050">
            <a:solidFill>
              <a:srgbClr val="003F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17"/>
          <p:cNvSpPr>
            <a:spLocks/>
          </p:cNvSpPr>
          <p:nvPr/>
        </p:nvSpPr>
        <p:spPr bwMode="auto">
          <a:xfrm>
            <a:off x="6228322" y="1779015"/>
            <a:ext cx="2505797" cy="1549409"/>
          </a:xfrm>
          <a:custGeom>
            <a:avLst/>
            <a:gdLst>
              <a:gd name="T0" fmla="*/ 2599 w 2775"/>
              <a:gd name="T1" fmla="*/ 183 h 1715"/>
              <a:gd name="T2" fmla="*/ 2349 w 2775"/>
              <a:gd name="T3" fmla="*/ 428 h 1715"/>
              <a:gd name="T4" fmla="*/ 2075 w 2775"/>
              <a:gd name="T5" fmla="*/ 609 h 1715"/>
              <a:gd name="T6" fmla="*/ 2011 w 2775"/>
              <a:gd name="T7" fmla="*/ 473 h 1715"/>
              <a:gd name="T8" fmla="*/ 1930 w 2775"/>
              <a:gd name="T9" fmla="*/ 365 h 1715"/>
              <a:gd name="T10" fmla="*/ 1886 w 2775"/>
              <a:gd name="T11" fmla="*/ 514 h 1715"/>
              <a:gd name="T12" fmla="*/ 1824 w 2775"/>
              <a:gd name="T13" fmla="*/ 457 h 1715"/>
              <a:gd name="T14" fmla="*/ 1823 w 2775"/>
              <a:gd name="T15" fmla="*/ 371 h 1715"/>
              <a:gd name="T16" fmla="*/ 1982 w 2775"/>
              <a:gd name="T17" fmla="*/ 319 h 1715"/>
              <a:gd name="T18" fmla="*/ 1877 w 2775"/>
              <a:gd name="T19" fmla="*/ 283 h 1715"/>
              <a:gd name="T20" fmla="*/ 1755 w 2775"/>
              <a:gd name="T21" fmla="*/ 256 h 1715"/>
              <a:gd name="T22" fmla="*/ 1618 w 2775"/>
              <a:gd name="T23" fmla="*/ 300 h 1715"/>
              <a:gd name="T24" fmla="*/ 1566 w 2775"/>
              <a:gd name="T25" fmla="*/ 191 h 1715"/>
              <a:gd name="T26" fmla="*/ 234 w 2775"/>
              <a:gd name="T27" fmla="*/ 54 h 1715"/>
              <a:gd name="T28" fmla="*/ 198 w 2775"/>
              <a:gd name="T29" fmla="*/ 93 h 1715"/>
              <a:gd name="T30" fmla="*/ 137 w 2775"/>
              <a:gd name="T31" fmla="*/ 135 h 1715"/>
              <a:gd name="T32" fmla="*/ 120 w 2775"/>
              <a:gd name="T33" fmla="*/ 216 h 1715"/>
              <a:gd name="T34" fmla="*/ 36 w 2775"/>
              <a:gd name="T35" fmla="*/ 423 h 1715"/>
              <a:gd name="T36" fmla="*/ 22 w 2775"/>
              <a:gd name="T37" fmla="*/ 677 h 1715"/>
              <a:gd name="T38" fmla="*/ 64 w 2775"/>
              <a:gd name="T39" fmla="*/ 750 h 1715"/>
              <a:gd name="T40" fmla="*/ 91 w 2775"/>
              <a:gd name="T41" fmla="*/ 920 h 1715"/>
              <a:gd name="T42" fmla="*/ 245 w 2775"/>
              <a:gd name="T43" fmla="*/ 1113 h 1715"/>
              <a:gd name="T44" fmla="*/ 932 w 2775"/>
              <a:gd name="T45" fmla="*/ 1440 h 1715"/>
              <a:gd name="T46" fmla="*/ 1187 w 2775"/>
              <a:gd name="T47" fmla="*/ 1557 h 1715"/>
              <a:gd name="T48" fmla="*/ 1343 w 2775"/>
              <a:gd name="T49" fmla="*/ 1674 h 1715"/>
              <a:gd name="T50" fmla="*/ 1359 w 2775"/>
              <a:gd name="T51" fmla="*/ 1568 h 1715"/>
              <a:gd name="T52" fmla="*/ 1394 w 2775"/>
              <a:gd name="T53" fmla="*/ 1531 h 1715"/>
              <a:gd name="T54" fmla="*/ 1485 w 2775"/>
              <a:gd name="T55" fmla="*/ 1465 h 1715"/>
              <a:gd name="T56" fmla="*/ 1599 w 2775"/>
              <a:gd name="T57" fmla="*/ 1449 h 1715"/>
              <a:gd name="T58" fmla="*/ 1740 w 2775"/>
              <a:gd name="T59" fmla="*/ 1476 h 1715"/>
              <a:gd name="T60" fmla="*/ 1826 w 2775"/>
              <a:gd name="T61" fmla="*/ 1483 h 1715"/>
              <a:gd name="T62" fmla="*/ 1784 w 2775"/>
              <a:gd name="T63" fmla="*/ 1411 h 1715"/>
              <a:gd name="T64" fmla="*/ 1878 w 2775"/>
              <a:gd name="T65" fmla="*/ 1381 h 1715"/>
              <a:gd name="T66" fmla="*/ 1935 w 2775"/>
              <a:gd name="T67" fmla="*/ 1382 h 1715"/>
              <a:gd name="T68" fmla="*/ 2042 w 2775"/>
              <a:gd name="T69" fmla="*/ 1412 h 1715"/>
              <a:gd name="T70" fmla="*/ 2200 w 2775"/>
              <a:gd name="T71" fmla="*/ 1440 h 1715"/>
              <a:gd name="T72" fmla="*/ 2242 w 2775"/>
              <a:gd name="T73" fmla="*/ 1574 h 1715"/>
              <a:gd name="T74" fmla="*/ 2345 w 2775"/>
              <a:gd name="T75" fmla="*/ 1671 h 1715"/>
              <a:gd name="T76" fmla="*/ 2368 w 2775"/>
              <a:gd name="T77" fmla="*/ 1536 h 1715"/>
              <a:gd name="T78" fmla="*/ 2252 w 2775"/>
              <a:gd name="T79" fmla="*/ 1309 h 1715"/>
              <a:gd name="T80" fmla="*/ 2257 w 2775"/>
              <a:gd name="T81" fmla="*/ 1272 h 1715"/>
              <a:gd name="T82" fmla="*/ 2263 w 2775"/>
              <a:gd name="T83" fmla="*/ 1235 h 1715"/>
              <a:gd name="T84" fmla="*/ 2282 w 2775"/>
              <a:gd name="T85" fmla="*/ 1198 h 1715"/>
              <a:gd name="T86" fmla="*/ 2335 w 2775"/>
              <a:gd name="T87" fmla="*/ 1153 h 1715"/>
              <a:gd name="T88" fmla="*/ 2421 w 2775"/>
              <a:gd name="T89" fmla="*/ 1034 h 1715"/>
              <a:gd name="T90" fmla="*/ 2450 w 2775"/>
              <a:gd name="T91" fmla="*/ 986 h 1715"/>
              <a:gd name="T92" fmla="*/ 2499 w 2775"/>
              <a:gd name="T93" fmla="*/ 910 h 1715"/>
              <a:gd name="T94" fmla="*/ 2482 w 2775"/>
              <a:gd name="T95" fmla="*/ 895 h 1715"/>
              <a:gd name="T96" fmla="*/ 2412 w 2775"/>
              <a:gd name="T97" fmla="*/ 834 h 1715"/>
              <a:gd name="T98" fmla="*/ 2436 w 2775"/>
              <a:gd name="T99" fmla="*/ 808 h 1715"/>
              <a:gd name="T100" fmla="*/ 2434 w 2775"/>
              <a:gd name="T101" fmla="*/ 773 h 1715"/>
              <a:gd name="T102" fmla="*/ 2433 w 2775"/>
              <a:gd name="T103" fmla="*/ 689 h 1715"/>
              <a:gd name="T104" fmla="*/ 2470 w 2775"/>
              <a:gd name="T105" fmla="*/ 817 h 1715"/>
              <a:gd name="T106" fmla="*/ 2458 w 2775"/>
              <a:gd name="T107" fmla="*/ 675 h 1715"/>
              <a:gd name="T108" fmla="*/ 2507 w 2775"/>
              <a:gd name="T109" fmla="*/ 685 h 1715"/>
              <a:gd name="T110" fmla="*/ 2511 w 2775"/>
              <a:gd name="T111" fmla="*/ 594 h 1715"/>
              <a:gd name="T112" fmla="*/ 2595 w 2775"/>
              <a:gd name="T113" fmla="*/ 545 h 1715"/>
              <a:gd name="T114" fmla="*/ 2548 w 2775"/>
              <a:gd name="T115" fmla="*/ 537 h 1715"/>
              <a:gd name="T116" fmla="*/ 2656 w 2775"/>
              <a:gd name="T117" fmla="*/ 472 h 1715"/>
              <a:gd name="T118" fmla="*/ 2644 w 2775"/>
              <a:gd name="T119" fmla="*/ 412 h 1715"/>
              <a:gd name="T120" fmla="*/ 2665 w 2775"/>
              <a:gd name="T121" fmla="*/ 316 h 1715"/>
              <a:gd name="T122" fmla="*/ 2711 w 2775"/>
              <a:gd name="T123" fmla="*/ 275 h 1715"/>
              <a:gd name="T124" fmla="*/ 2768 w 2775"/>
              <a:gd name="T125" fmla="*/ 223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75" h="1715">
                <a:moveTo>
                  <a:pt x="2772" y="217"/>
                </a:moveTo>
                <a:cubicBezTo>
                  <a:pt x="2769" y="216"/>
                  <a:pt x="2770" y="217"/>
                  <a:pt x="2767" y="217"/>
                </a:cubicBezTo>
                <a:cubicBezTo>
                  <a:pt x="2763" y="217"/>
                  <a:pt x="2759" y="219"/>
                  <a:pt x="2761" y="214"/>
                </a:cubicBezTo>
                <a:cubicBezTo>
                  <a:pt x="2763" y="208"/>
                  <a:pt x="2764" y="208"/>
                  <a:pt x="2763" y="207"/>
                </a:cubicBezTo>
                <a:cubicBezTo>
                  <a:pt x="2761" y="205"/>
                  <a:pt x="2752" y="198"/>
                  <a:pt x="2752" y="198"/>
                </a:cubicBezTo>
                <a:cubicBezTo>
                  <a:pt x="2752" y="198"/>
                  <a:pt x="2748" y="202"/>
                  <a:pt x="2745" y="199"/>
                </a:cubicBezTo>
                <a:cubicBezTo>
                  <a:pt x="2743" y="196"/>
                  <a:pt x="2741" y="193"/>
                  <a:pt x="2740" y="189"/>
                </a:cubicBezTo>
                <a:cubicBezTo>
                  <a:pt x="2739" y="185"/>
                  <a:pt x="2736" y="184"/>
                  <a:pt x="2736" y="180"/>
                </a:cubicBezTo>
                <a:cubicBezTo>
                  <a:pt x="2737" y="177"/>
                  <a:pt x="2738" y="175"/>
                  <a:pt x="2734" y="174"/>
                </a:cubicBezTo>
                <a:cubicBezTo>
                  <a:pt x="2729" y="174"/>
                  <a:pt x="2721" y="174"/>
                  <a:pt x="2719" y="172"/>
                </a:cubicBezTo>
                <a:cubicBezTo>
                  <a:pt x="2717" y="169"/>
                  <a:pt x="2716" y="169"/>
                  <a:pt x="2715" y="167"/>
                </a:cubicBezTo>
                <a:cubicBezTo>
                  <a:pt x="2715" y="164"/>
                  <a:pt x="2710" y="142"/>
                  <a:pt x="2706" y="132"/>
                </a:cubicBezTo>
                <a:cubicBezTo>
                  <a:pt x="2703" y="121"/>
                  <a:pt x="2691" y="91"/>
                  <a:pt x="2691" y="89"/>
                </a:cubicBezTo>
                <a:cubicBezTo>
                  <a:pt x="2691" y="87"/>
                  <a:pt x="2689" y="87"/>
                  <a:pt x="2686" y="84"/>
                </a:cubicBezTo>
                <a:cubicBezTo>
                  <a:pt x="2682" y="82"/>
                  <a:pt x="2667" y="73"/>
                  <a:pt x="2664" y="73"/>
                </a:cubicBezTo>
                <a:cubicBezTo>
                  <a:pt x="2661" y="73"/>
                  <a:pt x="2658" y="77"/>
                  <a:pt x="2655" y="80"/>
                </a:cubicBezTo>
                <a:cubicBezTo>
                  <a:pt x="2651" y="83"/>
                  <a:pt x="2650" y="86"/>
                  <a:pt x="2644" y="88"/>
                </a:cubicBezTo>
                <a:cubicBezTo>
                  <a:pt x="2638" y="89"/>
                  <a:pt x="2639" y="95"/>
                  <a:pt x="2634" y="91"/>
                </a:cubicBezTo>
                <a:cubicBezTo>
                  <a:pt x="2630" y="88"/>
                  <a:pt x="2630" y="82"/>
                  <a:pt x="2626" y="80"/>
                </a:cubicBezTo>
                <a:cubicBezTo>
                  <a:pt x="2622" y="78"/>
                  <a:pt x="2622" y="79"/>
                  <a:pt x="2620" y="82"/>
                </a:cubicBezTo>
                <a:cubicBezTo>
                  <a:pt x="2617" y="85"/>
                  <a:pt x="2607" y="112"/>
                  <a:pt x="2604" y="121"/>
                </a:cubicBezTo>
                <a:cubicBezTo>
                  <a:pt x="2601" y="129"/>
                  <a:pt x="2600" y="134"/>
                  <a:pt x="2600" y="137"/>
                </a:cubicBezTo>
                <a:cubicBezTo>
                  <a:pt x="2600" y="141"/>
                  <a:pt x="2601" y="145"/>
                  <a:pt x="2600" y="149"/>
                </a:cubicBezTo>
                <a:cubicBezTo>
                  <a:pt x="2600" y="152"/>
                  <a:pt x="2595" y="163"/>
                  <a:pt x="2596" y="167"/>
                </a:cubicBezTo>
                <a:cubicBezTo>
                  <a:pt x="2598" y="170"/>
                  <a:pt x="2599" y="179"/>
                  <a:pt x="2599" y="183"/>
                </a:cubicBezTo>
                <a:cubicBezTo>
                  <a:pt x="2599" y="187"/>
                  <a:pt x="2604" y="187"/>
                  <a:pt x="2602" y="192"/>
                </a:cubicBezTo>
                <a:cubicBezTo>
                  <a:pt x="2599" y="198"/>
                  <a:pt x="2589" y="213"/>
                  <a:pt x="2589" y="217"/>
                </a:cubicBezTo>
                <a:cubicBezTo>
                  <a:pt x="2589" y="221"/>
                  <a:pt x="2592" y="224"/>
                  <a:pt x="2590" y="227"/>
                </a:cubicBezTo>
                <a:cubicBezTo>
                  <a:pt x="2588" y="231"/>
                  <a:pt x="2587" y="232"/>
                  <a:pt x="2586" y="235"/>
                </a:cubicBezTo>
                <a:cubicBezTo>
                  <a:pt x="2585" y="238"/>
                  <a:pt x="2583" y="240"/>
                  <a:pt x="2581" y="240"/>
                </a:cubicBezTo>
                <a:cubicBezTo>
                  <a:pt x="2579" y="239"/>
                  <a:pt x="2578" y="242"/>
                  <a:pt x="2576" y="243"/>
                </a:cubicBezTo>
                <a:cubicBezTo>
                  <a:pt x="2575" y="244"/>
                  <a:pt x="2574" y="244"/>
                  <a:pt x="2573" y="245"/>
                </a:cubicBezTo>
                <a:cubicBezTo>
                  <a:pt x="2570" y="246"/>
                  <a:pt x="2565" y="245"/>
                  <a:pt x="2564" y="249"/>
                </a:cubicBezTo>
                <a:cubicBezTo>
                  <a:pt x="2562" y="253"/>
                  <a:pt x="2561" y="265"/>
                  <a:pt x="2561" y="265"/>
                </a:cubicBezTo>
                <a:cubicBezTo>
                  <a:pt x="2561" y="265"/>
                  <a:pt x="2560" y="265"/>
                  <a:pt x="2559" y="266"/>
                </a:cubicBezTo>
                <a:cubicBezTo>
                  <a:pt x="2555" y="267"/>
                  <a:pt x="2549" y="268"/>
                  <a:pt x="2544" y="270"/>
                </a:cubicBezTo>
                <a:cubicBezTo>
                  <a:pt x="2540" y="271"/>
                  <a:pt x="2508" y="280"/>
                  <a:pt x="2479" y="288"/>
                </a:cubicBezTo>
                <a:cubicBezTo>
                  <a:pt x="2453" y="295"/>
                  <a:pt x="2429" y="302"/>
                  <a:pt x="2426" y="302"/>
                </a:cubicBezTo>
                <a:cubicBezTo>
                  <a:pt x="2418" y="302"/>
                  <a:pt x="2410" y="303"/>
                  <a:pt x="2406" y="306"/>
                </a:cubicBezTo>
                <a:cubicBezTo>
                  <a:pt x="2403" y="310"/>
                  <a:pt x="2382" y="333"/>
                  <a:pt x="2379" y="337"/>
                </a:cubicBezTo>
                <a:cubicBezTo>
                  <a:pt x="2375" y="341"/>
                  <a:pt x="2373" y="346"/>
                  <a:pt x="2372" y="348"/>
                </a:cubicBezTo>
                <a:cubicBezTo>
                  <a:pt x="2372" y="350"/>
                  <a:pt x="2358" y="371"/>
                  <a:pt x="2356" y="374"/>
                </a:cubicBezTo>
                <a:cubicBezTo>
                  <a:pt x="2354" y="376"/>
                  <a:pt x="2352" y="380"/>
                  <a:pt x="2354" y="382"/>
                </a:cubicBezTo>
                <a:cubicBezTo>
                  <a:pt x="2356" y="384"/>
                  <a:pt x="2356" y="384"/>
                  <a:pt x="2359" y="383"/>
                </a:cubicBezTo>
                <a:cubicBezTo>
                  <a:pt x="2362" y="381"/>
                  <a:pt x="2361" y="386"/>
                  <a:pt x="2364" y="385"/>
                </a:cubicBezTo>
                <a:cubicBezTo>
                  <a:pt x="2367" y="385"/>
                  <a:pt x="2365" y="390"/>
                  <a:pt x="2363" y="392"/>
                </a:cubicBezTo>
                <a:cubicBezTo>
                  <a:pt x="2361" y="394"/>
                  <a:pt x="2358" y="393"/>
                  <a:pt x="2360" y="398"/>
                </a:cubicBezTo>
                <a:cubicBezTo>
                  <a:pt x="2362" y="403"/>
                  <a:pt x="2367" y="406"/>
                  <a:pt x="2366" y="411"/>
                </a:cubicBezTo>
                <a:cubicBezTo>
                  <a:pt x="2365" y="415"/>
                  <a:pt x="2366" y="417"/>
                  <a:pt x="2361" y="418"/>
                </a:cubicBezTo>
                <a:cubicBezTo>
                  <a:pt x="2356" y="419"/>
                  <a:pt x="2354" y="418"/>
                  <a:pt x="2349" y="428"/>
                </a:cubicBezTo>
                <a:cubicBezTo>
                  <a:pt x="2343" y="438"/>
                  <a:pt x="2339" y="440"/>
                  <a:pt x="2336" y="440"/>
                </a:cubicBezTo>
                <a:cubicBezTo>
                  <a:pt x="2333" y="440"/>
                  <a:pt x="2331" y="440"/>
                  <a:pt x="2326" y="441"/>
                </a:cubicBezTo>
                <a:cubicBezTo>
                  <a:pt x="2321" y="441"/>
                  <a:pt x="2314" y="443"/>
                  <a:pt x="2312" y="445"/>
                </a:cubicBezTo>
                <a:cubicBezTo>
                  <a:pt x="2309" y="446"/>
                  <a:pt x="2308" y="451"/>
                  <a:pt x="2300" y="446"/>
                </a:cubicBezTo>
                <a:cubicBezTo>
                  <a:pt x="2292" y="441"/>
                  <a:pt x="2290" y="443"/>
                  <a:pt x="2282" y="444"/>
                </a:cubicBezTo>
                <a:cubicBezTo>
                  <a:pt x="2273" y="446"/>
                  <a:pt x="2270" y="447"/>
                  <a:pt x="2262" y="448"/>
                </a:cubicBezTo>
                <a:cubicBezTo>
                  <a:pt x="2254" y="449"/>
                  <a:pt x="2250" y="456"/>
                  <a:pt x="2244" y="457"/>
                </a:cubicBezTo>
                <a:cubicBezTo>
                  <a:pt x="2238" y="457"/>
                  <a:pt x="2235" y="460"/>
                  <a:pt x="2235" y="462"/>
                </a:cubicBezTo>
                <a:cubicBezTo>
                  <a:pt x="2235" y="463"/>
                  <a:pt x="2235" y="467"/>
                  <a:pt x="2236" y="470"/>
                </a:cubicBezTo>
                <a:cubicBezTo>
                  <a:pt x="2237" y="474"/>
                  <a:pt x="2241" y="474"/>
                  <a:pt x="2242" y="478"/>
                </a:cubicBezTo>
                <a:cubicBezTo>
                  <a:pt x="2244" y="481"/>
                  <a:pt x="2245" y="483"/>
                  <a:pt x="2245" y="485"/>
                </a:cubicBezTo>
                <a:cubicBezTo>
                  <a:pt x="2244" y="488"/>
                  <a:pt x="2250" y="485"/>
                  <a:pt x="2249" y="490"/>
                </a:cubicBezTo>
                <a:cubicBezTo>
                  <a:pt x="2247" y="494"/>
                  <a:pt x="2245" y="498"/>
                  <a:pt x="2242" y="502"/>
                </a:cubicBezTo>
                <a:cubicBezTo>
                  <a:pt x="2239" y="505"/>
                  <a:pt x="2229" y="515"/>
                  <a:pt x="2225" y="519"/>
                </a:cubicBezTo>
                <a:cubicBezTo>
                  <a:pt x="2224" y="521"/>
                  <a:pt x="2219" y="526"/>
                  <a:pt x="2213" y="532"/>
                </a:cubicBezTo>
                <a:cubicBezTo>
                  <a:pt x="2181" y="556"/>
                  <a:pt x="2181" y="556"/>
                  <a:pt x="2181" y="556"/>
                </a:cubicBezTo>
                <a:cubicBezTo>
                  <a:pt x="2181" y="556"/>
                  <a:pt x="2181" y="556"/>
                  <a:pt x="2181" y="556"/>
                </a:cubicBezTo>
                <a:cubicBezTo>
                  <a:pt x="2170" y="562"/>
                  <a:pt x="2158" y="571"/>
                  <a:pt x="2153" y="574"/>
                </a:cubicBezTo>
                <a:cubicBezTo>
                  <a:pt x="2146" y="578"/>
                  <a:pt x="2144" y="580"/>
                  <a:pt x="2140" y="585"/>
                </a:cubicBezTo>
                <a:cubicBezTo>
                  <a:pt x="2135" y="590"/>
                  <a:pt x="2136" y="595"/>
                  <a:pt x="2132" y="597"/>
                </a:cubicBezTo>
                <a:cubicBezTo>
                  <a:pt x="2128" y="598"/>
                  <a:pt x="2130" y="601"/>
                  <a:pt x="2125" y="602"/>
                </a:cubicBezTo>
                <a:cubicBezTo>
                  <a:pt x="2121" y="602"/>
                  <a:pt x="2117" y="599"/>
                  <a:pt x="2111" y="601"/>
                </a:cubicBezTo>
                <a:cubicBezTo>
                  <a:pt x="2106" y="604"/>
                  <a:pt x="2098" y="610"/>
                  <a:pt x="2095" y="611"/>
                </a:cubicBezTo>
                <a:cubicBezTo>
                  <a:pt x="2091" y="611"/>
                  <a:pt x="2092" y="613"/>
                  <a:pt x="2086" y="611"/>
                </a:cubicBezTo>
                <a:cubicBezTo>
                  <a:pt x="2079" y="610"/>
                  <a:pt x="2076" y="611"/>
                  <a:pt x="2075" y="609"/>
                </a:cubicBezTo>
                <a:cubicBezTo>
                  <a:pt x="2074" y="608"/>
                  <a:pt x="2076" y="604"/>
                  <a:pt x="2073" y="604"/>
                </a:cubicBezTo>
                <a:cubicBezTo>
                  <a:pt x="2069" y="604"/>
                  <a:pt x="2071" y="608"/>
                  <a:pt x="2068" y="607"/>
                </a:cubicBezTo>
                <a:cubicBezTo>
                  <a:pt x="2065" y="606"/>
                  <a:pt x="2065" y="607"/>
                  <a:pt x="2063" y="606"/>
                </a:cubicBezTo>
                <a:cubicBezTo>
                  <a:pt x="2060" y="604"/>
                  <a:pt x="2058" y="602"/>
                  <a:pt x="2054" y="602"/>
                </a:cubicBezTo>
                <a:cubicBezTo>
                  <a:pt x="2049" y="601"/>
                  <a:pt x="2047" y="598"/>
                  <a:pt x="2043" y="598"/>
                </a:cubicBezTo>
                <a:cubicBezTo>
                  <a:pt x="2041" y="598"/>
                  <a:pt x="2038" y="599"/>
                  <a:pt x="2038" y="598"/>
                </a:cubicBezTo>
                <a:cubicBezTo>
                  <a:pt x="2038" y="597"/>
                  <a:pt x="2038" y="596"/>
                  <a:pt x="2039" y="595"/>
                </a:cubicBezTo>
                <a:cubicBezTo>
                  <a:pt x="2042" y="589"/>
                  <a:pt x="2048" y="583"/>
                  <a:pt x="2050" y="576"/>
                </a:cubicBezTo>
                <a:cubicBezTo>
                  <a:pt x="2053" y="569"/>
                  <a:pt x="2049" y="562"/>
                  <a:pt x="2054" y="557"/>
                </a:cubicBezTo>
                <a:cubicBezTo>
                  <a:pt x="2058" y="551"/>
                  <a:pt x="2061" y="551"/>
                  <a:pt x="2060" y="546"/>
                </a:cubicBezTo>
                <a:cubicBezTo>
                  <a:pt x="2060" y="542"/>
                  <a:pt x="2060" y="540"/>
                  <a:pt x="2062" y="536"/>
                </a:cubicBezTo>
                <a:cubicBezTo>
                  <a:pt x="2063" y="532"/>
                  <a:pt x="2062" y="530"/>
                  <a:pt x="2065" y="530"/>
                </a:cubicBezTo>
                <a:cubicBezTo>
                  <a:pt x="2068" y="530"/>
                  <a:pt x="2065" y="538"/>
                  <a:pt x="2071" y="535"/>
                </a:cubicBezTo>
                <a:cubicBezTo>
                  <a:pt x="2076" y="532"/>
                  <a:pt x="2076" y="524"/>
                  <a:pt x="2076" y="519"/>
                </a:cubicBezTo>
                <a:cubicBezTo>
                  <a:pt x="2076" y="513"/>
                  <a:pt x="2075" y="507"/>
                  <a:pt x="2073" y="501"/>
                </a:cubicBezTo>
                <a:cubicBezTo>
                  <a:pt x="2071" y="496"/>
                  <a:pt x="2070" y="485"/>
                  <a:pt x="2067" y="480"/>
                </a:cubicBezTo>
                <a:cubicBezTo>
                  <a:pt x="2065" y="476"/>
                  <a:pt x="2062" y="478"/>
                  <a:pt x="2062" y="468"/>
                </a:cubicBezTo>
                <a:cubicBezTo>
                  <a:pt x="2061" y="458"/>
                  <a:pt x="2062" y="458"/>
                  <a:pt x="2059" y="452"/>
                </a:cubicBezTo>
                <a:cubicBezTo>
                  <a:pt x="2056" y="447"/>
                  <a:pt x="2054" y="444"/>
                  <a:pt x="2049" y="442"/>
                </a:cubicBezTo>
                <a:cubicBezTo>
                  <a:pt x="2044" y="440"/>
                  <a:pt x="2043" y="438"/>
                  <a:pt x="2040" y="440"/>
                </a:cubicBezTo>
                <a:cubicBezTo>
                  <a:pt x="2036" y="441"/>
                  <a:pt x="2035" y="443"/>
                  <a:pt x="2031" y="445"/>
                </a:cubicBezTo>
                <a:cubicBezTo>
                  <a:pt x="2027" y="447"/>
                  <a:pt x="2023" y="447"/>
                  <a:pt x="2022" y="451"/>
                </a:cubicBezTo>
                <a:cubicBezTo>
                  <a:pt x="2021" y="454"/>
                  <a:pt x="2022" y="457"/>
                  <a:pt x="2021" y="460"/>
                </a:cubicBezTo>
                <a:cubicBezTo>
                  <a:pt x="2020" y="463"/>
                  <a:pt x="2019" y="462"/>
                  <a:pt x="2017" y="465"/>
                </a:cubicBezTo>
                <a:cubicBezTo>
                  <a:pt x="2015" y="468"/>
                  <a:pt x="2016" y="474"/>
                  <a:pt x="2011" y="473"/>
                </a:cubicBezTo>
                <a:cubicBezTo>
                  <a:pt x="2006" y="472"/>
                  <a:pt x="2006" y="471"/>
                  <a:pt x="2002" y="471"/>
                </a:cubicBezTo>
                <a:cubicBezTo>
                  <a:pt x="1997" y="471"/>
                  <a:pt x="1998" y="472"/>
                  <a:pt x="1997" y="470"/>
                </a:cubicBezTo>
                <a:cubicBezTo>
                  <a:pt x="1996" y="467"/>
                  <a:pt x="1996" y="462"/>
                  <a:pt x="1997" y="457"/>
                </a:cubicBezTo>
                <a:cubicBezTo>
                  <a:pt x="1997" y="452"/>
                  <a:pt x="1994" y="453"/>
                  <a:pt x="2000" y="450"/>
                </a:cubicBezTo>
                <a:cubicBezTo>
                  <a:pt x="2005" y="447"/>
                  <a:pt x="2006" y="452"/>
                  <a:pt x="2009" y="445"/>
                </a:cubicBezTo>
                <a:cubicBezTo>
                  <a:pt x="2011" y="438"/>
                  <a:pt x="2009" y="436"/>
                  <a:pt x="2012" y="432"/>
                </a:cubicBezTo>
                <a:cubicBezTo>
                  <a:pt x="2015" y="427"/>
                  <a:pt x="2014" y="433"/>
                  <a:pt x="2019" y="424"/>
                </a:cubicBezTo>
                <a:cubicBezTo>
                  <a:pt x="2024" y="416"/>
                  <a:pt x="2017" y="418"/>
                  <a:pt x="2018" y="408"/>
                </a:cubicBezTo>
                <a:cubicBezTo>
                  <a:pt x="2020" y="398"/>
                  <a:pt x="2017" y="395"/>
                  <a:pt x="2016" y="391"/>
                </a:cubicBezTo>
                <a:cubicBezTo>
                  <a:pt x="2015" y="387"/>
                  <a:pt x="2015" y="388"/>
                  <a:pt x="2012" y="385"/>
                </a:cubicBezTo>
                <a:cubicBezTo>
                  <a:pt x="2008" y="381"/>
                  <a:pt x="2007" y="380"/>
                  <a:pt x="2010" y="377"/>
                </a:cubicBezTo>
                <a:cubicBezTo>
                  <a:pt x="2013" y="374"/>
                  <a:pt x="2017" y="376"/>
                  <a:pt x="2015" y="372"/>
                </a:cubicBezTo>
                <a:cubicBezTo>
                  <a:pt x="2012" y="368"/>
                  <a:pt x="2007" y="366"/>
                  <a:pt x="2006" y="362"/>
                </a:cubicBezTo>
                <a:cubicBezTo>
                  <a:pt x="2006" y="359"/>
                  <a:pt x="2006" y="359"/>
                  <a:pt x="2002" y="358"/>
                </a:cubicBezTo>
                <a:cubicBezTo>
                  <a:pt x="1999" y="357"/>
                  <a:pt x="1986" y="355"/>
                  <a:pt x="1983" y="353"/>
                </a:cubicBezTo>
                <a:cubicBezTo>
                  <a:pt x="1981" y="351"/>
                  <a:pt x="1980" y="352"/>
                  <a:pt x="1976" y="350"/>
                </a:cubicBezTo>
                <a:cubicBezTo>
                  <a:pt x="1972" y="349"/>
                  <a:pt x="1972" y="349"/>
                  <a:pt x="1970" y="347"/>
                </a:cubicBezTo>
                <a:cubicBezTo>
                  <a:pt x="1968" y="344"/>
                  <a:pt x="1970" y="342"/>
                  <a:pt x="1964" y="342"/>
                </a:cubicBezTo>
                <a:cubicBezTo>
                  <a:pt x="1959" y="342"/>
                  <a:pt x="1955" y="344"/>
                  <a:pt x="1953" y="342"/>
                </a:cubicBezTo>
                <a:cubicBezTo>
                  <a:pt x="1951" y="340"/>
                  <a:pt x="1951" y="339"/>
                  <a:pt x="1948" y="337"/>
                </a:cubicBezTo>
                <a:cubicBezTo>
                  <a:pt x="1944" y="336"/>
                  <a:pt x="1944" y="334"/>
                  <a:pt x="1941" y="335"/>
                </a:cubicBezTo>
                <a:cubicBezTo>
                  <a:pt x="1938" y="336"/>
                  <a:pt x="1937" y="338"/>
                  <a:pt x="1933" y="342"/>
                </a:cubicBezTo>
                <a:cubicBezTo>
                  <a:pt x="1929" y="346"/>
                  <a:pt x="1925" y="345"/>
                  <a:pt x="1925" y="349"/>
                </a:cubicBezTo>
                <a:cubicBezTo>
                  <a:pt x="1925" y="353"/>
                  <a:pt x="1927" y="355"/>
                  <a:pt x="1928" y="357"/>
                </a:cubicBezTo>
                <a:cubicBezTo>
                  <a:pt x="1930" y="358"/>
                  <a:pt x="1934" y="364"/>
                  <a:pt x="1930" y="365"/>
                </a:cubicBezTo>
                <a:cubicBezTo>
                  <a:pt x="1927" y="366"/>
                  <a:pt x="1925" y="365"/>
                  <a:pt x="1921" y="367"/>
                </a:cubicBezTo>
                <a:cubicBezTo>
                  <a:pt x="1918" y="369"/>
                  <a:pt x="1915" y="377"/>
                  <a:pt x="1916" y="381"/>
                </a:cubicBezTo>
                <a:cubicBezTo>
                  <a:pt x="1917" y="384"/>
                  <a:pt x="1918" y="386"/>
                  <a:pt x="1917" y="392"/>
                </a:cubicBezTo>
                <a:cubicBezTo>
                  <a:pt x="1915" y="397"/>
                  <a:pt x="1914" y="407"/>
                  <a:pt x="1913" y="403"/>
                </a:cubicBezTo>
                <a:cubicBezTo>
                  <a:pt x="1912" y="400"/>
                  <a:pt x="1914" y="394"/>
                  <a:pt x="1912" y="397"/>
                </a:cubicBezTo>
                <a:cubicBezTo>
                  <a:pt x="1911" y="400"/>
                  <a:pt x="1911" y="403"/>
                  <a:pt x="1909" y="404"/>
                </a:cubicBezTo>
                <a:cubicBezTo>
                  <a:pt x="1907" y="405"/>
                  <a:pt x="1905" y="407"/>
                  <a:pt x="1906" y="403"/>
                </a:cubicBezTo>
                <a:cubicBezTo>
                  <a:pt x="1907" y="399"/>
                  <a:pt x="1908" y="400"/>
                  <a:pt x="1907" y="397"/>
                </a:cubicBezTo>
                <a:cubicBezTo>
                  <a:pt x="1906" y="394"/>
                  <a:pt x="1905" y="394"/>
                  <a:pt x="1906" y="392"/>
                </a:cubicBezTo>
                <a:cubicBezTo>
                  <a:pt x="1907" y="389"/>
                  <a:pt x="1906" y="388"/>
                  <a:pt x="1907" y="384"/>
                </a:cubicBezTo>
                <a:cubicBezTo>
                  <a:pt x="1909" y="380"/>
                  <a:pt x="1910" y="376"/>
                  <a:pt x="1906" y="379"/>
                </a:cubicBezTo>
                <a:cubicBezTo>
                  <a:pt x="1903" y="383"/>
                  <a:pt x="1903" y="385"/>
                  <a:pt x="1901" y="389"/>
                </a:cubicBezTo>
                <a:cubicBezTo>
                  <a:pt x="1899" y="393"/>
                  <a:pt x="1902" y="395"/>
                  <a:pt x="1898" y="396"/>
                </a:cubicBezTo>
                <a:cubicBezTo>
                  <a:pt x="1895" y="397"/>
                  <a:pt x="1894" y="395"/>
                  <a:pt x="1891" y="397"/>
                </a:cubicBezTo>
                <a:cubicBezTo>
                  <a:pt x="1889" y="399"/>
                  <a:pt x="1890" y="402"/>
                  <a:pt x="1887" y="404"/>
                </a:cubicBezTo>
                <a:cubicBezTo>
                  <a:pt x="1885" y="406"/>
                  <a:pt x="1889" y="409"/>
                  <a:pt x="1886" y="411"/>
                </a:cubicBezTo>
                <a:cubicBezTo>
                  <a:pt x="1882" y="412"/>
                  <a:pt x="1877" y="413"/>
                  <a:pt x="1878" y="417"/>
                </a:cubicBezTo>
                <a:cubicBezTo>
                  <a:pt x="1879" y="420"/>
                  <a:pt x="1881" y="424"/>
                  <a:pt x="1881" y="429"/>
                </a:cubicBezTo>
                <a:cubicBezTo>
                  <a:pt x="1880" y="434"/>
                  <a:pt x="1883" y="436"/>
                  <a:pt x="1880" y="442"/>
                </a:cubicBezTo>
                <a:cubicBezTo>
                  <a:pt x="1878" y="449"/>
                  <a:pt x="1877" y="452"/>
                  <a:pt x="1874" y="455"/>
                </a:cubicBezTo>
                <a:cubicBezTo>
                  <a:pt x="1871" y="457"/>
                  <a:pt x="1869" y="459"/>
                  <a:pt x="1872" y="464"/>
                </a:cubicBezTo>
                <a:cubicBezTo>
                  <a:pt x="1874" y="469"/>
                  <a:pt x="1878" y="474"/>
                  <a:pt x="1876" y="479"/>
                </a:cubicBezTo>
                <a:cubicBezTo>
                  <a:pt x="1873" y="483"/>
                  <a:pt x="1872" y="483"/>
                  <a:pt x="1872" y="487"/>
                </a:cubicBezTo>
                <a:cubicBezTo>
                  <a:pt x="1872" y="491"/>
                  <a:pt x="1877" y="501"/>
                  <a:pt x="1880" y="506"/>
                </a:cubicBezTo>
                <a:cubicBezTo>
                  <a:pt x="1882" y="511"/>
                  <a:pt x="1884" y="514"/>
                  <a:pt x="1886" y="514"/>
                </a:cubicBezTo>
                <a:cubicBezTo>
                  <a:pt x="1887" y="514"/>
                  <a:pt x="1886" y="517"/>
                  <a:pt x="1887" y="520"/>
                </a:cubicBezTo>
                <a:cubicBezTo>
                  <a:pt x="1888" y="524"/>
                  <a:pt x="1895" y="529"/>
                  <a:pt x="1894" y="539"/>
                </a:cubicBezTo>
                <a:cubicBezTo>
                  <a:pt x="1893" y="550"/>
                  <a:pt x="1897" y="558"/>
                  <a:pt x="1895" y="565"/>
                </a:cubicBezTo>
                <a:cubicBezTo>
                  <a:pt x="1892" y="572"/>
                  <a:pt x="1892" y="579"/>
                  <a:pt x="1890" y="583"/>
                </a:cubicBezTo>
                <a:cubicBezTo>
                  <a:pt x="1888" y="588"/>
                  <a:pt x="1883" y="596"/>
                  <a:pt x="1883" y="599"/>
                </a:cubicBezTo>
                <a:cubicBezTo>
                  <a:pt x="1883" y="602"/>
                  <a:pt x="1879" y="612"/>
                  <a:pt x="1875" y="615"/>
                </a:cubicBezTo>
                <a:cubicBezTo>
                  <a:pt x="1874" y="615"/>
                  <a:pt x="1873" y="615"/>
                  <a:pt x="1873" y="616"/>
                </a:cubicBezTo>
                <a:cubicBezTo>
                  <a:pt x="1867" y="620"/>
                  <a:pt x="1857" y="630"/>
                  <a:pt x="1852" y="628"/>
                </a:cubicBezTo>
                <a:cubicBezTo>
                  <a:pt x="1846" y="627"/>
                  <a:pt x="1843" y="629"/>
                  <a:pt x="1840" y="624"/>
                </a:cubicBezTo>
                <a:cubicBezTo>
                  <a:pt x="1840" y="623"/>
                  <a:pt x="1839" y="623"/>
                  <a:pt x="1839" y="623"/>
                </a:cubicBezTo>
                <a:cubicBezTo>
                  <a:pt x="1836" y="618"/>
                  <a:pt x="1835" y="616"/>
                  <a:pt x="1833" y="612"/>
                </a:cubicBezTo>
                <a:cubicBezTo>
                  <a:pt x="1832" y="608"/>
                  <a:pt x="1830" y="603"/>
                  <a:pt x="1828" y="600"/>
                </a:cubicBezTo>
                <a:cubicBezTo>
                  <a:pt x="1825" y="598"/>
                  <a:pt x="1819" y="598"/>
                  <a:pt x="1820" y="587"/>
                </a:cubicBezTo>
                <a:cubicBezTo>
                  <a:pt x="1821" y="581"/>
                  <a:pt x="1820" y="577"/>
                  <a:pt x="1820" y="573"/>
                </a:cubicBezTo>
                <a:cubicBezTo>
                  <a:pt x="1820" y="570"/>
                  <a:pt x="1819" y="568"/>
                  <a:pt x="1819" y="565"/>
                </a:cubicBezTo>
                <a:cubicBezTo>
                  <a:pt x="1819" y="556"/>
                  <a:pt x="1821" y="555"/>
                  <a:pt x="1819" y="552"/>
                </a:cubicBezTo>
                <a:cubicBezTo>
                  <a:pt x="1817" y="548"/>
                  <a:pt x="1817" y="545"/>
                  <a:pt x="1814" y="541"/>
                </a:cubicBezTo>
                <a:cubicBezTo>
                  <a:pt x="1811" y="538"/>
                  <a:pt x="1813" y="536"/>
                  <a:pt x="1812" y="531"/>
                </a:cubicBezTo>
                <a:cubicBezTo>
                  <a:pt x="1811" y="526"/>
                  <a:pt x="1808" y="530"/>
                  <a:pt x="1810" y="523"/>
                </a:cubicBezTo>
                <a:cubicBezTo>
                  <a:pt x="1811" y="515"/>
                  <a:pt x="1809" y="518"/>
                  <a:pt x="1811" y="512"/>
                </a:cubicBezTo>
                <a:cubicBezTo>
                  <a:pt x="1813" y="506"/>
                  <a:pt x="1814" y="508"/>
                  <a:pt x="1814" y="502"/>
                </a:cubicBezTo>
                <a:cubicBezTo>
                  <a:pt x="1814" y="497"/>
                  <a:pt x="1815" y="501"/>
                  <a:pt x="1816" y="493"/>
                </a:cubicBezTo>
                <a:cubicBezTo>
                  <a:pt x="1817" y="486"/>
                  <a:pt x="1813" y="489"/>
                  <a:pt x="1813" y="480"/>
                </a:cubicBezTo>
                <a:cubicBezTo>
                  <a:pt x="1814" y="471"/>
                  <a:pt x="1814" y="469"/>
                  <a:pt x="1818" y="465"/>
                </a:cubicBezTo>
                <a:cubicBezTo>
                  <a:pt x="1822" y="461"/>
                  <a:pt x="1825" y="460"/>
                  <a:pt x="1824" y="457"/>
                </a:cubicBezTo>
                <a:cubicBezTo>
                  <a:pt x="1823" y="453"/>
                  <a:pt x="1818" y="452"/>
                  <a:pt x="1820" y="442"/>
                </a:cubicBezTo>
                <a:cubicBezTo>
                  <a:pt x="1822" y="432"/>
                  <a:pt x="1823" y="432"/>
                  <a:pt x="1825" y="427"/>
                </a:cubicBezTo>
                <a:cubicBezTo>
                  <a:pt x="1828" y="423"/>
                  <a:pt x="1827" y="423"/>
                  <a:pt x="1827" y="419"/>
                </a:cubicBezTo>
                <a:cubicBezTo>
                  <a:pt x="1827" y="415"/>
                  <a:pt x="1822" y="415"/>
                  <a:pt x="1825" y="414"/>
                </a:cubicBezTo>
                <a:cubicBezTo>
                  <a:pt x="1828" y="412"/>
                  <a:pt x="1830" y="413"/>
                  <a:pt x="1832" y="411"/>
                </a:cubicBezTo>
                <a:cubicBezTo>
                  <a:pt x="1833" y="408"/>
                  <a:pt x="1831" y="403"/>
                  <a:pt x="1833" y="400"/>
                </a:cubicBezTo>
                <a:cubicBezTo>
                  <a:pt x="1835" y="397"/>
                  <a:pt x="1838" y="399"/>
                  <a:pt x="1837" y="395"/>
                </a:cubicBezTo>
                <a:cubicBezTo>
                  <a:pt x="1837" y="391"/>
                  <a:pt x="1835" y="392"/>
                  <a:pt x="1837" y="388"/>
                </a:cubicBezTo>
                <a:cubicBezTo>
                  <a:pt x="1840" y="385"/>
                  <a:pt x="1843" y="381"/>
                  <a:pt x="1839" y="382"/>
                </a:cubicBezTo>
                <a:cubicBezTo>
                  <a:pt x="1836" y="383"/>
                  <a:pt x="1834" y="385"/>
                  <a:pt x="1832" y="389"/>
                </a:cubicBezTo>
                <a:cubicBezTo>
                  <a:pt x="1829" y="393"/>
                  <a:pt x="1828" y="393"/>
                  <a:pt x="1826" y="398"/>
                </a:cubicBezTo>
                <a:cubicBezTo>
                  <a:pt x="1824" y="403"/>
                  <a:pt x="1821" y="403"/>
                  <a:pt x="1822" y="406"/>
                </a:cubicBezTo>
                <a:cubicBezTo>
                  <a:pt x="1822" y="408"/>
                  <a:pt x="1823" y="412"/>
                  <a:pt x="1823" y="412"/>
                </a:cubicBezTo>
                <a:cubicBezTo>
                  <a:pt x="1823" y="412"/>
                  <a:pt x="1824" y="412"/>
                  <a:pt x="1820" y="413"/>
                </a:cubicBezTo>
                <a:cubicBezTo>
                  <a:pt x="1816" y="413"/>
                  <a:pt x="1815" y="412"/>
                  <a:pt x="1813" y="416"/>
                </a:cubicBezTo>
                <a:cubicBezTo>
                  <a:pt x="1811" y="419"/>
                  <a:pt x="1809" y="421"/>
                  <a:pt x="1808" y="424"/>
                </a:cubicBezTo>
                <a:cubicBezTo>
                  <a:pt x="1807" y="427"/>
                  <a:pt x="1804" y="428"/>
                  <a:pt x="1803" y="431"/>
                </a:cubicBezTo>
                <a:cubicBezTo>
                  <a:pt x="1802" y="433"/>
                  <a:pt x="1804" y="437"/>
                  <a:pt x="1799" y="436"/>
                </a:cubicBezTo>
                <a:cubicBezTo>
                  <a:pt x="1794" y="435"/>
                  <a:pt x="1792" y="438"/>
                  <a:pt x="1796" y="429"/>
                </a:cubicBezTo>
                <a:cubicBezTo>
                  <a:pt x="1799" y="419"/>
                  <a:pt x="1800" y="421"/>
                  <a:pt x="1801" y="415"/>
                </a:cubicBezTo>
                <a:cubicBezTo>
                  <a:pt x="1802" y="409"/>
                  <a:pt x="1800" y="409"/>
                  <a:pt x="1805" y="407"/>
                </a:cubicBezTo>
                <a:cubicBezTo>
                  <a:pt x="1810" y="405"/>
                  <a:pt x="1810" y="412"/>
                  <a:pt x="1811" y="403"/>
                </a:cubicBezTo>
                <a:cubicBezTo>
                  <a:pt x="1812" y="401"/>
                  <a:pt x="1812" y="399"/>
                  <a:pt x="1812" y="398"/>
                </a:cubicBezTo>
                <a:cubicBezTo>
                  <a:pt x="1812" y="393"/>
                  <a:pt x="1812" y="391"/>
                  <a:pt x="1815" y="389"/>
                </a:cubicBezTo>
                <a:cubicBezTo>
                  <a:pt x="1818" y="385"/>
                  <a:pt x="1820" y="381"/>
                  <a:pt x="1823" y="371"/>
                </a:cubicBezTo>
                <a:cubicBezTo>
                  <a:pt x="1827" y="360"/>
                  <a:pt x="1829" y="360"/>
                  <a:pt x="1830" y="357"/>
                </a:cubicBezTo>
                <a:cubicBezTo>
                  <a:pt x="1832" y="354"/>
                  <a:pt x="1832" y="355"/>
                  <a:pt x="1834" y="348"/>
                </a:cubicBezTo>
                <a:cubicBezTo>
                  <a:pt x="1836" y="342"/>
                  <a:pt x="1837" y="335"/>
                  <a:pt x="1837" y="340"/>
                </a:cubicBezTo>
                <a:cubicBezTo>
                  <a:pt x="1837" y="345"/>
                  <a:pt x="1836" y="353"/>
                  <a:pt x="1839" y="352"/>
                </a:cubicBezTo>
                <a:cubicBezTo>
                  <a:pt x="1842" y="351"/>
                  <a:pt x="1842" y="350"/>
                  <a:pt x="1846" y="345"/>
                </a:cubicBezTo>
                <a:cubicBezTo>
                  <a:pt x="1850" y="340"/>
                  <a:pt x="1853" y="339"/>
                  <a:pt x="1855" y="341"/>
                </a:cubicBezTo>
                <a:cubicBezTo>
                  <a:pt x="1857" y="342"/>
                  <a:pt x="1857" y="344"/>
                  <a:pt x="1855" y="346"/>
                </a:cubicBezTo>
                <a:cubicBezTo>
                  <a:pt x="1852" y="349"/>
                  <a:pt x="1849" y="351"/>
                  <a:pt x="1849" y="353"/>
                </a:cubicBezTo>
                <a:cubicBezTo>
                  <a:pt x="1850" y="355"/>
                  <a:pt x="1851" y="358"/>
                  <a:pt x="1854" y="356"/>
                </a:cubicBezTo>
                <a:cubicBezTo>
                  <a:pt x="1857" y="353"/>
                  <a:pt x="1862" y="346"/>
                  <a:pt x="1864" y="345"/>
                </a:cubicBezTo>
                <a:cubicBezTo>
                  <a:pt x="1866" y="343"/>
                  <a:pt x="1865" y="344"/>
                  <a:pt x="1866" y="340"/>
                </a:cubicBezTo>
                <a:cubicBezTo>
                  <a:pt x="1868" y="336"/>
                  <a:pt x="1863" y="335"/>
                  <a:pt x="1872" y="333"/>
                </a:cubicBezTo>
                <a:cubicBezTo>
                  <a:pt x="1880" y="332"/>
                  <a:pt x="1883" y="331"/>
                  <a:pt x="1889" y="329"/>
                </a:cubicBezTo>
                <a:cubicBezTo>
                  <a:pt x="1895" y="327"/>
                  <a:pt x="1896" y="331"/>
                  <a:pt x="1899" y="326"/>
                </a:cubicBezTo>
                <a:cubicBezTo>
                  <a:pt x="1901" y="320"/>
                  <a:pt x="1902" y="320"/>
                  <a:pt x="1906" y="320"/>
                </a:cubicBezTo>
                <a:cubicBezTo>
                  <a:pt x="1910" y="320"/>
                  <a:pt x="1912" y="321"/>
                  <a:pt x="1917" y="321"/>
                </a:cubicBezTo>
                <a:cubicBezTo>
                  <a:pt x="1921" y="321"/>
                  <a:pt x="1922" y="322"/>
                  <a:pt x="1926" y="324"/>
                </a:cubicBezTo>
                <a:cubicBezTo>
                  <a:pt x="1930" y="326"/>
                  <a:pt x="1934" y="332"/>
                  <a:pt x="1937" y="331"/>
                </a:cubicBezTo>
                <a:cubicBezTo>
                  <a:pt x="1939" y="330"/>
                  <a:pt x="1938" y="332"/>
                  <a:pt x="1939" y="326"/>
                </a:cubicBezTo>
                <a:cubicBezTo>
                  <a:pt x="1941" y="320"/>
                  <a:pt x="1948" y="317"/>
                  <a:pt x="1950" y="319"/>
                </a:cubicBezTo>
                <a:cubicBezTo>
                  <a:pt x="1952" y="321"/>
                  <a:pt x="1947" y="321"/>
                  <a:pt x="1952" y="321"/>
                </a:cubicBezTo>
                <a:cubicBezTo>
                  <a:pt x="1958" y="322"/>
                  <a:pt x="1960" y="322"/>
                  <a:pt x="1962" y="321"/>
                </a:cubicBezTo>
                <a:cubicBezTo>
                  <a:pt x="1964" y="320"/>
                  <a:pt x="1966" y="321"/>
                  <a:pt x="1971" y="320"/>
                </a:cubicBezTo>
                <a:cubicBezTo>
                  <a:pt x="1976" y="319"/>
                  <a:pt x="1977" y="319"/>
                  <a:pt x="1978" y="319"/>
                </a:cubicBezTo>
                <a:cubicBezTo>
                  <a:pt x="1980" y="318"/>
                  <a:pt x="1980" y="318"/>
                  <a:pt x="1982" y="319"/>
                </a:cubicBezTo>
                <a:cubicBezTo>
                  <a:pt x="1985" y="321"/>
                  <a:pt x="1985" y="321"/>
                  <a:pt x="1989" y="321"/>
                </a:cubicBezTo>
                <a:cubicBezTo>
                  <a:pt x="1993" y="320"/>
                  <a:pt x="1993" y="322"/>
                  <a:pt x="1996" y="319"/>
                </a:cubicBezTo>
                <a:cubicBezTo>
                  <a:pt x="1998" y="317"/>
                  <a:pt x="2001" y="316"/>
                  <a:pt x="1998" y="313"/>
                </a:cubicBezTo>
                <a:cubicBezTo>
                  <a:pt x="1995" y="311"/>
                  <a:pt x="1992" y="309"/>
                  <a:pt x="1992" y="309"/>
                </a:cubicBezTo>
                <a:cubicBezTo>
                  <a:pt x="1992" y="309"/>
                  <a:pt x="1987" y="306"/>
                  <a:pt x="1987" y="308"/>
                </a:cubicBezTo>
                <a:cubicBezTo>
                  <a:pt x="1986" y="311"/>
                  <a:pt x="1988" y="312"/>
                  <a:pt x="1986" y="313"/>
                </a:cubicBezTo>
                <a:cubicBezTo>
                  <a:pt x="1985" y="315"/>
                  <a:pt x="1985" y="316"/>
                  <a:pt x="1983" y="317"/>
                </a:cubicBezTo>
                <a:cubicBezTo>
                  <a:pt x="1982" y="317"/>
                  <a:pt x="1979" y="319"/>
                  <a:pt x="1977" y="318"/>
                </a:cubicBezTo>
                <a:cubicBezTo>
                  <a:pt x="1975" y="316"/>
                  <a:pt x="1976" y="316"/>
                  <a:pt x="1975" y="314"/>
                </a:cubicBezTo>
                <a:cubicBezTo>
                  <a:pt x="1973" y="313"/>
                  <a:pt x="1972" y="314"/>
                  <a:pt x="1971" y="312"/>
                </a:cubicBezTo>
                <a:cubicBezTo>
                  <a:pt x="1969" y="311"/>
                  <a:pt x="1971" y="309"/>
                  <a:pt x="1968" y="307"/>
                </a:cubicBezTo>
                <a:cubicBezTo>
                  <a:pt x="1965" y="306"/>
                  <a:pt x="1965" y="307"/>
                  <a:pt x="1963" y="304"/>
                </a:cubicBezTo>
                <a:cubicBezTo>
                  <a:pt x="1961" y="302"/>
                  <a:pt x="1960" y="302"/>
                  <a:pt x="1960" y="300"/>
                </a:cubicBezTo>
                <a:cubicBezTo>
                  <a:pt x="1960" y="297"/>
                  <a:pt x="1959" y="291"/>
                  <a:pt x="1955" y="289"/>
                </a:cubicBezTo>
                <a:cubicBezTo>
                  <a:pt x="1952" y="287"/>
                  <a:pt x="1949" y="287"/>
                  <a:pt x="1947" y="289"/>
                </a:cubicBezTo>
                <a:cubicBezTo>
                  <a:pt x="1944" y="292"/>
                  <a:pt x="1943" y="295"/>
                  <a:pt x="1942" y="293"/>
                </a:cubicBezTo>
                <a:cubicBezTo>
                  <a:pt x="1940" y="290"/>
                  <a:pt x="1940" y="288"/>
                  <a:pt x="1938" y="290"/>
                </a:cubicBezTo>
                <a:cubicBezTo>
                  <a:pt x="1935" y="292"/>
                  <a:pt x="1936" y="292"/>
                  <a:pt x="1932" y="292"/>
                </a:cubicBezTo>
                <a:cubicBezTo>
                  <a:pt x="1928" y="292"/>
                  <a:pt x="1926" y="292"/>
                  <a:pt x="1924" y="291"/>
                </a:cubicBezTo>
                <a:cubicBezTo>
                  <a:pt x="1921" y="290"/>
                  <a:pt x="1921" y="294"/>
                  <a:pt x="1921" y="289"/>
                </a:cubicBezTo>
                <a:cubicBezTo>
                  <a:pt x="1921" y="283"/>
                  <a:pt x="1921" y="276"/>
                  <a:pt x="1921" y="275"/>
                </a:cubicBezTo>
                <a:cubicBezTo>
                  <a:pt x="1921" y="273"/>
                  <a:pt x="1921" y="273"/>
                  <a:pt x="1914" y="274"/>
                </a:cubicBezTo>
                <a:cubicBezTo>
                  <a:pt x="1908" y="275"/>
                  <a:pt x="1911" y="274"/>
                  <a:pt x="1905" y="277"/>
                </a:cubicBezTo>
                <a:cubicBezTo>
                  <a:pt x="1900" y="280"/>
                  <a:pt x="1902" y="282"/>
                  <a:pt x="1892" y="281"/>
                </a:cubicBezTo>
                <a:cubicBezTo>
                  <a:pt x="1882" y="280"/>
                  <a:pt x="1880" y="282"/>
                  <a:pt x="1877" y="283"/>
                </a:cubicBezTo>
                <a:cubicBezTo>
                  <a:pt x="1874" y="283"/>
                  <a:pt x="1868" y="285"/>
                  <a:pt x="1866" y="287"/>
                </a:cubicBezTo>
                <a:cubicBezTo>
                  <a:pt x="1863" y="289"/>
                  <a:pt x="1863" y="290"/>
                  <a:pt x="1859" y="292"/>
                </a:cubicBezTo>
                <a:cubicBezTo>
                  <a:pt x="1854" y="293"/>
                  <a:pt x="1853" y="294"/>
                  <a:pt x="1852" y="297"/>
                </a:cubicBezTo>
                <a:cubicBezTo>
                  <a:pt x="1851" y="299"/>
                  <a:pt x="1854" y="302"/>
                  <a:pt x="1848" y="302"/>
                </a:cubicBezTo>
                <a:cubicBezTo>
                  <a:pt x="1842" y="302"/>
                  <a:pt x="1838" y="303"/>
                  <a:pt x="1835" y="301"/>
                </a:cubicBezTo>
                <a:cubicBezTo>
                  <a:pt x="1832" y="298"/>
                  <a:pt x="1835" y="295"/>
                  <a:pt x="1829" y="298"/>
                </a:cubicBezTo>
                <a:cubicBezTo>
                  <a:pt x="1822" y="301"/>
                  <a:pt x="1823" y="302"/>
                  <a:pt x="1818" y="301"/>
                </a:cubicBezTo>
                <a:cubicBezTo>
                  <a:pt x="1814" y="300"/>
                  <a:pt x="1813" y="301"/>
                  <a:pt x="1811" y="298"/>
                </a:cubicBezTo>
                <a:cubicBezTo>
                  <a:pt x="1809" y="295"/>
                  <a:pt x="1807" y="294"/>
                  <a:pt x="1803" y="289"/>
                </a:cubicBezTo>
                <a:cubicBezTo>
                  <a:pt x="1799" y="284"/>
                  <a:pt x="1797" y="283"/>
                  <a:pt x="1794" y="282"/>
                </a:cubicBezTo>
                <a:cubicBezTo>
                  <a:pt x="1790" y="280"/>
                  <a:pt x="1796" y="279"/>
                  <a:pt x="1786" y="279"/>
                </a:cubicBezTo>
                <a:cubicBezTo>
                  <a:pt x="1777" y="279"/>
                  <a:pt x="1777" y="276"/>
                  <a:pt x="1774" y="279"/>
                </a:cubicBezTo>
                <a:cubicBezTo>
                  <a:pt x="1771" y="282"/>
                  <a:pt x="1772" y="283"/>
                  <a:pt x="1770" y="283"/>
                </a:cubicBezTo>
                <a:cubicBezTo>
                  <a:pt x="1768" y="283"/>
                  <a:pt x="1766" y="283"/>
                  <a:pt x="1765" y="285"/>
                </a:cubicBezTo>
                <a:cubicBezTo>
                  <a:pt x="1763" y="287"/>
                  <a:pt x="1762" y="291"/>
                  <a:pt x="1761" y="286"/>
                </a:cubicBezTo>
                <a:cubicBezTo>
                  <a:pt x="1760" y="281"/>
                  <a:pt x="1763" y="280"/>
                  <a:pt x="1761" y="276"/>
                </a:cubicBezTo>
                <a:cubicBezTo>
                  <a:pt x="1761" y="275"/>
                  <a:pt x="1761" y="275"/>
                  <a:pt x="1760" y="275"/>
                </a:cubicBezTo>
                <a:cubicBezTo>
                  <a:pt x="1761" y="275"/>
                  <a:pt x="1762" y="274"/>
                  <a:pt x="1764" y="271"/>
                </a:cubicBezTo>
                <a:cubicBezTo>
                  <a:pt x="1768" y="265"/>
                  <a:pt x="1765" y="264"/>
                  <a:pt x="1773" y="258"/>
                </a:cubicBezTo>
                <a:cubicBezTo>
                  <a:pt x="1781" y="251"/>
                  <a:pt x="1780" y="251"/>
                  <a:pt x="1781" y="248"/>
                </a:cubicBezTo>
                <a:cubicBezTo>
                  <a:pt x="1782" y="246"/>
                  <a:pt x="1786" y="249"/>
                  <a:pt x="1789" y="246"/>
                </a:cubicBezTo>
                <a:cubicBezTo>
                  <a:pt x="1792" y="243"/>
                  <a:pt x="1794" y="240"/>
                  <a:pt x="1788" y="240"/>
                </a:cubicBezTo>
                <a:cubicBezTo>
                  <a:pt x="1782" y="240"/>
                  <a:pt x="1781" y="240"/>
                  <a:pt x="1776" y="241"/>
                </a:cubicBezTo>
                <a:cubicBezTo>
                  <a:pt x="1771" y="243"/>
                  <a:pt x="1763" y="247"/>
                  <a:pt x="1762" y="248"/>
                </a:cubicBezTo>
                <a:cubicBezTo>
                  <a:pt x="1761" y="250"/>
                  <a:pt x="1756" y="252"/>
                  <a:pt x="1755" y="256"/>
                </a:cubicBezTo>
                <a:cubicBezTo>
                  <a:pt x="1754" y="259"/>
                  <a:pt x="1752" y="259"/>
                  <a:pt x="1754" y="261"/>
                </a:cubicBezTo>
                <a:cubicBezTo>
                  <a:pt x="1756" y="264"/>
                  <a:pt x="1756" y="268"/>
                  <a:pt x="1760" y="265"/>
                </a:cubicBezTo>
                <a:cubicBezTo>
                  <a:pt x="1763" y="263"/>
                  <a:pt x="1763" y="260"/>
                  <a:pt x="1763" y="263"/>
                </a:cubicBezTo>
                <a:cubicBezTo>
                  <a:pt x="1763" y="265"/>
                  <a:pt x="1762" y="266"/>
                  <a:pt x="1761" y="268"/>
                </a:cubicBezTo>
                <a:cubicBezTo>
                  <a:pt x="1761" y="270"/>
                  <a:pt x="1762" y="276"/>
                  <a:pt x="1758" y="272"/>
                </a:cubicBezTo>
                <a:cubicBezTo>
                  <a:pt x="1754" y="268"/>
                  <a:pt x="1753" y="269"/>
                  <a:pt x="1752" y="265"/>
                </a:cubicBezTo>
                <a:cubicBezTo>
                  <a:pt x="1752" y="261"/>
                  <a:pt x="1755" y="258"/>
                  <a:pt x="1749" y="261"/>
                </a:cubicBezTo>
                <a:cubicBezTo>
                  <a:pt x="1744" y="264"/>
                  <a:pt x="1743" y="265"/>
                  <a:pt x="1741" y="269"/>
                </a:cubicBezTo>
                <a:cubicBezTo>
                  <a:pt x="1739" y="272"/>
                  <a:pt x="1740" y="275"/>
                  <a:pt x="1734" y="277"/>
                </a:cubicBezTo>
                <a:cubicBezTo>
                  <a:pt x="1728" y="278"/>
                  <a:pt x="1728" y="280"/>
                  <a:pt x="1724" y="282"/>
                </a:cubicBezTo>
                <a:cubicBezTo>
                  <a:pt x="1721" y="285"/>
                  <a:pt x="1717" y="289"/>
                  <a:pt x="1713" y="289"/>
                </a:cubicBezTo>
                <a:cubicBezTo>
                  <a:pt x="1709" y="289"/>
                  <a:pt x="1707" y="288"/>
                  <a:pt x="1703" y="289"/>
                </a:cubicBezTo>
                <a:cubicBezTo>
                  <a:pt x="1699" y="291"/>
                  <a:pt x="1699" y="294"/>
                  <a:pt x="1694" y="297"/>
                </a:cubicBezTo>
                <a:cubicBezTo>
                  <a:pt x="1689" y="300"/>
                  <a:pt x="1691" y="302"/>
                  <a:pt x="1682" y="305"/>
                </a:cubicBezTo>
                <a:cubicBezTo>
                  <a:pt x="1675" y="307"/>
                  <a:pt x="1676" y="309"/>
                  <a:pt x="1675" y="309"/>
                </a:cubicBezTo>
                <a:cubicBezTo>
                  <a:pt x="1674" y="309"/>
                  <a:pt x="1674" y="309"/>
                  <a:pt x="1672" y="309"/>
                </a:cubicBezTo>
                <a:cubicBezTo>
                  <a:pt x="1665" y="308"/>
                  <a:pt x="1663" y="307"/>
                  <a:pt x="1661" y="306"/>
                </a:cubicBezTo>
                <a:cubicBezTo>
                  <a:pt x="1659" y="306"/>
                  <a:pt x="1659" y="304"/>
                  <a:pt x="1656" y="306"/>
                </a:cubicBezTo>
                <a:cubicBezTo>
                  <a:pt x="1653" y="308"/>
                  <a:pt x="1648" y="311"/>
                  <a:pt x="1648" y="308"/>
                </a:cubicBezTo>
                <a:cubicBezTo>
                  <a:pt x="1649" y="305"/>
                  <a:pt x="1650" y="303"/>
                  <a:pt x="1652" y="298"/>
                </a:cubicBezTo>
                <a:cubicBezTo>
                  <a:pt x="1654" y="294"/>
                  <a:pt x="1656" y="295"/>
                  <a:pt x="1655" y="290"/>
                </a:cubicBezTo>
                <a:cubicBezTo>
                  <a:pt x="1654" y="285"/>
                  <a:pt x="1652" y="284"/>
                  <a:pt x="1651" y="285"/>
                </a:cubicBezTo>
                <a:cubicBezTo>
                  <a:pt x="1649" y="286"/>
                  <a:pt x="1643" y="287"/>
                  <a:pt x="1641" y="289"/>
                </a:cubicBezTo>
                <a:cubicBezTo>
                  <a:pt x="1638" y="291"/>
                  <a:pt x="1636" y="290"/>
                  <a:pt x="1630" y="295"/>
                </a:cubicBezTo>
                <a:cubicBezTo>
                  <a:pt x="1625" y="299"/>
                  <a:pt x="1623" y="299"/>
                  <a:pt x="1618" y="300"/>
                </a:cubicBezTo>
                <a:cubicBezTo>
                  <a:pt x="1613" y="302"/>
                  <a:pt x="1615" y="307"/>
                  <a:pt x="1605" y="305"/>
                </a:cubicBezTo>
                <a:cubicBezTo>
                  <a:pt x="1596" y="304"/>
                  <a:pt x="1594" y="308"/>
                  <a:pt x="1595" y="303"/>
                </a:cubicBezTo>
                <a:cubicBezTo>
                  <a:pt x="1595" y="303"/>
                  <a:pt x="1595" y="303"/>
                  <a:pt x="1595" y="303"/>
                </a:cubicBezTo>
                <a:cubicBezTo>
                  <a:pt x="1596" y="298"/>
                  <a:pt x="1596" y="298"/>
                  <a:pt x="1601" y="294"/>
                </a:cubicBezTo>
                <a:cubicBezTo>
                  <a:pt x="1607" y="291"/>
                  <a:pt x="1622" y="278"/>
                  <a:pt x="1626" y="270"/>
                </a:cubicBezTo>
                <a:cubicBezTo>
                  <a:pt x="1630" y="263"/>
                  <a:pt x="1632" y="260"/>
                  <a:pt x="1638" y="254"/>
                </a:cubicBezTo>
                <a:cubicBezTo>
                  <a:pt x="1645" y="248"/>
                  <a:pt x="1647" y="243"/>
                  <a:pt x="1652" y="242"/>
                </a:cubicBezTo>
                <a:cubicBezTo>
                  <a:pt x="1657" y="240"/>
                  <a:pt x="1663" y="235"/>
                  <a:pt x="1669" y="232"/>
                </a:cubicBezTo>
                <a:cubicBezTo>
                  <a:pt x="1675" y="229"/>
                  <a:pt x="1681" y="229"/>
                  <a:pt x="1686" y="225"/>
                </a:cubicBezTo>
                <a:cubicBezTo>
                  <a:pt x="1692" y="221"/>
                  <a:pt x="1697" y="219"/>
                  <a:pt x="1700" y="216"/>
                </a:cubicBezTo>
                <a:cubicBezTo>
                  <a:pt x="1703" y="213"/>
                  <a:pt x="1702" y="212"/>
                  <a:pt x="1702" y="212"/>
                </a:cubicBezTo>
                <a:cubicBezTo>
                  <a:pt x="1702" y="212"/>
                  <a:pt x="1695" y="213"/>
                  <a:pt x="1692" y="213"/>
                </a:cubicBezTo>
                <a:cubicBezTo>
                  <a:pt x="1689" y="213"/>
                  <a:pt x="1689" y="215"/>
                  <a:pt x="1686" y="212"/>
                </a:cubicBezTo>
                <a:cubicBezTo>
                  <a:pt x="1683" y="209"/>
                  <a:pt x="1681" y="204"/>
                  <a:pt x="1674" y="206"/>
                </a:cubicBezTo>
                <a:cubicBezTo>
                  <a:pt x="1667" y="207"/>
                  <a:pt x="1663" y="209"/>
                  <a:pt x="1659" y="209"/>
                </a:cubicBezTo>
                <a:cubicBezTo>
                  <a:pt x="1654" y="209"/>
                  <a:pt x="1653" y="212"/>
                  <a:pt x="1651" y="209"/>
                </a:cubicBezTo>
                <a:cubicBezTo>
                  <a:pt x="1649" y="206"/>
                  <a:pt x="1646" y="201"/>
                  <a:pt x="1643" y="202"/>
                </a:cubicBezTo>
                <a:cubicBezTo>
                  <a:pt x="1641" y="202"/>
                  <a:pt x="1625" y="216"/>
                  <a:pt x="1619" y="215"/>
                </a:cubicBezTo>
                <a:cubicBezTo>
                  <a:pt x="1613" y="214"/>
                  <a:pt x="1607" y="212"/>
                  <a:pt x="1605" y="209"/>
                </a:cubicBezTo>
                <a:cubicBezTo>
                  <a:pt x="1604" y="206"/>
                  <a:pt x="1604" y="207"/>
                  <a:pt x="1602" y="205"/>
                </a:cubicBezTo>
                <a:cubicBezTo>
                  <a:pt x="1599" y="204"/>
                  <a:pt x="1595" y="201"/>
                  <a:pt x="1593" y="199"/>
                </a:cubicBezTo>
                <a:cubicBezTo>
                  <a:pt x="1590" y="197"/>
                  <a:pt x="1589" y="196"/>
                  <a:pt x="1585" y="197"/>
                </a:cubicBezTo>
                <a:cubicBezTo>
                  <a:pt x="1581" y="198"/>
                  <a:pt x="1584" y="202"/>
                  <a:pt x="1581" y="203"/>
                </a:cubicBezTo>
                <a:cubicBezTo>
                  <a:pt x="1577" y="203"/>
                  <a:pt x="1574" y="200"/>
                  <a:pt x="1572" y="196"/>
                </a:cubicBezTo>
                <a:cubicBezTo>
                  <a:pt x="1570" y="193"/>
                  <a:pt x="1569" y="193"/>
                  <a:pt x="1566" y="191"/>
                </a:cubicBezTo>
                <a:cubicBezTo>
                  <a:pt x="1563" y="189"/>
                  <a:pt x="1563" y="183"/>
                  <a:pt x="1557" y="182"/>
                </a:cubicBezTo>
                <a:cubicBezTo>
                  <a:pt x="1552" y="182"/>
                  <a:pt x="1549" y="179"/>
                  <a:pt x="1543" y="179"/>
                </a:cubicBezTo>
                <a:cubicBezTo>
                  <a:pt x="1537" y="180"/>
                  <a:pt x="1531" y="182"/>
                  <a:pt x="1528" y="183"/>
                </a:cubicBezTo>
                <a:cubicBezTo>
                  <a:pt x="1526" y="185"/>
                  <a:pt x="1524" y="189"/>
                  <a:pt x="1519" y="188"/>
                </a:cubicBezTo>
                <a:cubicBezTo>
                  <a:pt x="1514" y="187"/>
                  <a:pt x="1514" y="189"/>
                  <a:pt x="1511" y="186"/>
                </a:cubicBezTo>
                <a:cubicBezTo>
                  <a:pt x="1507" y="183"/>
                  <a:pt x="1508" y="183"/>
                  <a:pt x="1500" y="182"/>
                </a:cubicBezTo>
                <a:cubicBezTo>
                  <a:pt x="1492" y="181"/>
                  <a:pt x="1489" y="177"/>
                  <a:pt x="1483" y="177"/>
                </a:cubicBezTo>
                <a:cubicBezTo>
                  <a:pt x="1477" y="177"/>
                  <a:pt x="1475" y="178"/>
                  <a:pt x="1473" y="174"/>
                </a:cubicBezTo>
                <a:cubicBezTo>
                  <a:pt x="1471" y="169"/>
                  <a:pt x="1472" y="167"/>
                  <a:pt x="1470" y="161"/>
                </a:cubicBezTo>
                <a:cubicBezTo>
                  <a:pt x="1468" y="156"/>
                  <a:pt x="1469" y="155"/>
                  <a:pt x="1467" y="150"/>
                </a:cubicBezTo>
                <a:cubicBezTo>
                  <a:pt x="1466" y="144"/>
                  <a:pt x="1468" y="137"/>
                  <a:pt x="1463" y="135"/>
                </a:cubicBezTo>
                <a:cubicBezTo>
                  <a:pt x="1457" y="134"/>
                  <a:pt x="1450" y="134"/>
                  <a:pt x="1450" y="134"/>
                </a:cubicBezTo>
                <a:cubicBezTo>
                  <a:pt x="1450" y="134"/>
                  <a:pt x="1450" y="158"/>
                  <a:pt x="1449" y="159"/>
                </a:cubicBezTo>
                <a:cubicBezTo>
                  <a:pt x="1449" y="159"/>
                  <a:pt x="1414" y="161"/>
                  <a:pt x="1355" y="160"/>
                </a:cubicBezTo>
                <a:cubicBezTo>
                  <a:pt x="1284" y="160"/>
                  <a:pt x="1178" y="158"/>
                  <a:pt x="1055" y="149"/>
                </a:cubicBezTo>
                <a:cubicBezTo>
                  <a:pt x="996" y="144"/>
                  <a:pt x="934" y="139"/>
                  <a:pt x="870" y="131"/>
                </a:cubicBezTo>
                <a:cubicBezTo>
                  <a:pt x="749" y="116"/>
                  <a:pt x="629" y="95"/>
                  <a:pt x="527" y="74"/>
                </a:cubicBezTo>
                <a:cubicBezTo>
                  <a:pt x="511" y="71"/>
                  <a:pt x="496" y="68"/>
                  <a:pt x="482" y="65"/>
                </a:cubicBezTo>
                <a:cubicBezTo>
                  <a:pt x="343" y="37"/>
                  <a:pt x="245" y="11"/>
                  <a:pt x="235" y="7"/>
                </a:cubicBezTo>
                <a:cubicBezTo>
                  <a:pt x="217" y="0"/>
                  <a:pt x="231" y="14"/>
                  <a:pt x="233" y="18"/>
                </a:cubicBezTo>
                <a:cubicBezTo>
                  <a:pt x="235" y="23"/>
                  <a:pt x="238" y="23"/>
                  <a:pt x="238" y="27"/>
                </a:cubicBezTo>
                <a:cubicBezTo>
                  <a:pt x="238" y="32"/>
                  <a:pt x="238" y="32"/>
                  <a:pt x="237" y="35"/>
                </a:cubicBezTo>
                <a:cubicBezTo>
                  <a:pt x="236" y="39"/>
                  <a:pt x="240" y="43"/>
                  <a:pt x="236" y="43"/>
                </a:cubicBezTo>
                <a:cubicBezTo>
                  <a:pt x="231" y="43"/>
                  <a:pt x="226" y="37"/>
                  <a:pt x="229" y="43"/>
                </a:cubicBezTo>
                <a:cubicBezTo>
                  <a:pt x="231" y="49"/>
                  <a:pt x="234" y="49"/>
                  <a:pt x="234" y="54"/>
                </a:cubicBezTo>
                <a:cubicBezTo>
                  <a:pt x="234" y="59"/>
                  <a:pt x="235" y="63"/>
                  <a:pt x="236" y="68"/>
                </a:cubicBezTo>
                <a:cubicBezTo>
                  <a:pt x="238" y="73"/>
                  <a:pt x="237" y="77"/>
                  <a:pt x="234" y="80"/>
                </a:cubicBezTo>
                <a:cubicBezTo>
                  <a:pt x="232" y="84"/>
                  <a:pt x="227" y="84"/>
                  <a:pt x="227" y="90"/>
                </a:cubicBezTo>
                <a:cubicBezTo>
                  <a:pt x="227" y="97"/>
                  <a:pt x="227" y="96"/>
                  <a:pt x="226" y="101"/>
                </a:cubicBezTo>
                <a:cubicBezTo>
                  <a:pt x="225" y="106"/>
                  <a:pt x="226" y="112"/>
                  <a:pt x="223" y="115"/>
                </a:cubicBezTo>
                <a:cubicBezTo>
                  <a:pt x="219" y="118"/>
                  <a:pt x="216" y="121"/>
                  <a:pt x="209" y="123"/>
                </a:cubicBezTo>
                <a:cubicBezTo>
                  <a:pt x="201" y="125"/>
                  <a:pt x="202" y="124"/>
                  <a:pt x="196" y="125"/>
                </a:cubicBezTo>
                <a:cubicBezTo>
                  <a:pt x="191" y="126"/>
                  <a:pt x="185" y="126"/>
                  <a:pt x="190" y="122"/>
                </a:cubicBezTo>
                <a:cubicBezTo>
                  <a:pt x="195" y="117"/>
                  <a:pt x="199" y="115"/>
                  <a:pt x="201" y="113"/>
                </a:cubicBezTo>
                <a:cubicBezTo>
                  <a:pt x="203" y="111"/>
                  <a:pt x="205" y="114"/>
                  <a:pt x="203" y="117"/>
                </a:cubicBezTo>
                <a:cubicBezTo>
                  <a:pt x="204" y="116"/>
                  <a:pt x="205" y="114"/>
                  <a:pt x="206" y="114"/>
                </a:cubicBezTo>
                <a:cubicBezTo>
                  <a:pt x="209" y="112"/>
                  <a:pt x="207" y="115"/>
                  <a:pt x="210" y="115"/>
                </a:cubicBezTo>
                <a:cubicBezTo>
                  <a:pt x="213" y="114"/>
                  <a:pt x="214" y="115"/>
                  <a:pt x="215" y="108"/>
                </a:cubicBezTo>
                <a:cubicBezTo>
                  <a:pt x="217" y="101"/>
                  <a:pt x="218" y="103"/>
                  <a:pt x="215" y="100"/>
                </a:cubicBezTo>
                <a:cubicBezTo>
                  <a:pt x="213" y="97"/>
                  <a:pt x="212" y="96"/>
                  <a:pt x="214" y="95"/>
                </a:cubicBezTo>
                <a:cubicBezTo>
                  <a:pt x="216" y="94"/>
                  <a:pt x="216" y="96"/>
                  <a:pt x="217" y="92"/>
                </a:cubicBezTo>
                <a:cubicBezTo>
                  <a:pt x="218" y="87"/>
                  <a:pt x="215" y="91"/>
                  <a:pt x="220" y="87"/>
                </a:cubicBezTo>
                <a:cubicBezTo>
                  <a:pt x="225" y="83"/>
                  <a:pt x="227" y="80"/>
                  <a:pt x="225" y="80"/>
                </a:cubicBezTo>
                <a:cubicBezTo>
                  <a:pt x="222" y="79"/>
                  <a:pt x="220" y="80"/>
                  <a:pt x="217" y="83"/>
                </a:cubicBezTo>
                <a:cubicBezTo>
                  <a:pt x="214" y="86"/>
                  <a:pt x="214" y="89"/>
                  <a:pt x="211" y="90"/>
                </a:cubicBezTo>
                <a:cubicBezTo>
                  <a:pt x="209" y="92"/>
                  <a:pt x="208" y="92"/>
                  <a:pt x="203" y="94"/>
                </a:cubicBezTo>
                <a:cubicBezTo>
                  <a:pt x="198" y="96"/>
                  <a:pt x="195" y="98"/>
                  <a:pt x="194" y="100"/>
                </a:cubicBezTo>
                <a:cubicBezTo>
                  <a:pt x="193" y="103"/>
                  <a:pt x="196" y="106"/>
                  <a:pt x="196" y="106"/>
                </a:cubicBezTo>
                <a:cubicBezTo>
                  <a:pt x="196" y="106"/>
                  <a:pt x="193" y="109"/>
                  <a:pt x="192" y="106"/>
                </a:cubicBezTo>
                <a:cubicBezTo>
                  <a:pt x="190" y="103"/>
                  <a:pt x="194" y="96"/>
                  <a:pt x="198" y="93"/>
                </a:cubicBezTo>
                <a:cubicBezTo>
                  <a:pt x="203" y="89"/>
                  <a:pt x="206" y="87"/>
                  <a:pt x="208" y="85"/>
                </a:cubicBezTo>
                <a:cubicBezTo>
                  <a:pt x="210" y="83"/>
                  <a:pt x="206" y="89"/>
                  <a:pt x="210" y="85"/>
                </a:cubicBezTo>
                <a:cubicBezTo>
                  <a:pt x="215" y="81"/>
                  <a:pt x="218" y="79"/>
                  <a:pt x="218" y="73"/>
                </a:cubicBezTo>
                <a:cubicBezTo>
                  <a:pt x="218" y="68"/>
                  <a:pt x="217" y="65"/>
                  <a:pt x="217" y="62"/>
                </a:cubicBezTo>
                <a:cubicBezTo>
                  <a:pt x="217" y="58"/>
                  <a:pt x="216" y="62"/>
                  <a:pt x="213" y="64"/>
                </a:cubicBezTo>
                <a:cubicBezTo>
                  <a:pt x="210" y="65"/>
                  <a:pt x="210" y="64"/>
                  <a:pt x="208" y="62"/>
                </a:cubicBezTo>
                <a:cubicBezTo>
                  <a:pt x="206" y="59"/>
                  <a:pt x="203" y="60"/>
                  <a:pt x="203" y="57"/>
                </a:cubicBezTo>
                <a:cubicBezTo>
                  <a:pt x="203" y="54"/>
                  <a:pt x="203" y="55"/>
                  <a:pt x="199" y="55"/>
                </a:cubicBezTo>
                <a:cubicBezTo>
                  <a:pt x="196" y="55"/>
                  <a:pt x="194" y="56"/>
                  <a:pt x="192" y="54"/>
                </a:cubicBezTo>
                <a:cubicBezTo>
                  <a:pt x="190" y="52"/>
                  <a:pt x="191" y="53"/>
                  <a:pt x="181" y="50"/>
                </a:cubicBezTo>
                <a:cubicBezTo>
                  <a:pt x="172" y="47"/>
                  <a:pt x="162" y="42"/>
                  <a:pt x="157" y="37"/>
                </a:cubicBezTo>
                <a:cubicBezTo>
                  <a:pt x="152" y="31"/>
                  <a:pt x="150" y="29"/>
                  <a:pt x="146" y="26"/>
                </a:cubicBezTo>
                <a:cubicBezTo>
                  <a:pt x="143" y="24"/>
                  <a:pt x="139" y="22"/>
                  <a:pt x="139" y="22"/>
                </a:cubicBezTo>
                <a:cubicBezTo>
                  <a:pt x="139" y="22"/>
                  <a:pt x="141" y="28"/>
                  <a:pt x="138" y="32"/>
                </a:cubicBezTo>
                <a:cubicBezTo>
                  <a:pt x="135" y="35"/>
                  <a:pt x="132" y="40"/>
                  <a:pt x="132" y="45"/>
                </a:cubicBezTo>
                <a:cubicBezTo>
                  <a:pt x="132" y="51"/>
                  <a:pt x="136" y="58"/>
                  <a:pt x="138" y="63"/>
                </a:cubicBezTo>
                <a:cubicBezTo>
                  <a:pt x="140" y="68"/>
                  <a:pt x="136" y="73"/>
                  <a:pt x="136" y="81"/>
                </a:cubicBezTo>
                <a:cubicBezTo>
                  <a:pt x="136" y="81"/>
                  <a:pt x="138" y="91"/>
                  <a:pt x="138" y="97"/>
                </a:cubicBezTo>
                <a:cubicBezTo>
                  <a:pt x="138" y="102"/>
                  <a:pt x="139" y="107"/>
                  <a:pt x="138" y="111"/>
                </a:cubicBezTo>
                <a:cubicBezTo>
                  <a:pt x="136" y="115"/>
                  <a:pt x="135" y="117"/>
                  <a:pt x="136" y="117"/>
                </a:cubicBezTo>
                <a:cubicBezTo>
                  <a:pt x="138" y="117"/>
                  <a:pt x="138" y="113"/>
                  <a:pt x="142" y="117"/>
                </a:cubicBezTo>
                <a:cubicBezTo>
                  <a:pt x="145" y="120"/>
                  <a:pt x="151" y="122"/>
                  <a:pt x="148" y="124"/>
                </a:cubicBezTo>
                <a:cubicBezTo>
                  <a:pt x="145" y="125"/>
                  <a:pt x="142" y="127"/>
                  <a:pt x="139" y="127"/>
                </a:cubicBezTo>
                <a:cubicBezTo>
                  <a:pt x="136" y="126"/>
                  <a:pt x="136" y="124"/>
                  <a:pt x="135" y="127"/>
                </a:cubicBezTo>
                <a:cubicBezTo>
                  <a:pt x="135" y="130"/>
                  <a:pt x="133" y="134"/>
                  <a:pt x="137" y="135"/>
                </a:cubicBezTo>
                <a:cubicBezTo>
                  <a:pt x="141" y="137"/>
                  <a:pt x="145" y="137"/>
                  <a:pt x="145" y="140"/>
                </a:cubicBezTo>
                <a:cubicBezTo>
                  <a:pt x="145" y="142"/>
                  <a:pt x="145" y="139"/>
                  <a:pt x="142" y="142"/>
                </a:cubicBezTo>
                <a:cubicBezTo>
                  <a:pt x="139" y="145"/>
                  <a:pt x="139" y="144"/>
                  <a:pt x="139" y="147"/>
                </a:cubicBezTo>
                <a:cubicBezTo>
                  <a:pt x="139" y="150"/>
                  <a:pt x="137" y="152"/>
                  <a:pt x="138" y="154"/>
                </a:cubicBezTo>
                <a:cubicBezTo>
                  <a:pt x="139" y="156"/>
                  <a:pt x="135" y="159"/>
                  <a:pt x="134" y="156"/>
                </a:cubicBezTo>
                <a:cubicBezTo>
                  <a:pt x="134" y="153"/>
                  <a:pt x="134" y="145"/>
                  <a:pt x="134" y="145"/>
                </a:cubicBezTo>
                <a:cubicBezTo>
                  <a:pt x="134" y="145"/>
                  <a:pt x="131" y="147"/>
                  <a:pt x="131" y="152"/>
                </a:cubicBezTo>
                <a:cubicBezTo>
                  <a:pt x="130" y="156"/>
                  <a:pt x="130" y="158"/>
                  <a:pt x="129" y="160"/>
                </a:cubicBezTo>
                <a:cubicBezTo>
                  <a:pt x="128" y="162"/>
                  <a:pt x="125" y="163"/>
                  <a:pt x="126" y="164"/>
                </a:cubicBezTo>
                <a:cubicBezTo>
                  <a:pt x="128" y="166"/>
                  <a:pt x="132" y="169"/>
                  <a:pt x="135" y="170"/>
                </a:cubicBezTo>
                <a:cubicBezTo>
                  <a:pt x="139" y="170"/>
                  <a:pt x="136" y="169"/>
                  <a:pt x="139" y="168"/>
                </a:cubicBezTo>
                <a:cubicBezTo>
                  <a:pt x="142" y="167"/>
                  <a:pt x="144" y="167"/>
                  <a:pt x="146" y="170"/>
                </a:cubicBezTo>
                <a:cubicBezTo>
                  <a:pt x="148" y="172"/>
                  <a:pt x="149" y="170"/>
                  <a:pt x="152" y="173"/>
                </a:cubicBezTo>
                <a:cubicBezTo>
                  <a:pt x="154" y="175"/>
                  <a:pt x="157" y="178"/>
                  <a:pt x="159" y="180"/>
                </a:cubicBezTo>
                <a:cubicBezTo>
                  <a:pt x="160" y="181"/>
                  <a:pt x="161" y="182"/>
                  <a:pt x="159" y="181"/>
                </a:cubicBezTo>
                <a:cubicBezTo>
                  <a:pt x="155" y="179"/>
                  <a:pt x="154" y="177"/>
                  <a:pt x="148" y="176"/>
                </a:cubicBezTo>
                <a:cubicBezTo>
                  <a:pt x="143" y="175"/>
                  <a:pt x="145" y="176"/>
                  <a:pt x="140" y="174"/>
                </a:cubicBezTo>
                <a:cubicBezTo>
                  <a:pt x="135" y="173"/>
                  <a:pt x="133" y="173"/>
                  <a:pt x="133" y="173"/>
                </a:cubicBezTo>
                <a:cubicBezTo>
                  <a:pt x="133" y="173"/>
                  <a:pt x="130" y="173"/>
                  <a:pt x="130" y="176"/>
                </a:cubicBezTo>
                <a:cubicBezTo>
                  <a:pt x="129" y="178"/>
                  <a:pt x="130" y="181"/>
                  <a:pt x="128" y="184"/>
                </a:cubicBezTo>
                <a:cubicBezTo>
                  <a:pt x="126" y="186"/>
                  <a:pt x="123" y="188"/>
                  <a:pt x="123" y="191"/>
                </a:cubicBezTo>
                <a:cubicBezTo>
                  <a:pt x="123" y="194"/>
                  <a:pt x="122" y="199"/>
                  <a:pt x="123" y="200"/>
                </a:cubicBezTo>
                <a:cubicBezTo>
                  <a:pt x="124" y="201"/>
                  <a:pt x="125" y="203"/>
                  <a:pt x="124" y="205"/>
                </a:cubicBezTo>
                <a:cubicBezTo>
                  <a:pt x="123" y="207"/>
                  <a:pt x="120" y="207"/>
                  <a:pt x="120" y="209"/>
                </a:cubicBezTo>
                <a:cubicBezTo>
                  <a:pt x="119" y="212"/>
                  <a:pt x="122" y="216"/>
                  <a:pt x="120" y="216"/>
                </a:cubicBezTo>
                <a:cubicBezTo>
                  <a:pt x="118" y="217"/>
                  <a:pt x="116" y="220"/>
                  <a:pt x="115" y="224"/>
                </a:cubicBezTo>
                <a:cubicBezTo>
                  <a:pt x="113" y="228"/>
                  <a:pt x="113" y="231"/>
                  <a:pt x="112" y="234"/>
                </a:cubicBezTo>
                <a:cubicBezTo>
                  <a:pt x="112" y="237"/>
                  <a:pt x="111" y="239"/>
                  <a:pt x="109" y="242"/>
                </a:cubicBezTo>
                <a:cubicBezTo>
                  <a:pt x="107" y="244"/>
                  <a:pt x="105" y="249"/>
                  <a:pt x="104" y="251"/>
                </a:cubicBezTo>
                <a:cubicBezTo>
                  <a:pt x="103" y="253"/>
                  <a:pt x="98" y="260"/>
                  <a:pt x="98" y="264"/>
                </a:cubicBezTo>
                <a:cubicBezTo>
                  <a:pt x="98" y="268"/>
                  <a:pt x="95" y="270"/>
                  <a:pt x="95" y="273"/>
                </a:cubicBezTo>
                <a:cubicBezTo>
                  <a:pt x="94" y="276"/>
                  <a:pt x="94" y="283"/>
                  <a:pt x="92" y="285"/>
                </a:cubicBezTo>
                <a:cubicBezTo>
                  <a:pt x="91" y="288"/>
                  <a:pt x="87" y="295"/>
                  <a:pt x="85" y="299"/>
                </a:cubicBezTo>
                <a:cubicBezTo>
                  <a:pt x="84" y="303"/>
                  <a:pt x="80" y="317"/>
                  <a:pt x="78" y="319"/>
                </a:cubicBezTo>
                <a:cubicBezTo>
                  <a:pt x="76" y="322"/>
                  <a:pt x="73" y="327"/>
                  <a:pt x="75" y="327"/>
                </a:cubicBezTo>
                <a:cubicBezTo>
                  <a:pt x="77" y="327"/>
                  <a:pt x="79" y="327"/>
                  <a:pt x="78" y="329"/>
                </a:cubicBezTo>
                <a:cubicBezTo>
                  <a:pt x="76" y="330"/>
                  <a:pt x="76" y="329"/>
                  <a:pt x="74" y="330"/>
                </a:cubicBezTo>
                <a:cubicBezTo>
                  <a:pt x="71" y="332"/>
                  <a:pt x="68" y="338"/>
                  <a:pt x="67" y="340"/>
                </a:cubicBezTo>
                <a:cubicBezTo>
                  <a:pt x="65" y="343"/>
                  <a:pt x="62" y="346"/>
                  <a:pt x="64" y="346"/>
                </a:cubicBezTo>
                <a:cubicBezTo>
                  <a:pt x="66" y="346"/>
                  <a:pt x="66" y="344"/>
                  <a:pt x="66" y="346"/>
                </a:cubicBezTo>
                <a:cubicBezTo>
                  <a:pt x="66" y="349"/>
                  <a:pt x="66" y="349"/>
                  <a:pt x="65" y="348"/>
                </a:cubicBezTo>
                <a:cubicBezTo>
                  <a:pt x="63" y="348"/>
                  <a:pt x="62" y="347"/>
                  <a:pt x="62" y="349"/>
                </a:cubicBezTo>
                <a:cubicBezTo>
                  <a:pt x="61" y="350"/>
                  <a:pt x="60" y="353"/>
                  <a:pt x="60" y="352"/>
                </a:cubicBezTo>
                <a:cubicBezTo>
                  <a:pt x="60" y="350"/>
                  <a:pt x="58" y="348"/>
                  <a:pt x="57" y="350"/>
                </a:cubicBezTo>
                <a:cubicBezTo>
                  <a:pt x="56" y="352"/>
                  <a:pt x="53" y="363"/>
                  <a:pt x="51" y="366"/>
                </a:cubicBezTo>
                <a:cubicBezTo>
                  <a:pt x="49" y="369"/>
                  <a:pt x="43" y="373"/>
                  <a:pt x="42" y="377"/>
                </a:cubicBezTo>
                <a:cubicBezTo>
                  <a:pt x="41" y="380"/>
                  <a:pt x="43" y="392"/>
                  <a:pt x="43" y="395"/>
                </a:cubicBezTo>
                <a:cubicBezTo>
                  <a:pt x="43" y="399"/>
                  <a:pt x="41" y="400"/>
                  <a:pt x="40" y="402"/>
                </a:cubicBezTo>
                <a:cubicBezTo>
                  <a:pt x="39" y="405"/>
                  <a:pt x="37" y="409"/>
                  <a:pt x="37" y="412"/>
                </a:cubicBezTo>
                <a:cubicBezTo>
                  <a:pt x="37" y="414"/>
                  <a:pt x="35" y="418"/>
                  <a:pt x="36" y="423"/>
                </a:cubicBezTo>
                <a:cubicBezTo>
                  <a:pt x="37" y="427"/>
                  <a:pt x="37" y="432"/>
                  <a:pt x="39" y="435"/>
                </a:cubicBezTo>
                <a:cubicBezTo>
                  <a:pt x="39" y="435"/>
                  <a:pt x="39" y="436"/>
                  <a:pt x="39" y="436"/>
                </a:cubicBezTo>
                <a:cubicBezTo>
                  <a:pt x="41" y="439"/>
                  <a:pt x="42" y="441"/>
                  <a:pt x="41" y="444"/>
                </a:cubicBezTo>
                <a:cubicBezTo>
                  <a:pt x="39" y="446"/>
                  <a:pt x="35" y="450"/>
                  <a:pt x="36" y="452"/>
                </a:cubicBezTo>
                <a:cubicBezTo>
                  <a:pt x="36" y="454"/>
                  <a:pt x="38" y="457"/>
                  <a:pt x="38" y="462"/>
                </a:cubicBezTo>
                <a:cubicBezTo>
                  <a:pt x="38" y="467"/>
                  <a:pt x="37" y="474"/>
                  <a:pt x="37" y="476"/>
                </a:cubicBezTo>
                <a:cubicBezTo>
                  <a:pt x="37" y="478"/>
                  <a:pt x="34" y="485"/>
                  <a:pt x="32" y="488"/>
                </a:cubicBezTo>
                <a:cubicBezTo>
                  <a:pt x="30" y="490"/>
                  <a:pt x="27" y="494"/>
                  <a:pt x="27" y="498"/>
                </a:cubicBezTo>
                <a:cubicBezTo>
                  <a:pt x="27" y="502"/>
                  <a:pt x="26" y="506"/>
                  <a:pt x="24" y="508"/>
                </a:cubicBezTo>
                <a:cubicBezTo>
                  <a:pt x="22" y="510"/>
                  <a:pt x="21" y="514"/>
                  <a:pt x="21" y="516"/>
                </a:cubicBezTo>
                <a:cubicBezTo>
                  <a:pt x="21" y="518"/>
                  <a:pt x="17" y="519"/>
                  <a:pt x="15" y="521"/>
                </a:cubicBezTo>
                <a:cubicBezTo>
                  <a:pt x="12" y="523"/>
                  <a:pt x="9" y="529"/>
                  <a:pt x="7" y="531"/>
                </a:cubicBezTo>
                <a:cubicBezTo>
                  <a:pt x="5" y="533"/>
                  <a:pt x="2" y="538"/>
                  <a:pt x="3" y="541"/>
                </a:cubicBezTo>
                <a:cubicBezTo>
                  <a:pt x="3" y="544"/>
                  <a:pt x="0" y="547"/>
                  <a:pt x="2" y="550"/>
                </a:cubicBezTo>
                <a:cubicBezTo>
                  <a:pt x="4" y="553"/>
                  <a:pt x="8" y="558"/>
                  <a:pt x="9" y="561"/>
                </a:cubicBezTo>
                <a:cubicBezTo>
                  <a:pt x="10" y="564"/>
                  <a:pt x="9" y="564"/>
                  <a:pt x="11" y="568"/>
                </a:cubicBezTo>
                <a:cubicBezTo>
                  <a:pt x="13" y="573"/>
                  <a:pt x="15" y="574"/>
                  <a:pt x="15" y="577"/>
                </a:cubicBezTo>
                <a:cubicBezTo>
                  <a:pt x="16" y="581"/>
                  <a:pt x="18" y="583"/>
                  <a:pt x="17" y="586"/>
                </a:cubicBezTo>
                <a:cubicBezTo>
                  <a:pt x="17" y="589"/>
                  <a:pt x="20" y="600"/>
                  <a:pt x="18" y="602"/>
                </a:cubicBezTo>
                <a:cubicBezTo>
                  <a:pt x="17" y="604"/>
                  <a:pt x="13" y="606"/>
                  <a:pt x="12" y="610"/>
                </a:cubicBezTo>
                <a:cubicBezTo>
                  <a:pt x="11" y="614"/>
                  <a:pt x="11" y="626"/>
                  <a:pt x="11" y="630"/>
                </a:cubicBezTo>
                <a:cubicBezTo>
                  <a:pt x="11" y="634"/>
                  <a:pt x="13" y="637"/>
                  <a:pt x="11" y="638"/>
                </a:cubicBezTo>
                <a:cubicBezTo>
                  <a:pt x="8" y="640"/>
                  <a:pt x="6" y="640"/>
                  <a:pt x="8" y="645"/>
                </a:cubicBezTo>
                <a:cubicBezTo>
                  <a:pt x="10" y="649"/>
                  <a:pt x="13" y="656"/>
                  <a:pt x="16" y="661"/>
                </a:cubicBezTo>
                <a:cubicBezTo>
                  <a:pt x="18" y="666"/>
                  <a:pt x="19" y="674"/>
                  <a:pt x="22" y="677"/>
                </a:cubicBezTo>
                <a:cubicBezTo>
                  <a:pt x="24" y="680"/>
                  <a:pt x="28" y="684"/>
                  <a:pt x="28" y="687"/>
                </a:cubicBezTo>
                <a:cubicBezTo>
                  <a:pt x="29" y="691"/>
                  <a:pt x="30" y="693"/>
                  <a:pt x="31" y="696"/>
                </a:cubicBezTo>
                <a:cubicBezTo>
                  <a:pt x="32" y="698"/>
                  <a:pt x="36" y="706"/>
                  <a:pt x="34" y="704"/>
                </a:cubicBezTo>
                <a:cubicBezTo>
                  <a:pt x="32" y="703"/>
                  <a:pt x="30" y="702"/>
                  <a:pt x="30" y="704"/>
                </a:cubicBezTo>
                <a:cubicBezTo>
                  <a:pt x="30" y="706"/>
                  <a:pt x="29" y="711"/>
                  <a:pt x="27" y="713"/>
                </a:cubicBezTo>
                <a:cubicBezTo>
                  <a:pt x="26" y="715"/>
                  <a:pt x="30" y="712"/>
                  <a:pt x="32" y="715"/>
                </a:cubicBezTo>
                <a:cubicBezTo>
                  <a:pt x="35" y="718"/>
                  <a:pt x="38" y="719"/>
                  <a:pt x="38" y="722"/>
                </a:cubicBezTo>
                <a:cubicBezTo>
                  <a:pt x="38" y="724"/>
                  <a:pt x="42" y="724"/>
                  <a:pt x="43" y="727"/>
                </a:cubicBezTo>
                <a:cubicBezTo>
                  <a:pt x="45" y="730"/>
                  <a:pt x="45" y="732"/>
                  <a:pt x="49" y="732"/>
                </a:cubicBezTo>
                <a:cubicBezTo>
                  <a:pt x="52" y="731"/>
                  <a:pt x="52" y="729"/>
                  <a:pt x="52" y="726"/>
                </a:cubicBezTo>
                <a:cubicBezTo>
                  <a:pt x="52" y="724"/>
                  <a:pt x="53" y="725"/>
                  <a:pt x="53" y="722"/>
                </a:cubicBezTo>
                <a:cubicBezTo>
                  <a:pt x="53" y="719"/>
                  <a:pt x="52" y="715"/>
                  <a:pt x="56" y="715"/>
                </a:cubicBezTo>
                <a:cubicBezTo>
                  <a:pt x="60" y="714"/>
                  <a:pt x="61" y="714"/>
                  <a:pt x="62" y="717"/>
                </a:cubicBezTo>
                <a:cubicBezTo>
                  <a:pt x="63" y="719"/>
                  <a:pt x="68" y="723"/>
                  <a:pt x="70" y="722"/>
                </a:cubicBezTo>
                <a:cubicBezTo>
                  <a:pt x="73" y="721"/>
                  <a:pt x="77" y="720"/>
                  <a:pt x="78" y="722"/>
                </a:cubicBezTo>
                <a:cubicBezTo>
                  <a:pt x="80" y="723"/>
                  <a:pt x="82" y="725"/>
                  <a:pt x="86" y="726"/>
                </a:cubicBezTo>
                <a:cubicBezTo>
                  <a:pt x="90" y="726"/>
                  <a:pt x="92" y="725"/>
                  <a:pt x="93" y="724"/>
                </a:cubicBezTo>
                <a:cubicBezTo>
                  <a:pt x="94" y="724"/>
                  <a:pt x="94" y="726"/>
                  <a:pt x="92" y="728"/>
                </a:cubicBezTo>
                <a:cubicBezTo>
                  <a:pt x="90" y="729"/>
                  <a:pt x="92" y="734"/>
                  <a:pt x="89" y="731"/>
                </a:cubicBezTo>
                <a:cubicBezTo>
                  <a:pt x="86" y="729"/>
                  <a:pt x="81" y="725"/>
                  <a:pt x="78" y="724"/>
                </a:cubicBezTo>
                <a:cubicBezTo>
                  <a:pt x="74" y="724"/>
                  <a:pt x="70" y="725"/>
                  <a:pt x="68" y="724"/>
                </a:cubicBezTo>
                <a:cubicBezTo>
                  <a:pt x="65" y="723"/>
                  <a:pt x="61" y="721"/>
                  <a:pt x="59" y="723"/>
                </a:cubicBezTo>
                <a:cubicBezTo>
                  <a:pt x="56" y="725"/>
                  <a:pt x="56" y="726"/>
                  <a:pt x="57" y="729"/>
                </a:cubicBezTo>
                <a:cubicBezTo>
                  <a:pt x="57" y="731"/>
                  <a:pt x="57" y="736"/>
                  <a:pt x="58" y="738"/>
                </a:cubicBezTo>
                <a:cubicBezTo>
                  <a:pt x="60" y="741"/>
                  <a:pt x="64" y="747"/>
                  <a:pt x="64" y="750"/>
                </a:cubicBezTo>
                <a:cubicBezTo>
                  <a:pt x="64" y="753"/>
                  <a:pt x="63" y="754"/>
                  <a:pt x="64" y="757"/>
                </a:cubicBezTo>
                <a:cubicBezTo>
                  <a:pt x="65" y="761"/>
                  <a:pt x="66" y="764"/>
                  <a:pt x="63" y="762"/>
                </a:cubicBezTo>
                <a:cubicBezTo>
                  <a:pt x="60" y="761"/>
                  <a:pt x="53" y="753"/>
                  <a:pt x="52" y="750"/>
                </a:cubicBezTo>
                <a:cubicBezTo>
                  <a:pt x="50" y="748"/>
                  <a:pt x="49" y="744"/>
                  <a:pt x="46" y="746"/>
                </a:cubicBezTo>
                <a:cubicBezTo>
                  <a:pt x="44" y="747"/>
                  <a:pt x="42" y="749"/>
                  <a:pt x="43" y="752"/>
                </a:cubicBezTo>
                <a:cubicBezTo>
                  <a:pt x="44" y="755"/>
                  <a:pt x="47" y="758"/>
                  <a:pt x="45" y="764"/>
                </a:cubicBezTo>
                <a:cubicBezTo>
                  <a:pt x="45" y="764"/>
                  <a:pt x="44" y="769"/>
                  <a:pt x="44" y="770"/>
                </a:cubicBezTo>
                <a:cubicBezTo>
                  <a:pt x="43" y="771"/>
                  <a:pt x="42" y="777"/>
                  <a:pt x="44" y="781"/>
                </a:cubicBezTo>
                <a:cubicBezTo>
                  <a:pt x="46" y="785"/>
                  <a:pt x="50" y="790"/>
                  <a:pt x="51" y="792"/>
                </a:cubicBezTo>
                <a:cubicBezTo>
                  <a:pt x="53" y="795"/>
                  <a:pt x="55" y="797"/>
                  <a:pt x="59" y="797"/>
                </a:cubicBezTo>
                <a:cubicBezTo>
                  <a:pt x="62" y="798"/>
                  <a:pt x="64" y="796"/>
                  <a:pt x="65" y="799"/>
                </a:cubicBezTo>
                <a:cubicBezTo>
                  <a:pt x="66" y="802"/>
                  <a:pt x="68" y="807"/>
                  <a:pt x="67" y="811"/>
                </a:cubicBezTo>
                <a:cubicBezTo>
                  <a:pt x="66" y="814"/>
                  <a:pt x="65" y="814"/>
                  <a:pt x="64" y="816"/>
                </a:cubicBezTo>
                <a:cubicBezTo>
                  <a:pt x="62" y="819"/>
                  <a:pt x="59" y="819"/>
                  <a:pt x="57" y="821"/>
                </a:cubicBezTo>
                <a:cubicBezTo>
                  <a:pt x="55" y="822"/>
                  <a:pt x="53" y="823"/>
                  <a:pt x="54" y="829"/>
                </a:cubicBezTo>
                <a:cubicBezTo>
                  <a:pt x="54" y="836"/>
                  <a:pt x="52" y="839"/>
                  <a:pt x="55" y="843"/>
                </a:cubicBezTo>
                <a:cubicBezTo>
                  <a:pt x="57" y="847"/>
                  <a:pt x="63" y="854"/>
                  <a:pt x="63" y="856"/>
                </a:cubicBezTo>
                <a:cubicBezTo>
                  <a:pt x="63" y="858"/>
                  <a:pt x="64" y="862"/>
                  <a:pt x="66" y="863"/>
                </a:cubicBezTo>
                <a:cubicBezTo>
                  <a:pt x="68" y="864"/>
                  <a:pt x="69" y="868"/>
                  <a:pt x="69" y="870"/>
                </a:cubicBezTo>
                <a:cubicBezTo>
                  <a:pt x="68" y="873"/>
                  <a:pt x="68" y="875"/>
                  <a:pt x="71" y="878"/>
                </a:cubicBezTo>
                <a:cubicBezTo>
                  <a:pt x="73" y="882"/>
                  <a:pt x="74" y="887"/>
                  <a:pt x="74" y="890"/>
                </a:cubicBezTo>
                <a:cubicBezTo>
                  <a:pt x="74" y="892"/>
                  <a:pt x="78" y="893"/>
                  <a:pt x="80" y="895"/>
                </a:cubicBezTo>
                <a:cubicBezTo>
                  <a:pt x="82" y="896"/>
                  <a:pt x="82" y="900"/>
                  <a:pt x="83" y="902"/>
                </a:cubicBezTo>
                <a:cubicBezTo>
                  <a:pt x="83" y="904"/>
                  <a:pt x="88" y="909"/>
                  <a:pt x="89" y="911"/>
                </a:cubicBezTo>
                <a:cubicBezTo>
                  <a:pt x="91" y="914"/>
                  <a:pt x="93" y="918"/>
                  <a:pt x="91" y="920"/>
                </a:cubicBezTo>
                <a:cubicBezTo>
                  <a:pt x="89" y="921"/>
                  <a:pt x="88" y="923"/>
                  <a:pt x="89" y="926"/>
                </a:cubicBezTo>
                <a:cubicBezTo>
                  <a:pt x="91" y="929"/>
                  <a:pt x="93" y="929"/>
                  <a:pt x="95" y="930"/>
                </a:cubicBezTo>
                <a:cubicBezTo>
                  <a:pt x="97" y="932"/>
                  <a:pt x="99" y="933"/>
                  <a:pt x="98" y="937"/>
                </a:cubicBezTo>
                <a:cubicBezTo>
                  <a:pt x="97" y="941"/>
                  <a:pt x="95" y="941"/>
                  <a:pt x="95" y="944"/>
                </a:cubicBezTo>
                <a:cubicBezTo>
                  <a:pt x="95" y="946"/>
                  <a:pt x="97" y="951"/>
                  <a:pt x="96" y="953"/>
                </a:cubicBezTo>
                <a:cubicBezTo>
                  <a:pt x="94" y="955"/>
                  <a:pt x="93" y="954"/>
                  <a:pt x="93" y="957"/>
                </a:cubicBezTo>
                <a:cubicBezTo>
                  <a:pt x="93" y="960"/>
                  <a:pt x="93" y="963"/>
                  <a:pt x="91" y="965"/>
                </a:cubicBezTo>
                <a:cubicBezTo>
                  <a:pt x="89" y="968"/>
                  <a:pt x="88" y="970"/>
                  <a:pt x="91" y="972"/>
                </a:cubicBezTo>
                <a:cubicBezTo>
                  <a:pt x="93" y="974"/>
                  <a:pt x="94" y="977"/>
                  <a:pt x="98" y="979"/>
                </a:cubicBezTo>
                <a:cubicBezTo>
                  <a:pt x="102" y="982"/>
                  <a:pt x="107" y="979"/>
                  <a:pt x="112" y="982"/>
                </a:cubicBezTo>
                <a:cubicBezTo>
                  <a:pt x="117" y="985"/>
                  <a:pt x="121" y="986"/>
                  <a:pt x="125" y="988"/>
                </a:cubicBezTo>
                <a:cubicBezTo>
                  <a:pt x="129" y="991"/>
                  <a:pt x="132" y="993"/>
                  <a:pt x="136" y="993"/>
                </a:cubicBezTo>
                <a:cubicBezTo>
                  <a:pt x="140" y="993"/>
                  <a:pt x="142" y="994"/>
                  <a:pt x="146" y="997"/>
                </a:cubicBezTo>
                <a:cubicBezTo>
                  <a:pt x="149" y="1001"/>
                  <a:pt x="151" y="1003"/>
                  <a:pt x="153" y="1005"/>
                </a:cubicBezTo>
                <a:cubicBezTo>
                  <a:pt x="155" y="1006"/>
                  <a:pt x="156" y="1008"/>
                  <a:pt x="157" y="1010"/>
                </a:cubicBezTo>
                <a:cubicBezTo>
                  <a:pt x="157" y="1013"/>
                  <a:pt x="155" y="1014"/>
                  <a:pt x="163" y="1020"/>
                </a:cubicBezTo>
                <a:cubicBezTo>
                  <a:pt x="170" y="1025"/>
                  <a:pt x="177" y="1029"/>
                  <a:pt x="182" y="1030"/>
                </a:cubicBezTo>
                <a:cubicBezTo>
                  <a:pt x="188" y="1031"/>
                  <a:pt x="193" y="1029"/>
                  <a:pt x="196" y="1032"/>
                </a:cubicBezTo>
                <a:cubicBezTo>
                  <a:pt x="198" y="1035"/>
                  <a:pt x="199" y="1036"/>
                  <a:pt x="198" y="1040"/>
                </a:cubicBezTo>
                <a:cubicBezTo>
                  <a:pt x="197" y="1043"/>
                  <a:pt x="196" y="1053"/>
                  <a:pt x="198" y="1054"/>
                </a:cubicBezTo>
                <a:cubicBezTo>
                  <a:pt x="200" y="1056"/>
                  <a:pt x="199" y="1055"/>
                  <a:pt x="202" y="1054"/>
                </a:cubicBezTo>
                <a:cubicBezTo>
                  <a:pt x="205" y="1054"/>
                  <a:pt x="210" y="1055"/>
                  <a:pt x="212" y="1059"/>
                </a:cubicBezTo>
                <a:cubicBezTo>
                  <a:pt x="215" y="1063"/>
                  <a:pt x="221" y="1069"/>
                  <a:pt x="223" y="1071"/>
                </a:cubicBezTo>
                <a:cubicBezTo>
                  <a:pt x="225" y="1073"/>
                  <a:pt x="233" y="1084"/>
                  <a:pt x="237" y="1089"/>
                </a:cubicBezTo>
                <a:cubicBezTo>
                  <a:pt x="240" y="1094"/>
                  <a:pt x="245" y="1106"/>
                  <a:pt x="245" y="1113"/>
                </a:cubicBezTo>
                <a:cubicBezTo>
                  <a:pt x="245" y="1120"/>
                  <a:pt x="245" y="1128"/>
                  <a:pt x="244" y="1130"/>
                </a:cubicBezTo>
                <a:cubicBezTo>
                  <a:pt x="243" y="1133"/>
                  <a:pt x="241" y="1135"/>
                  <a:pt x="243" y="1136"/>
                </a:cubicBezTo>
                <a:cubicBezTo>
                  <a:pt x="244" y="1137"/>
                  <a:pt x="244" y="1134"/>
                  <a:pt x="246" y="1136"/>
                </a:cubicBezTo>
                <a:cubicBezTo>
                  <a:pt x="248" y="1138"/>
                  <a:pt x="247" y="1140"/>
                  <a:pt x="247" y="1144"/>
                </a:cubicBezTo>
                <a:cubicBezTo>
                  <a:pt x="247" y="1148"/>
                  <a:pt x="247" y="1150"/>
                  <a:pt x="247" y="1150"/>
                </a:cubicBezTo>
                <a:cubicBezTo>
                  <a:pt x="381" y="1163"/>
                  <a:pt x="381" y="1163"/>
                  <a:pt x="381" y="1163"/>
                </a:cubicBezTo>
                <a:cubicBezTo>
                  <a:pt x="373" y="1175"/>
                  <a:pt x="373" y="1175"/>
                  <a:pt x="373" y="1175"/>
                </a:cubicBezTo>
                <a:cubicBezTo>
                  <a:pt x="570" y="1288"/>
                  <a:pt x="570" y="1288"/>
                  <a:pt x="570" y="1288"/>
                </a:cubicBezTo>
                <a:cubicBezTo>
                  <a:pt x="684" y="1303"/>
                  <a:pt x="684" y="1303"/>
                  <a:pt x="684" y="1303"/>
                </a:cubicBezTo>
                <a:cubicBezTo>
                  <a:pt x="730" y="1309"/>
                  <a:pt x="730" y="1309"/>
                  <a:pt x="730" y="1309"/>
                </a:cubicBezTo>
                <a:cubicBezTo>
                  <a:pt x="735" y="1279"/>
                  <a:pt x="735" y="1279"/>
                  <a:pt x="735" y="1279"/>
                </a:cubicBezTo>
                <a:cubicBezTo>
                  <a:pt x="735" y="1279"/>
                  <a:pt x="802" y="1286"/>
                  <a:pt x="824" y="1289"/>
                </a:cubicBezTo>
                <a:cubicBezTo>
                  <a:pt x="828" y="1290"/>
                  <a:pt x="831" y="1290"/>
                  <a:pt x="831" y="1291"/>
                </a:cubicBezTo>
                <a:cubicBezTo>
                  <a:pt x="835" y="1294"/>
                  <a:pt x="842" y="1301"/>
                  <a:pt x="845" y="1308"/>
                </a:cubicBezTo>
                <a:cubicBezTo>
                  <a:pt x="847" y="1314"/>
                  <a:pt x="853" y="1317"/>
                  <a:pt x="859" y="1322"/>
                </a:cubicBezTo>
                <a:cubicBezTo>
                  <a:pt x="865" y="1327"/>
                  <a:pt x="871" y="1334"/>
                  <a:pt x="875" y="1338"/>
                </a:cubicBezTo>
                <a:cubicBezTo>
                  <a:pt x="878" y="1343"/>
                  <a:pt x="878" y="1348"/>
                  <a:pt x="882" y="1352"/>
                </a:cubicBezTo>
                <a:cubicBezTo>
                  <a:pt x="886" y="1356"/>
                  <a:pt x="889" y="1357"/>
                  <a:pt x="892" y="1359"/>
                </a:cubicBezTo>
                <a:cubicBezTo>
                  <a:pt x="896" y="1361"/>
                  <a:pt x="902" y="1366"/>
                  <a:pt x="904" y="1368"/>
                </a:cubicBezTo>
                <a:cubicBezTo>
                  <a:pt x="907" y="1369"/>
                  <a:pt x="909" y="1371"/>
                  <a:pt x="910" y="1374"/>
                </a:cubicBezTo>
                <a:cubicBezTo>
                  <a:pt x="911" y="1377"/>
                  <a:pt x="914" y="1379"/>
                  <a:pt x="915" y="1383"/>
                </a:cubicBezTo>
                <a:cubicBezTo>
                  <a:pt x="916" y="1386"/>
                  <a:pt x="916" y="1385"/>
                  <a:pt x="918" y="1390"/>
                </a:cubicBezTo>
                <a:cubicBezTo>
                  <a:pt x="920" y="1395"/>
                  <a:pt x="924" y="1402"/>
                  <a:pt x="924" y="1407"/>
                </a:cubicBezTo>
                <a:cubicBezTo>
                  <a:pt x="924" y="1412"/>
                  <a:pt x="923" y="1414"/>
                  <a:pt x="924" y="1418"/>
                </a:cubicBezTo>
                <a:cubicBezTo>
                  <a:pt x="925" y="1423"/>
                  <a:pt x="930" y="1437"/>
                  <a:pt x="932" y="1440"/>
                </a:cubicBezTo>
                <a:cubicBezTo>
                  <a:pt x="934" y="1444"/>
                  <a:pt x="935" y="1447"/>
                  <a:pt x="939" y="1449"/>
                </a:cubicBezTo>
                <a:cubicBezTo>
                  <a:pt x="942" y="1451"/>
                  <a:pt x="947" y="1455"/>
                  <a:pt x="952" y="1460"/>
                </a:cubicBezTo>
                <a:cubicBezTo>
                  <a:pt x="956" y="1464"/>
                  <a:pt x="961" y="1468"/>
                  <a:pt x="967" y="1469"/>
                </a:cubicBezTo>
                <a:cubicBezTo>
                  <a:pt x="972" y="1470"/>
                  <a:pt x="972" y="1471"/>
                  <a:pt x="974" y="1474"/>
                </a:cubicBezTo>
                <a:cubicBezTo>
                  <a:pt x="977" y="1476"/>
                  <a:pt x="982" y="1476"/>
                  <a:pt x="985" y="1479"/>
                </a:cubicBezTo>
                <a:cubicBezTo>
                  <a:pt x="988" y="1482"/>
                  <a:pt x="990" y="1486"/>
                  <a:pt x="992" y="1488"/>
                </a:cubicBezTo>
                <a:cubicBezTo>
                  <a:pt x="995" y="1489"/>
                  <a:pt x="999" y="1492"/>
                  <a:pt x="1003" y="1492"/>
                </a:cubicBezTo>
                <a:cubicBezTo>
                  <a:pt x="1007" y="1492"/>
                  <a:pt x="1014" y="1486"/>
                  <a:pt x="1017" y="1484"/>
                </a:cubicBezTo>
                <a:cubicBezTo>
                  <a:pt x="1020" y="1481"/>
                  <a:pt x="1024" y="1475"/>
                  <a:pt x="1025" y="1473"/>
                </a:cubicBezTo>
                <a:cubicBezTo>
                  <a:pt x="1026" y="1471"/>
                  <a:pt x="1028" y="1465"/>
                  <a:pt x="1031" y="1460"/>
                </a:cubicBezTo>
                <a:cubicBezTo>
                  <a:pt x="1034" y="1455"/>
                  <a:pt x="1035" y="1450"/>
                  <a:pt x="1040" y="1446"/>
                </a:cubicBezTo>
                <a:cubicBezTo>
                  <a:pt x="1045" y="1442"/>
                  <a:pt x="1051" y="1444"/>
                  <a:pt x="1054" y="1442"/>
                </a:cubicBezTo>
                <a:cubicBezTo>
                  <a:pt x="1057" y="1440"/>
                  <a:pt x="1059" y="1436"/>
                  <a:pt x="1063" y="1436"/>
                </a:cubicBezTo>
                <a:cubicBezTo>
                  <a:pt x="1067" y="1437"/>
                  <a:pt x="1070" y="1441"/>
                  <a:pt x="1076" y="1442"/>
                </a:cubicBezTo>
                <a:cubicBezTo>
                  <a:pt x="1081" y="1442"/>
                  <a:pt x="1087" y="1440"/>
                  <a:pt x="1091" y="1442"/>
                </a:cubicBezTo>
                <a:cubicBezTo>
                  <a:pt x="1094" y="1444"/>
                  <a:pt x="1098" y="1446"/>
                  <a:pt x="1101" y="1444"/>
                </a:cubicBezTo>
                <a:cubicBezTo>
                  <a:pt x="1105" y="1442"/>
                  <a:pt x="1107" y="1441"/>
                  <a:pt x="1112" y="1447"/>
                </a:cubicBezTo>
                <a:cubicBezTo>
                  <a:pt x="1116" y="1453"/>
                  <a:pt x="1119" y="1457"/>
                  <a:pt x="1123" y="1460"/>
                </a:cubicBezTo>
                <a:cubicBezTo>
                  <a:pt x="1127" y="1464"/>
                  <a:pt x="1132" y="1467"/>
                  <a:pt x="1134" y="1470"/>
                </a:cubicBezTo>
                <a:cubicBezTo>
                  <a:pt x="1136" y="1472"/>
                  <a:pt x="1141" y="1476"/>
                  <a:pt x="1143" y="1478"/>
                </a:cubicBezTo>
                <a:cubicBezTo>
                  <a:pt x="1145" y="1480"/>
                  <a:pt x="1155" y="1492"/>
                  <a:pt x="1157" y="1500"/>
                </a:cubicBezTo>
                <a:cubicBezTo>
                  <a:pt x="1159" y="1509"/>
                  <a:pt x="1164" y="1518"/>
                  <a:pt x="1165" y="1521"/>
                </a:cubicBezTo>
                <a:cubicBezTo>
                  <a:pt x="1167" y="1524"/>
                  <a:pt x="1169" y="1526"/>
                  <a:pt x="1170" y="1531"/>
                </a:cubicBezTo>
                <a:cubicBezTo>
                  <a:pt x="1171" y="1537"/>
                  <a:pt x="1173" y="1544"/>
                  <a:pt x="1177" y="1549"/>
                </a:cubicBezTo>
                <a:cubicBezTo>
                  <a:pt x="1181" y="1555"/>
                  <a:pt x="1185" y="1554"/>
                  <a:pt x="1187" y="1557"/>
                </a:cubicBezTo>
                <a:cubicBezTo>
                  <a:pt x="1189" y="1560"/>
                  <a:pt x="1189" y="1565"/>
                  <a:pt x="1192" y="1568"/>
                </a:cubicBezTo>
                <a:cubicBezTo>
                  <a:pt x="1195" y="1571"/>
                  <a:pt x="1198" y="1575"/>
                  <a:pt x="1201" y="1580"/>
                </a:cubicBezTo>
                <a:cubicBezTo>
                  <a:pt x="1203" y="1586"/>
                  <a:pt x="1205" y="1589"/>
                  <a:pt x="1210" y="1590"/>
                </a:cubicBezTo>
                <a:cubicBezTo>
                  <a:pt x="1214" y="1590"/>
                  <a:pt x="1218" y="1592"/>
                  <a:pt x="1219" y="1596"/>
                </a:cubicBezTo>
                <a:cubicBezTo>
                  <a:pt x="1219" y="1600"/>
                  <a:pt x="1218" y="1602"/>
                  <a:pt x="1220" y="1605"/>
                </a:cubicBezTo>
                <a:cubicBezTo>
                  <a:pt x="1221" y="1609"/>
                  <a:pt x="1221" y="1610"/>
                  <a:pt x="1220" y="1613"/>
                </a:cubicBezTo>
                <a:cubicBezTo>
                  <a:pt x="1219" y="1615"/>
                  <a:pt x="1221" y="1619"/>
                  <a:pt x="1222" y="1621"/>
                </a:cubicBezTo>
                <a:cubicBezTo>
                  <a:pt x="1222" y="1624"/>
                  <a:pt x="1220" y="1626"/>
                  <a:pt x="1222" y="1630"/>
                </a:cubicBezTo>
                <a:cubicBezTo>
                  <a:pt x="1224" y="1634"/>
                  <a:pt x="1227" y="1639"/>
                  <a:pt x="1229" y="1641"/>
                </a:cubicBezTo>
                <a:cubicBezTo>
                  <a:pt x="1231" y="1644"/>
                  <a:pt x="1236" y="1650"/>
                  <a:pt x="1236" y="1653"/>
                </a:cubicBezTo>
                <a:cubicBezTo>
                  <a:pt x="1236" y="1657"/>
                  <a:pt x="1236" y="1661"/>
                  <a:pt x="1238" y="1665"/>
                </a:cubicBezTo>
                <a:cubicBezTo>
                  <a:pt x="1240" y="1668"/>
                  <a:pt x="1238" y="1671"/>
                  <a:pt x="1241" y="1673"/>
                </a:cubicBezTo>
                <a:cubicBezTo>
                  <a:pt x="1243" y="1675"/>
                  <a:pt x="1249" y="1673"/>
                  <a:pt x="1254" y="1675"/>
                </a:cubicBezTo>
                <a:cubicBezTo>
                  <a:pt x="1258" y="1677"/>
                  <a:pt x="1261" y="1681"/>
                  <a:pt x="1265" y="1683"/>
                </a:cubicBezTo>
                <a:cubicBezTo>
                  <a:pt x="1269" y="1685"/>
                  <a:pt x="1272" y="1686"/>
                  <a:pt x="1276" y="1686"/>
                </a:cubicBezTo>
                <a:cubicBezTo>
                  <a:pt x="1280" y="1686"/>
                  <a:pt x="1283" y="1689"/>
                  <a:pt x="1286" y="1691"/>
                </a:cubicBezTo>
                <a:cubicBezTo>
                  <a:pt x="1289" y="1694"/>
                  <a:pt x="1292" y="1697"/>
                  <a:pt x="1298" y="1697"/>
                </a:cubicBezTo>
                <a:cubicBezTo>
                  <a:pt x="1304" y="1697"/>
                  <a:pt x="1311" y="1696"/>
                  <a:pt x="1319" y="1697"/>
                </a:cubicBezTo>
                <a:cubicBezTo>
                  <a:pt x="1327" y="1699"/>
                  <a:pt x="1329" y="1701"/>
                  <a:pt x="1333" y="1705"/>
                </a:cubicBezTo>
                <a:cubicBezTo>
                  <a:pt x="1338" y="1708"/>
                  <a:pt x="1343" y="1715"/>
                  <a:pt x="1346" y="1712"/>
                </a:cubicBezTo>
                <a:cubicBezTo>
                  <a:pt x="1349" y="1709"/>
                  <a:pt x="1350" y="1707"/>
                  <a:pt x="1354" y="1706"/>
                </a:cubicBezTo>
                <a:cubicBezTo>
                  <a:pt x="1357" y="1705"/>
                  <a:pt x="1359" y="1701"/>
                  <a:pt x="1356" y="1702"/>
                </a:cubicBezTo>
                <a:cubicBezTo>
                  <a:pt x="1354" y="1702"/>
                  <a:pt x="1350" y="1703"/>
                  <a:pt x="1350" y="1700"/>
                </a:cubicBezTo>
                <a:cubicBezTo>
                  <a:pt x="1351" y="1697"/>
                  <a:pt x="1353" y="1696"/>
                  <a:pt x="1351" y="1694"/>
                </a:cubicBezTo>
                <a:cubicBezTo>
                  <a:pt x="1350" y="1691"/>
                  <a:pt x="1344" y="1679"/>
                  <a:pt x="1343" y="1674"/>
                </a:cubicBezTo>
                <a:cubicBezTo>
                  <a:pt x="1341" y="1669"/>
                  <a:pt x="1340" y="1662"/>
                  <a:pt x="1340" y="1657"/>
                </a:cubicBezTo>
                <a:cubicBezTo>
                  <a:pt x="1340" y="1652"/>
                  <a:pt x="1340" y="1652"/>
                  <a:pt x="1337" y="1649"/>
                </a:cubicBezTo>
                <a:cubicBezTo>
                  <a:pt x="1335" y="1646"/>
                  <a:pt x="1335" y="1644"/>
                  <a:pt x="1336" y="1644"/>
                </a:cubicBezTo>
                <a:cubicBezTo>
                  <a:pt x="1337" y="1643"/>
                  <a:pt x="1336" y="1645"/>
                  <a:pt x="1335" y="1640"/>
                </a:cubicBezTo>
                <a:cubicBezTo>
                  <a:pt x="1334" y="1636"/>
                  <a:pt x="1337" y="1637"/>
                  <a:pt x="1339" y="1634"/>
                </a:cubicBezTo>
                <a:cubicBezTo>
                  <a:pt x="1340" y="1631"/>
                  <a:pt x="1340" y="1632"/>
                  <a:pt x="1341" y="1629"/>
                </a:cubicBezTo>
                <a:cubicBezTo>
                  <a:pt x="1341" y="1626"/>
                  <a:pt x="1341" y="1624"/>
                  <a:pt x="1341" y="1622"/>
                </a:cubicBezTo>
                <a:cubicBezTo>
                  <a:pt x="1341" y="1619"/>
                  <a:pt x="1339" y="1618"/>
                  <a:pt x="1336" y="1619"/>
                </a:cubicBezTo>
                <a:cubicBezTo>
                  <a:pt x="1333" y="1619"/>
                  <a:pt x="1325" y="1620"/>
                  <a:pt x="1325" y="1617"/>
                </a:cubicBezTo>
                <a:cubicBezTo>
                  <a:pt x="1325" y="1614"/>
                  <a:pt x="1327" y="1614"/>
                  <a:pt x="1325" y="1610"/>
                </a:cubicBezTo>
                <a:cubicBezTo>
                  <a:pt x="1322" y="1606"/>
                  <a:pt x="1325" y="1607"/>
                  <a:pt x="1327" y="1609"/>
                </a:cubicBezTo>
                <a:cubicBezTo>
                  <a:pt x="1330" y="1612"/>
                  <a:pt x="1330" y="1614"/>
                  <a:pt x="1332" y="1613"/>
                </a:cubicBezTo>
                <a:cubicBezTo>
                  <a:pt x="1335" y="1612"/>
                  <a:pt x="1339" y="1609"/>
                  <a:pt x="1339" y="1613"/>
                </a:cubicBezTo>
                <a:cubicBezTo>
                  <a:pt x="1339" y="1616"/>
                  <a:pt x="1338" y="1617"/>
                  <a:pt x="1341" y="1615"/>
                </a:cubicBezTo>
                <a:cubicBezTo>
                  <a:pt x="1344" y="1614"/>
                  <a:pt x="1344" y="1614"/>
                  <a:pt x="1346" y="1610"/>
                </a:cubicBezTo>
                <a:cubicBezTo>
                  <a:pt x="1348" y="1606"/>
                  <a:pt x="1349" y="1598"/>
                  <a:pt x="1350" y="1594"/>
                </a:cubicBezTo>
                <a:cubicBezTo>
                  <a:pt x="1351" y="1589"/>
                  <a:pt x="1350" y="1591"/>
                  <a:pt x="1348" y="1588"/>
                </a:cubicBezTo>
                <a:cubicBezTo>
                  <a:pt x="1346" y="1584"/>
                  <a:pt x="1344" y="1582"/>
                  <a:pt x="1342" y="1581"/>
                </a:cubicBezTo>
                <a:cubicBezTo>
                  <a:pt x="1341" y="1580"/>
                  <a:pt x="1338" y="1579"/>
                  <a:pt x="1344" y="1578"/>
                </a:cubicBezTo>
                <a:cubicBezTo>
                  <a:pt x="1349" y="1577"/>
                  <a:pt x="1351" y="1576"/>
                  <a:pt x="1353" y="1578"/>
                </a:cubicBezTo>
                <a:cubicBezTo>
                  <a:pt x="1354" y="1580"/>
                  <a:pt x="1355" y="1583"/>
                  <a:pt x="1356" y="1581"/>
                </a:cubicBezTo>
                <a:cubicBezTo>
                  <a:pt x="1357" y="1578"/>
                  <a:pt x="1362" y="1574"/>
                  <a:pt x="1365" y="1570"/>
                </a:cubicBezTo>
                <a:cubicBezTo>
                  <a:pt x="1367" y="1565"/>
                  <a:pt x="1370" y="1562"/>
                  <a:pt x="1368" y="1562"/>
                </a:cubicBezTo>
                <a:cubicBezTo>
                  <a:pt x="1365" y="1562"/>
                  <a:pt x="1364" y="1563"/>
                  <a:pt x="1363" y="1565"/>
                </a:cubicBezTo>
                <a:cubicBezTo>
                  <a:pt x="1361" y="1567"/>
                  <a:pt x="1361" y="1570"/>
                  <a:pt x="1359" y="1568"/>
                </a:cubicBezTo>
                <a:cubicBezTo>
                  <a:pt x="1358" y="1565"/>
                  <a:pt x="1358" y="1564"/>
                  <a:pt x="1358" y="1561"/>
                </a:cubicBezTo>
                <a:cubicBezTo>
                  <a:pt x="1359" y="1558"/>
                  <a:pt x="1359" y="1559"/>
                  <a:pt x="1362" y="1558"/>
                </a:cubicBezTo>
                <a:cubicBezTo>
                  <a:pt x="1365" y="1558"/>
                  <a:pt x="1365" y="1558"/>
                  <a:pt x="1368" y="1558"/>
                </a:cubicBezTo>
                <a:cubicBezTo>
                  <a:pt x="1370" y="1559"/>
                  <a:pt x="1372" y="1557"/>
                  <a:pt x="1373" y="1560"/>
                </a:cubicBezTo>
                <a:cubicBezTo>
                  <a:pt x="1374" y="1562"/>
                  <a:pt x="1370" y="1565"/>
                  <a:pt x="1369" y="1568"/>
                </a:cubicBezTo>
                <a:cubicBezTo>
                  <a:pt x="1368" y="1571"/>
                  <a:pt x="1368" y="1573"/>
                  <a:pt x="1369" y="1574"/>
                </a:cubicBezTo>
                <a:cubicBezTo>
                  <a:pt x="1369" y="1575"/>
                  <a:pt x="1372" y="1572"/>
                  <a:pt x="1374" y="1569"/>
                </a:cubicBezTo>
                <a:cubicBezTo>
                  <a:pt x="1377" y="1565"/>
                  <a:pt x="1378" y="1564"/>
                  <a:pt x="1378" y="1561"/>
                </a:cubicBezTo>
                <a:cubicBezTo>
                  <a:pt x="1378" y="1558"/>
                  <a:pt x="1374" y="1557"/>
                  <a:pt x="1376" y="1556"/>
                </a:cubicBezTo>
                <a:cubicBezTo>
                  <a:pt x="1379" y="1555"/>
                  <a:pt x="1380" y="1557"/>
                  <a:pt x="1380" y="1560"/>
                </a:cubicBezTo>
                <a:cubicBezTo>
                  <a:pt x="1380" y="1562"/>
                  <a:pt x="1381" y="1562"/>
                  <a:pt x="1385" y="1559"/>
                </a:cubicBezTo>
                <a:cubicBezTo>
                  <a:pt x="1389" y="1555"/>
                  <a:pt x="1394" y="1552"/>
                  <a:pt x="1397" y="1551"/>
                </a:cubicBezTo>
                <a:cubicBezTo>
                  <a:pt x="1399" y="1550"/>
                  <a:pt x="1404" y="1551"/>
                  <a:pt x="1404" y="1548"/>
                </a:cubicBezTo>
                <a:cubicBezTo>
                  <a:pt x="1404" y="1545"/>
                  <a:pt x="1405" y="1541"/>
                  <a:pt x="1403" y="1542"/>
                </a:cubicBezTo>
                <a:cubicBezTo>
                  <a:pt x="1402" y="1542"/>
                  <a:pt x="1400" y="1545"/>
                  <a:pt x="1399" y="1546"/>
                </a:cubicBezTo>
                <a:cubicBezTo>
                  <a:pt x="1397" y="1548"/>
                  <a:pt x="1392" y="1549"/>
                  <a:pt x="1390" y="1550"/>
                </a:cubicBezTo>
                <a:cubicBezTo>
                  <a:pt x="1389" y="1552"/>
                  <a:pt x="1387" y="1555"/>
                  <a:pt x="1384" y="1555"/>
                </a:cubicBezTo>
                <a:cubicBezTo>
                  <a:pt x="1382" y="1555"/>
                  <a:pt x="1381" y="1556"/>
                  <a:pt x="1381" y="1553"/>
                </a:cubicBezTo>
                <a:cubicBezTo>
                  <a:pt x="1381" y="1550"/>
                  <a:pt x="1381" y="1548"/>
                  <a:pt x="1380" y="1545"/>
                </a:cubicBezTo>
                <a:cubicBezTo>
                  <a:pt x="1379" y="1542"/>
                  <a:pt x="1378" y="1539"/>
                  <a:pt x="1380" y="1539"/>
                </a:cubicBezTo>
                <a:cubicBezTo>
                  <a:pt x="1382" y="1539"/>
                  <a:pt x="1384" y="1544"/>
                  <a:pt x="1387" y="1546"/>
                </a:cubicBezTo>
                <a:cubicBezTo>
                  <a:pt x="1389" y="1547"/>
                  <a:pt x="1389" y="1548"/>
                  <a:pt x="1394" y="1545"/>
                </a:cubicBezTo>
                <a:cubicBezTo>
                  <a:pt x="1398" y="1543"/>
                  <a:pt x="1403" y="1542"/>
                  <a:pt x="1403" y="1540"/>
                </a:cubicBezTo>
                <a:cubicBezTo>
                  <a:pt x="1403" y="1538"/>
                  <a:pt x="1398" y="1535"/>
                  <a:pt x="1396" y="1535"/>
                </a:cubicBezTo>
                <a:cubicBezTo>
                  <a:pt x="1393" y="1536"/>
                  <a:pt x="1396" y="1533"/>
                  <a:pt x="1394" y="1531"/>
                </a:cubicBezTo>
                <a:cubicBezTo>
                  <a:pt x="1392" y="1528"/>
                  <a:pt x="1390" y="1526"/>
                  <a:pt x="1391" y="1523"/>
                </a:cubicBezTo>
                <a:cubicBezTo>
                  <a:pt x="1392" y="1521"/>
                  <a:pt x="1392" y="1524"/>
                  <a:pt x="1395" y="1527"/>
                </a:cubicBezTo>
                <a:cubicBezTo>
                  <a:pt x="1399" y="1530"/>
                  <a:pt x="1399" y="1531"/>
                  <a:pt x="1401" y="1530"/>
                </a:cubicBezTo>
                <a:cubicBezTo>
                  <a:pt x="1404" y="1529"/>
                  <a:pt x="1406" y="1530"/>
                  <a:pt x="1404" y="1526"/>
                </a:cubicBezTo>
                <a:cubicBezTo>
                  <a:pt x="1403" y="1522"/>
                  <a:pt x="1400" y="1518"/>
                  <a:pt x="1403" y="1521"/>
                </a:cubicBezTo>
                <a:cubicBezTo>
                  <a:pt x="1406" y="1523"/>
                  <a:pt x="1405" y="1526"/>
                  <a:pt x="1407" y="1526"/>
                </a:cubicBezTo>
                <a:cubicBezTo>
                  <a:pt x="1410" y="1526"/>
                  <a:pt x="1411" y="1526"/>
                  <a:pt x="1412" y="1524"/>
                </a:cubicBezTo>
                <a:cubicBezTo>
                  <a:pt x="1414" y="1523"/>
                  <a:pt x="1414" y="1526"/>
                  <a:pt x="1416" y="1527"/>
                </a:cubicBezTo>
                <a:cubicBezTo>
                  <a:pt x="1419" y="1528"/>
                  <a:pt x="1420" y="1528"/>
                  <a:pt x="1422" y="1528"/>
                </a:cubicBezTo>
                <a:cubicBezTo>
                  <a:pt x="1424" y="1527"/>
                  <a:pt x="1426" y="1528"/>
                  <a:pt x="1424" y="1530"/>
                </a:cubicBezTo>
                <a:cubicBezTo>
                  <a:pt x="1422" y="1532"/>
                  <a:pt x="1418" y="1533"/>
                  <a:pt x="1417" y="1535"/>
                </a:cubicBezTo>
                <a:cubicBezTo>
                  <a:pt x="1416" y="1536"/>
                  <a:pt x="1423" y="1534"/>
                  <a:pt x="1427" y="1532"/>
                </a:cubicBezTo>
                <a:cubicBezTo>
                  <a:pt x="1431" y="1529"/>
                  <a:pt x="1436" y="1527"/>
                  <a:pt x="1438" y="1526"/>
                </a:cubicBezTo>
                <a:cubicBezTo>
                  <a:pt x="1440" y="1524"/>
                  <a:pt x="1433" y="1526"/>
                  <a:pt x="1435" y="1523"/>
                </a:cubicBezTo>
                <a:cubicBezTo>
                  <a:pt x="1436" y="1520"/>
                  <a:pt x="1437" y="1519"/>
                  <a:pt x="1440" y="1519"/>
                </a:cubicBezTo>
                <a:cubicBezTo>
                  <a:pt x="1443" y="1519"/>
                  <a:pt x="1446" y="1521"/>
                  <a:pt x="1451" y="1517"/>
                </a:cubicBezTo>
                <a:cubicBezTo>
                  <a:pt x="1457" y="1514"/>
                  <a:pt x="1459" y="1512"/>
                  <a:pt x="1462" y="1510"/>
                </a:cubicBezTo>
                <a:cubicBezTo>
                  <a:pt x="1466" y="1508"/>
                  <a:pt x="1470" y="1506"/>
                  <a:pt x="1472" y="1503"/>
                </a:cubicBezTo>
                <a:cubicBezTo>
                  <a:pt x="1474" y="1500"/>
                  <a:pt x="1476" y="1499"/>
                  <a:pt x="1476" y="1496"/>
                </a:cubicBezTo>
                <a:cubicBezTo>
                  <a:pt x="1476" y="1492"/>
                  <a:pt x="1474" y="1491"/>
                  <a:pt x="1476" y="1491"/>
                </a:cubicBezTo>
                <a:cubicBezTo>
                  <a:pt x="1479" y="1490"/>
                  <a:pt x="1481" y="1489"/>
                  <a:pt x="1483" y="1486"/>
                </a:cubicBezTo>
                <a:cubicBezTo>
                  <a:pt x="1485" y="1483"/>
                  <a:pt x="1486" y="1482"/>
                  <a:pt x="1488" y="1481"/>
                </a:cubicBezTo>
                <a:cubicBezTo>
                  <a:pt x="1490" y="1480"/>
                  <a:pt x="1491" y="1480"/>
                  <a:pt x="1491" y="1477"/>
                </a:cubicBezTo>
                <a:cubicBezTo>
                  <a:pt x="1491" y="1474"/>
                  <a:pt x="1489" y="1476"/>
                  <a:pt x="1488" y="1472"/>
                </a:cubicBezTo>
                <a:cubicBezTo>
                  <a:pt x="1487" y="1469"/>
                  <a:pt x="1486" y="1467"/>
                  <a:pt x="1485" y="1465"/>
                </a:cubicBezTo>
                <a:cubicBezTo>
                  <a:pt x="1484" y="1464"/>
                  <a:pt x="1484" y="1462"/>
                  <a:pt x="1484" y="1460"/>
                </a:cubicBezTo>
                <a:cubicBezTo>
                  <a:pt x="1484" y="1457"/>
                  <a:pt x="1480" y="1454"/>
                  <a:pt x="1484" y="1454"/>
                </a:cubicBezTo>
                <a:cubicBezTo>
                  <a:pt x="1487" y="1454"/>
                  <a:pt x="1489" y="1459"/>
                  <a:pt x="1491" y="1456"/>
                </a:cubicBezTo>
                <a:cubicBezTo>
                  <a:pt x="1493" y="1454"/>
                  <a:pt x="1495" y="1450"/>
                  <a:pt x="1498" y="1449"/>
                </a:cubicBezTo>
                <a:cubicBezTo>
                  <a:pt x="1500" y="1449"/>
                  <a:pt x="1503" y="1451"/>
                  <a:pt x="1502" y="1455"/>
                </a:cubicBezTo>
                <a:cubicBezTo>
                  <a:pt x="1500" y="1459"/>
                  <a:pt x="1495" y="1464"/>
                  <a:pt x="1497" y="1465"/>
                </a:cubicBezTo>
                <a:cubicBezTo>
                  <a:pt x="1499" y="1466"/>
                  <a:pt x="1502" y="1466"/>
                  <a:pt x="1504" y="1465"/>
                </a:cubicBezTo>
                <a:cubicBezTo>
                  <a:pt x="1506" y="1464"/>
                  <a:pt x="1509" y="1463"/>
                  <a:pt x="1508" y="1465"/>
                </a:cubicBezTo>
                <a:cubicBezTo>
                  <a:pt x="1506" y="1467"/>
                  <a:pt x="1503" y="1471"/>
                  <a:pt x="1500" y="1473"/>
                </a:cubicBezTo>
                <a:cubicBezTo>
                  <a:pt x="1498" y="1475"/>
                  <a:pt x="1497" y="1475"/>
                  <a:pt x="1496" y="1478"/>
                </a:cubicBezTo>
                <a:cubicBezTo>
                  <a:pt x="1495" y="1481"/>
                  <a:pt x="1492" y="1487"/>
                  <a:pt x="1499" y="1479"/>
                </a:cubicBezTo>
                <a:cubicBezTo>
                  <a:pt x="1505" y="1471"/>
                  <a:pt x="1510" y="1467"/>
                  <a:pt x="1514" y="1466"/>
                </a:cubicBezTo>
                <a:cubicBezTo>
                  <a:pt x="1518" y="1465"/>
                  <a:pt x="1528" y="1459"/>
                  <a:pt x="1533" y="1457"/>
                </a:cubicBezTo>
                <a:cubicBezTo>
                  <a:pt x="1538" y="1455"/>
                  <a:pt x="1540" y="1455"/>
                  <a:pt x="1545" y="1455"/>
                </a:cubicBezTo>
                <a:cubicBezTo>
                  <a:pt x="1548" y="1455"/>
                  <a:pt x="1550" y="1455"/>
                  <a:pt x="1552" y="1453"/>
                </a:cubicBezTo>
                <a:cubicBezTo>
                  <a:pt x="1552" y="1453"/>
                  <a:pt x="1552" y="1453"/>
                  <a:pt x="1552" y="1453"/>
                </a:cubicBezTo>
                <a:cubicBezTo>
                  <a:pt x="1554" y="1451"/>
                  <a:pt x="1561" y="1449"/>
                  <a:pt x="1567" y="1448"/>
                </a:cubicBezTo>
                <a:cubicBezTo>
                  <a:pt x="1573" y="1447"/>
                  <a:pt x="1577" y="1448"/>
                  <a:pt x="1578" y="1446"/>
                </a:cubicBezTo>
                <a:cubicBezTo>
                  <a:pt x="1580" y="1445"/>
                  <a:pt x="1575" y="1447"/>
                  <a:pt x="1577" y="1442"/>
                </a:cubicBezTo>
                <a:cubicBezTo>
                  <a:pt x="1580" y="1436"/>
                  <a:pt x="1580" y="1438"/>
                  <a:pt x="1580" y="1435"/>
                </a:cubicBezTo>
                <a:cubicBezTo>
                  <a:pt x="1580" y="1431"/>
                  <a:pt x="1578" y="1427"/>
                  <a:pt x="1581" y="1429"/>
                </a:cubicBezTo>
                <a:cubicBezTo>
                  <a:pt x="1584" y="1431"/>
                  <a:pt x="1588" y="1433"/>
                  <a:pt x="1586" y="1437"/>
                </a:cubicBezTo>
                <a:cubicBezTo>
                  <a:pt x="1584" y="1441"/>
                  <a:pt x="1581" y="1440"/>
                  <a:pt x="1581" y="1442"/>
                </a:cubicBezTo>
                <a:cubicBezTo>
                  <a:pt x="1582" y="1445"/>
                  <a:pt x="1581" y="1446"/>
                  <a:pt x="1585" y="1446"/>
                </a:cubicBezTo>
                <a:cubicBezTo>
                  <a:pt x="1589" y="1446"/>
                  <a:pt x="1594" y="1446"/>
                  <a:pt x="1599" y="1449"/>
                </a:cubicBezTo>
                <a:cubicBezTo>
                  <a:pt x="1603" y="1451"/>
                  <a:pt x="1609" y="1455"/>
                  <a:pt x="1616" y="1456"/>
                </a:cubicBezTo>
                <a:cubicBezTo>
                  <a:pt x="1623" y="1457"/>
                  <a:pt x="1628" y="1457"/>
                  <a:pt x="1633" y="1458"/>
                </a:cubicBezTo>
                <a:cubicBezTo>
                  <a:pt x="1638" y="1459"/>
                  <a:pt x="1642" y="1461"/>
                  <a:pt x="1645" y="1460"/>
                </a:cubicBezTo>
                <a:cubicBezTo>
                  <a:pt x="1648" y="1458"/>
                  <a:pt x="1646" y="1457"/>
                  <a:pt x="1651" y="1457"/>
                </a:cubicBezTo>
                <a:cubicBezTo>
                  <a:pt x="1655" y="1456"/>
                  <a:pt x="1653" y="1454"/>
                  <a:pt x="1652" y="1450"/>
                </a:cubicBezTo>
                <a:cubicBezTo>
                  <a:pt x="1650" y="1447"/>
                  <a:pt x="1646" y="1447"/>
                  <a:pt x="1650" y="1445"/>
                </a:cubicBezTo>
                <a:cubicBezTo>
                  <a:pt x="1655" y="1443"/>
                  <a:pt x="1662" y="1440"/>
                  <a:pt x="1664" y="1440"/>
                </a:cubicBezTo>
                <a:cubicBezTo>
                  <a:pt x="1666" y="1440"/>
                  <a:pt x="1663" y="1444"/>
                  <a:pt x="1667" y="1445"/>
                </a:cubicBezTo>
                <a:cubicBezTo>
                  <a:pt x="1672" y="1445"/>
                  <a:pt x="1676" y="1444"/>
                  <a:pt x="1679" y="1445"/>
                </a:cubicBezTo>
                <a:cubicBezTo>
                  <a:pt x="1681" y="1446"/>
                  <a:pt x="1682" y="1447"/>
                  <a:pt x="1682" y="1449"/>
                </a:cubicBezTo>
                <a:cubicBezTo>
                  <a:pt x="1683" y="1451"/>
                  <a:pt x="1685" y="1450"/>
                  <a:pt x="1685" y="1453"/>
                </a:cubicBezTo>
                <a:cubicBezTo>
                  <a:pt x="1685" y="1455"/>
                  <a:pt x="1685" y="1456"/>
                  <a:pt x="1688" y="1457"/>
                </a:cubicBezTo>
                <a:cubicBezTo>
                  <a:pt x="1691" y="1457"/>
                  <a:pt x="1692" y="1460"/>
                  <a:pt x="1695" y="1459"/>
                </a:cubicBezTo>
                <a:cubicBezTo>
                  <a:pt x="1699" y="1459"/>
                  <a:pt x="1698" y="1460"/>
                  <a:pt x="1700" y="1457"/>
                </a:cubicBezTo>
                <a:cubicBezTo>
                  <a:pt x="1700" y="1458"/>
                  <a:pt x="1700" y="1459"/>
                  <a:pt x="1701" y="1460"/>
                </a:cubicBezTo>
                <a:cubicBezTo>
                  <a:pt x="1703" y="1464"/>
                  <a:pt x="1703" y="1464"/>
                  <a:pt x="1705" y="1465"/>
                </a:cubicBezTo>
                <a:cubicBezTo>
                  <a:pt x="1708" y="1466"/>
                  <a:pt x="1706" y="1466"/>
                  <a:pt x="1704" y="1467"/>
                </a:cubicBezTo>
                <a:cubicBezTo>
                  <a:pt x="1703" y="1468"/>
                  <a:pt x="1699" y="1467"/>
                  <a:pt x="1701" y="1471"/>
                </a:cubicBezTo>
                <a:cubicBezTo>
                  <a:pt x="1702" y="1474"/>
                  <a:pt x="1704" y="1477"/>
                  <a:pt x="1707" y="1477"/>
                </a:cubicBezTo>
                <a:cubicBezTo>
                  <a:pt x="1711" y="1476"/>
                  <a:pt x="1710" y="1475"/>
                  <a:pt x="1713" y="1477"/>
                </a:cubicBezTo>
                <a:cubicBezTo>
                  <a:pt x="1716" y="1478"/>
                  <a:pt x="1717" y="1476"/>
                  <a:pt x="1719" y="1477"/>
                </a:cubicBezTo>
                <a:cubicBezTo>
                  <a:pt x="1721" y="1478"/>
                  <a:pt x="1722" y="1481"/>
                  <a:pt x="1725" y="1481"/>
                </a:cubicBezTo>
                <a:cubicBezTo>
                  <a:pt x="1728" y="1481"/>
                  <a:pt x="1728" y="1479"/>
                  <a:pt x="1731" y="1480"/>
                </a:cubicBezTo>
                <a:cubicBezTo>
                  <a:pt x="1734" y="1481"/>
                  <a:pt x="1736" y="1483"/>
                  <a:pt x="1738" y="1482"/>
                </a:cubicBezTo>
                <a:cubicBezTo>
                  <a:pt x="1740" y="1482"/>
                  <a:pt x="1740" y="1480"/>
                  <a:pt x="1740" y="1476"/>
                </a:cubicBezTo>
                <a:cubicBezTo>
                  <a:pt x="1741" y="1472"/>
                  <a:pt x="1740" y="1471"/>
                  <a:pt x="1743" y="1470"/>
                </a:cubicBezTo>
                <a:cubicBezTo>
                  <a:pt x="1745" y="1469"/>
                  <a:pt x="1747" y="1470"/>
                  <a:pt x="1749" y="1469"/>
                </a:cubicBezTo>
                <a:cubicBezTo>
                  <a:pt x="1751" y="1467"/>
                  <a:pt x="1752" y="1466"/>
                  <a:pt x="1752" y="1468"/>
                </a:cubicBezTo>
                <a:cubicBezTo>
                  <a:pt x="1753" y="1471"/>
                  <a:pt x="1753" y="1472"/>
                  <a:pt x="1756" y="1471"/>
                </a:cubicBezTo>
                <a:cubicBezTo>
                  <a:pt x="1758" y="1471"/>
                  <a:pt x="1758" y="1469"/>
                  <a:pt x="1760" y="1471"/>
                </a:cubicBezTo>
                <a:cubicBezTo>
                  <a:pt x="1762" y="1472"/>
                  <a:pt x="1762" y="1472"/>
                  <a:pt x="1762" y="1475"/>
                </a:cubicBezTo>
                <a:cubicBezTo>
                  <a:pt x="1762" y="1477"/>
                  <a:pt x="1759" y="1481"/>
                  <a:pt x="1763" y="1481"/>
                </a:cubicBezTo>
                <a:cubicBezTo>
                  <a:pt x="1768" y="1481"/>
                  <a:pt x="1774" y="1476"/>
                  <a:pt x="1774" y="1475"/>
                </a:cubicBezTo>
                <a:cubicBezTo>
                  <a:pt x="1774" y="1473"/>
                  <a:pt x="1770" y="1472"/>
                  <a:pt x="1772" y="1470"/>
                </a:cubicBezTo>
                <a:cubicBezTo>
                  <a:pt x="1773" y="1467"/>
                  <a:pt x="1775" y="1468"/>
                  <a:pt x="1775" y="1465"/>
                </a:cubicBezTo>
                <a:cubicBezTo>
                  <a:pt x="1774" y="1462"/>
                  <a:pt x="1771" y="1458"/>
                  <a:pt x="1768" y="1456"/>
                </a:cubicBezTo>
                <a:cubicBezTo>
                  <a:pt x="1766" y="1455"/>
                  <a:pt x="1763" y="1454"/>
                  <a:pt x="1765" y="1452"/>
                </a:cubicBezTo>
                <a:cubicBezTo>
                  <a:pt x="1766" y="1450"/>
                  <a:pt x="1769" y="1451"/>
                  <a:pt x="1771" y="1452"/>
                </a:cubicBezTo>
                <a:cubicBezTo>
                  <a:pt x="1774" y="1454"/>
                  <a:pt x="1777" y="1456"/>
                  <a:pt x="1780" y="1456"/>
                </a:cubicBezTo>
                <a:cubicBezTo>
                  <a:pt x="1784" y="1456"/>
                  <a:pt x="1785" y="1456"/>
                  <a:pt x="1787" y="1459"/>
                </a:cubicBezTo>
                <a:cubicBezTo>
                  <a:pt x="1790" y="1461"/>
                  <a:pt x="1793" y="1462"/>
                  <a:pt x="1791" y="1463"/>
                </a:cubicBezTo>
                <a:cubicBezTo>
                  <a:pt x="1788" y="1464"/>
                  <a:pt x="1789" y="1466"/>
                  <a:pt x="1792" y="1466"/>
                </a:cubicBezTo>
                <a:cubicBezTo>
                  <a:pt x="1796" y="1466"/>
                  <a:pt x="1797" y="1464"/>
                  <a:pt x="1798" y="1466"/>
                </a:cubicBezTo>
                <a:cubicBezTo>
                  <a:pt x="1799" y="1468"/>
                  <a:pt x="1798" y="1469"/>
                  <a:pt x="1802" y="1469"/>
                </a:cubicBezTo>
                <a:cubicBezTo>
                  <a:pt x="1806" y="1470"/>
                  <a:pt x="1808" y="1469"/>
                  <a:pt x="1809" y="1471"/>
                </a:cubicBezTo>
                <a:cubicBezTo>
                  <a:pt x="1810" y="1474"/>
                  <a:pt x="1809" y="1475"/>
                  <a:pt x="1812" y="1476"/>
                </a:cubicBezTo>
                <a:cubicBezTo>
                  <a:pt x="1815" y="1478"/>
                  <a:pt x="1817" y="1477"/>
                  <a:pt x="1816" y="1480"/>
                </a:cubicBezTo>
                <a:cubicBezTo>
                  <a:pt x="1815" y="1483"/>
                  <a:pt x="1815" y="1485"/>
                  <a:pt x="1817" y="1484"/>
                </a:cubicBezTo>
                <a:cubicBezTo>
                  <a:pt x="1820" y="1482"/>
                  <a:pt x="1820" y="1477"/>
                  <a:pt x="1822" y="1479"/>
                </a:cubicBezTo>
                <a:cubicBezTo>
                  <a:pt x="1824" y="1481"/>
                  <a:pt x="1823" y="1484"/>
                  <a:pt x="1826" y="1483"/>
                </a:cubicBezTo>
                <a:cubicBezTo>
                  <a:pt x="1829" y="1482"/>
                  <a:pt x="1830" y="1480"/>
                  <a:pt x="1830" y="1477"/>
                </a:cubicBezTo>
                <a:cubicBezTo>
                  <a:pt x="1830" y="1475"/>
                  <a:pt x="1832" y="1475"/>
                  <a:pt x="1833" y="1473"/>
                </a:cubicBezTo>
                <a:cubicBezTo>
                  <a:pt x="1835" y="1470"/>
                  <a:pt x="1833" y="1470"/>
                  <a:pt x="1831" y="1468"/>
                </a:cubicBezTo>
                <a:cubicBezTo>
                  <a:pt x="1828" y="1466"/>
                  <a:pt x="1830" y="1464"/>
                  <a:pt x="1826" y="1463"/>
                </a:cubicBezTo>
                <a:cubicBezTo>
                  <a:pt x="1821" y="1461"/>
                  <a:pt x="1820" y="1462"/>
                  <a:pt x="1816" y="1461"/>
                </a:cubicBezTo>
                <a:cubicBezTo>
                  <a:pt x="1813" y="1460"/>
                  <a:pt x="1814" y="1459"/>
                  <a:pt x="1811" y="1459"/>
                </a:cubicBezTo>
                <a:cubicBezTo>
                  <a:pt x="1807" y="1459"/>
                  <a:pt x="1807" y="1461"/>
                  <a:pt x="1805" y="1459"/>
                </a:cubicBezTo>
                <a:cubicBezTo>
                  <a:pt x="1803" y="1456"/>
                  <a:pt x="1804" y="1454"/>
                  <a:pt x="1800" y="1454"/>
                </a:cubicBezTo>
                <a:cubicBezTo>
                  <a:pt x="1797" y="1453"/>
                  <a:pt x="1793" y="1454"/>
                  <a:pt x="1793" y="1451"/>
                </a:cubicBezTo>
                <a:cubicBezTo>
                  <a:pt x="1792" y="1448"/>
                  <a:pt x="1791" y="1446"/>
                  <a:pt x="1794" y="1445"/>
                </a:cubicBezTo>
                <a:cubicBezTo>
                  <a:pt x="1796" y="1444"/>
                  <a:pt x="1800" y="1446"/>
                  <a:pt x="1801" y="1443"/>
                </a:cubicBezTo>
                <a:cubicBezTo>
                  <a:pt x="1802" y="1441"/>
                  <a:pt x="1802" y="1443"/>
                  <a:pt x="1801" y="1440"/>
                </a:cubicBezTo>
                <a:cubicBezTo>
                  <a:pt x="1801" y="1436"/>
                  <a:pt x="1799" y="1435"/>
                  <a:pt x="1801" y="1433"/>
                </a:cubicBezTo>
                <a:cubicBezTo>
                  <a:pt x="1804" y="1432"/>
                  <a:pt x="1802" y="1434"/>
                  <a:pt x="1807" y="1433"/>
                </a:cubicBezTo>
                <a:cubicBezTo>
                  <a:pt x="1812" y="1433"/>
                  <a:pt x="1812" y="1428"/>
                  <a:pt x="1810" y="1426"/>
                </a:cubicBezTo>
                <a:cubicBezTo>
                  <a:pt x="1809" y="1424"/>
                  <a:pt x="1806" y="1425"/>
                  <a:pt x="1806" y="1422"/>
                </a:cubicBezTo>
                <a:cubicBezTo>
                  <a:pt x="1806" y="1418"/>
                  <a:pt x="1809" y="1414"/>
                  <a:pt x="1805" y="1415"/>
                </a:cubicBezTo>
                <a:cubicBezTo>
                  <a:pt x="1801" y="1416"/>
                  <a:pt x="1800" y="1417"/>
                  <a:pt x="1799" y="1419"/>
                </a:cubicBezTo>
                <a:cubicBezTo>
                  <a:pt x="1798" y="1421"/>
                  <a:pt x="1800" y="1427"/>
                  <a:pt x="1797" y="1427"/>
                </a:cubicBezTo>
                <a:cubicBezTo>
                  <a:pt x="1794" y="1427"/>
                  <a:pt x="1792" y="1426"/>
                  <a:pt x="1791" y="1424"/>
                </a:cubicBezTo>
                <a:cubicBezTo>
                  <a:pt x="1790" y="1423"/>
                  <a:pt x="1787" y="1424"/>
                  <a:pt x="1785" y="1423"/>
                </a:cubicBezTo>
                <a:cubicBezTo>
                  <a:pt x="1784" y="1422"/>
                  <a:pt x="1781" y="1421"/>
                  <a:pt x="1785" y="1419"/>
                </a:cubicBezTo>
                <a:cubicBezTo>
                  <a:pt x="1788" y="1416"/>
                  <a:pt x="1791" y="1416"/>
                  <a:pt x="1792" y="1413"/>
                </a:cubicBezTo>
                <a:cubicBezTo>
                  <a:pt x="1794" y="1411"/>
                  <a:pt x="1793" y="1409"/>
                  <a:pt x="1790" y="1410"/>
                </a:cubicBezTo>
                <a:cubicBezTo>
                  <a:pt x="1787" y="1411"/>
                  <a:pt x="1786" y="1412"/>
                  <a:pt x="1784" y="1411"/>
                </a:cubicBezTo>
                <a:cubicBezTo>
                  <a:pt x="1782" y="1410"/>
                  <a:pt x="1781" y="1408"/>
                  <a:pt x="1779" y="1410"/>
                </a:cubicBezTo>
                <a:cubicBezTo>
                  <a:pt x="1777" y="1412"/>
                  <a:pt x="1776" y="1415"/>
                  <a:pt x="1771" y="1416"/>
                </a:cubicBezTo>
                <a:cubicBezTo>
                  <a:pt x="1766" y="1416"/>
                  <a:pt x="1756" y="1418"/>
                  <a:pt x="1753" y="1417"/>
                </a:cubicBezTo>
                <a:cubicBezTo>
                  <a:pt x="1749" y="1415"/>
                  <a:pt x="1747" y="1412"/>
                  <a:pt x="1749" y="1409"/>
                </a:cubicBezTo>
                <a:cubicBezTo>
                  <a:pt x="1752" y="1406"/>
                  <a:pt x="1754" y="1398"/>
                  <a:pt x="1758" y="1397"/>
                </a:cubicBezTo>
                <a:cubicBezTo>
                  <a:pt x="1761" y="1396"/>
                  <a:pt x="1765" y="1396"/>
                  <a:pt x="1769" y="1399"/>
                </a:cubicBezTo>
                <a:cubicBezTo>
                  <a:pt x="1773" y="1402"/>
                  <a:pt x="1778" y="1403"/>
                  <a:pt x="1781" y="1404"/>
                </a:cubicBezTo>
                <a:cubicBezTo>
                  <a:pt x="1784" y="1404"/>
                  <a:pt x="1783" y="1408"/>
                  <a:pt x="1787" y="1408"/>
                </a:cubicBezTo>
                <a:cubicBezTo>
                  <a:pt x="1792" y="1408"/>
                  <a:pt x="1792" y="1409"/>
                  <a:pt x="1796" y="1408"/>
                </a:cubicBezTo>
                <a:cubicBezTo>
                  <a:pt x="1797" y="1408"/>
                  <a:pt x="1798" y="1408"/>
                  <a:pt x="1798" y="1407"/>
                </a:cubicBezTo>
                <a:cubicBezTo>
                  <a:pt x="1800" y="1407"/>
                  <a:pt x="1800" y="1408"/>
                  <a:pt x="1802" y="1407"/>
                </a:cubicBezTo>
                <a:cubicBezTo>
                  <a:pt x="1805" y="1405"/>
                  <a:pt x="1804" y="1404"/>
                  <a:pt x="1806" y="1402"/>
                </a:cubicBezTo>
                <a:cubicBezTo>
                  <a:pt x="1809" y="1400"/>
                  <a:pt x="1808" y="1398"/>
                  <a:pt x="1811" y="1396"/>
                </a:cubicBezTo>
                <a:cubicBezTo>
                  <a:pt x="1814" y="1395"/>
                  <a:pt x="1816" y="1395"/>
                  <a:pt x="1820" y="1395"/>
                </a:cubicBezTo>
                <a:cubicBezTo>
                  <a:pt x="1823" y="1395"/>
                  <a:pt x="1823" y="1394"/>
                  <a:pt x="1827" y="1392"/>
                </a:cubicBezTo>
                <a:cubicBezTo>
                  <a:pt x="1832" y="1390"/>
                  <a:pt x="1831" y="1389"/>
                  <a:pt x="1835" y="1389"/>
                </a:cubicBezTo>
                <a:cubicBezTo>
                  <a:pt x="1839" y="1389"/>
                  <a:pt x="1838" y="1389"/>
                  <a:pt x="1842" y="1391"/>
                </a:cubicBezTo>
                <a:cubicBezTo>
                  <a:pt x="1846" y="1393"/>
                  <a:pt x="1847" y="1394"/>
                  <a:pt x="1849" y="1392"/>
                </a:cubicBezTo>
                <a:cubicBezTo>
                  <a:pt x="1852" y="1391"/>
                  <a:pt x="1852" y="1390"/>
                  <a:pt x="1855" y="1391"/>
                </a:cubicBezTo>
                <a:cubicBezTo>
                  <a:pt x="1858" y="1392"/>
                  <a:pt x="1857" y="1395"/>
                  <a:pt x="1861" y="1392"/>
                </a:cubicBezTo>
                <a:cubicBezTo>
                  <a:pt x="1862" y="1390"/>
                  <a:pt x="1863" y="1389"/>
                  <a:pt x="1863" y="1389"/>
                </a:cubicBezTo>
                <a:cubicBezTo>
                  <a:pt x="1864" y="1387"/>
                  <a:pt x="1864" y="1387"/>
                  <a:pt x="1867" y="1387"/>
                </a:cubicBezTo>
                <a:cubicBezTo>
                  <a:pt x="1871" y="1387"/>
                  <a:pt x="1868" y="1389"/>
                  <a:pt x="1873" y="1389"/>
                </a:cubicBezTo>
                <a:cubicBezTo>
                  <a:pt x="1878" y="1389"/>
                  <a:pt x="1880" y="1389"/>
                  <a:pt x="1880" y="1389"/>
                </a:cubicBezTo>
                <a:cubicBezTo>
                  <a:pt x="1880" y="1389"/>
                  <a:pt x="1880" y="1388"/>
                  <a:pt x="1878" y="1381"/>
                </a:cubicBezTo>
                <a:cubicBezTo>
                  <a:pt x="1877" y="1374"/>
                  <a:pt x="1880" y="1375"/>
                  <a:pt x="1880" y="1371"/>
                </a:cubicBezTo>
                <a:cubicBezTo>
                  <a:pt x="1880" y="1367"/>
                  <a:pt x="1879" y="1363"/>
                  <a:pt x="1882" y="1364"/>
                </a:cubicBezTo>
                <a:cubicBezTo>
                  <a:pt x="1886" y="1365"/>
                  <a:pt x="1889" y="1365"/>
                  <a:pt x="1890" y="1368"/>
                </a:cubicBezTo>
                <a:cubicBezTo>
                  <a:pt x="1891" y="1371"/>
                  <a:pt x="1891" y="1373"/>
                  <a:pt x="1890" y="1375"/>
                </a:cubicBezTo>
                <a:cubicBezTo>
                  <a:pt x="1889" y="1378"/>
                  <a:pt x="1889" y="1383"/>
                  <a:pt x="1892" y="1384"/>
                </a:cubicBezTo>
                <a:cubicBezTo>
                  <a:pt x="1895" y="1385"/>
                  <a:pt x="1900" y="1385"/>
                  <a:pt x="1900" y="1388"/>
                </a:cubicBezTo>
                <a:cubicBezTo>
                  <a:pt x="1900" y="1390"/>
                  <a:pt x="1901" y="1392"/>
                  <a:pt x="1897" y="1393"/>
                </a:cubicBezTo>
                <a:cubicBezTo>
                  <a:pt x="1894" y="1394"/>
                  <a:pt x="1887" y="1394"/>
                  <a:pt x="1890" y="1395"/>
                </a:cubicBezTo>
                <a:cubicBezTo>
                  <a:pt x="1892" y="1396"/>
                  <a:pt x="1895" y="1396"/>
                  <a:pt x="1899" y="1395"/>
                </a:cubicBezTo>
                <a:cubicBezTo>
                  <a:pt x="1903" y="1395"/>
                  <a:pt x="1906" y="1397"/>
                  <a:pt x="1908" y="1393"/>
                </a:cubicBezTo>
                <a:cubicBezTo>
                  <a:pt x="1909" y="1389"/>
                  <a:pt x="1907" y="1387"/>
                  <a:pt x="1911" y="1386"/>
                </a:cubicBezTo>
                <a:cubicBezTo>
                  <a:pt x="1914" y="1386"/>
                  <a:pt x="1914" y="1388"/>
                  <a:pt x="1916" y="1385"/>
                </a:cubicBezTo>
                <a:cubicBezTo>
                  <a:pt x="1918" y="1382"/>
                  <a:pt x="1916" y="1381"/>
                  <a:pt x="1918" y="1379"/>
                </a:cubicBezTo>
                <a:cubicBezTo>
                  <a:pt x="1918" y="1378"/>
                  <a:pt x="1918" y="1378"/>
                  <a:pt x="1918" y="1378"/>
                </a:cubicBezTo>
                <a:cubicBezTo>
                  <a:pt x="1920" y="1376"/>
                  <a:pt x="1923" y="1375"/>
                  <a:pt x="1923" y="1378"/>
                </a:cubicBezTo>
                <a:cubicBezTo>
                  <a:pt x="1922" y="1380"/>
                  <a:pt x="1921" y="1380"/>
                  <a:pt x="1919" y="1383"/>
                </a:cubicBezTo>
                <a:cubicBezTo>
                  <a:pt x="1918" y="1386"/>
                  <a:pt x="1914" y="1386"/>
                  <a:pt x="1918" y="1388"/>
                </a:cubicBezTo>
                <a:cubicBezTo>
                  <a:pt x="1921" y="1389"/>
                  <a:pt x="1919" y="1389"/>
                  <a:pt x="1923" y="1387"/>
                </a:cubicBezTo>
                <a:cubicBezTo>
                  <a:pt x="1927" y="1385"/>
                  <a:pt x="1930" y="1383"/>
                  <a:pt x="1932" y="1379"/>
                </a:cubicBezTo>
                <a:cubicBezTo>
                  <a:pt x="1934" y="1375"/>
                  <a:pt x="1931" y="1369"/>
                  <a:pt x="1934" y="1370"/>
                </a:cubicBezTo>
                <a:cubicBezTo>
                  <a:pt x="1937" y="1372"/>
                  <a:pt x="1934" y="1375"/>
                  <a:pt x="1938" y="1374"/>
                </a:cubicBezTo>
                <a:cubicBezTo>
                  <a:pt x="1941" y="1373"/>
                  <a:pt x="1938" y="1367"/>
                  <a:pt x="1942" y="1369"/>
                </a:cubicBezTo>
                <a:cubicBezTo>
                  <a:pt x="1945" y="1371"/>
                  <a:pt x="1947" y="1372"/>
                  <a:pt x="1947" y="1374"/>
                </a:cubicBezTo>
                <a:cubicBezTo>
                  <a:pt x="1946" y="1376"/>
                  <a:pt x="1947" y="1378"/>
                  <a:pt x="1942" y="1379"/>
                </a:cubicBezTo>
                <a:cubicBezTo>
                  <a:pt x="1937" y="1380"/>
                  <a:pt x="1930" y="1383"/>
                  <a:pt x="1935" y="1382"/>
                </a:cubicBezTo>
                <a:cubicBezTo>
                  <a:pt x="1939" y="1382"/>
                  <a:pt x="1939" y="1383"/>
                  <a:pt x="1946" y="1380"/>
                </a:cubicBezTo>
                <a:cubicBezTo>
                  <a:pt x="1952" y="1378"/>
                  <a:pt x="1957" y="1376"/>
                  <a:pt x="1961" y="1376"/>
                </a:cubicBezTo>
                <a:cubicBezTo>
                  <a:pt x="1965" y="1376"/>
                  <a:pt x="1966" y="1377"/>
                  <a:pt x="1967" y="1375"/>
                </a:cubicBezTo>
                <a:cubicBezTo>
                  <a:pt x="1969" y="1374"/>
                  <a:pt x="1971" y="1367"/>
                  <a:pt x="1974" y="1368"/>
                </a:cubicBezTo>
                <a:cubicBezTo>
                  <a:pt x="1976" y="1370"/>
                  <a:pt x="1976" y="1373"/>
                  <a:pt x="1978" y="1371"/>
                </a:cubicBezTo>
                <a:cubicBezTo>
                  <a:pt x="1981" y="1369"/>
                  <a:pt x="1981" y="1366"/>
                  <a:pt x="1987" y="1369"/>
                </a:cubicBezTo>
                <a:cubicBezTo>
                  <a:pt x="1993" y="1371"/>
                  <a:pt x="1996" y="1374"/>
                  <a:pt x="1993" y="1374"/>
                </a:cubicBezTo>
                <a:cubicBezTo>
                  <a:pt x="1989" y="1374"/>
                  <a:pt x="1988" y="1372"/>
                  <a:pt x="1985" y="1373"/>
                </a:cubicBezTo>
                <a:cubicBezTo>
                  <a:pt x="1982" y="1374"/>
                  <a:pt x="1983" y="1374"/>
                  <a:pt x="1981" y="1375"/>
                </a:cubicBezTo>
                <a:cubicBezTo>
                  <a:pt x="1978" y="1375"/>
                  <a:pt x="1974" y="1375"/>
                  <a:pt x="1977" y="1376"/>
                </a:cubicBezTo>
                <a:cubicBezTo>
                  <a:pt x="1979" y="1377"/>
                  <a:pt x="1986" y="1376"/>
                  <a:pt x="1989" y="1378"/>
                </a:cubicBezTo>
                <a:cubicBezTo>
                  <a:pt x="1992" y="1379"/>
                  <a:pt x="1996" y="1378"/>
                  <a:pt x="1999" y="1379"/>
                </a:cubicBezTo>
                <a:cubicBezTo>
                  <a:pt x="2002" y="1381"/>
                  <a:pt x="2009" y="1384"/>
                  <a:pt x="2012" y="1386"/>
                </a:cubicBezTo>
                <a:cubicBezTo>
                  <a:pt x="2015" y="1388"/>
                  <a:pt x="2017" y="1392"/>
                  <a:pt x="2017" y="1388"/>
                </a:cubicBezTo>
                <a:cubicBezTo>
                  <a:pt x="2017" y="1385"/>
                  <a:pt x="2016" y="1385"/>
                  <a:pt x="2014" y="1382"/>
                </a:cubicBezTo>
                <a:cubicBezTo>
                  <a:pt x="2012" y="1380"/>
                  <a:pt x="2009" y="1378"/>
                  <a:pt x="2014" y="1378"/>
                </a:cubicBezTo>
                <a:cubicBezTo>
                  <a:pt x="2018" y="1378"/>
                  <a:pt x="2017" y="1381"/>
                  <a:pt x="2019" y="1379"/>
                </a:cubicBezTo>
                <a:cubicBezTo>
                  <a:pt x="2022" y="1378"/>
                  <a:pt x="2025" y="1373"/>
                  <a:pt x="2024" y="1376"/>
                </a:cubicBezTo>
                <a:cubicBezTo>
                  <a:pt x="2023" y="1380"/>
                  <a:pt x="2021" y="1381"/>
                  <a:pt x="2021" y="1384"/>
                </a:cubicBezTo>
                <a:cubicBezTo>
                  <a:pt x="2021" y="1386"/>
                  <a:pt x="2022" y="1387"/>
                  <a:pt x="2025" y="1388"/>
                </a:cubicBezTo>
                <a:cubicBezTo>
                  <a:pt x="2028" y="1390"/>
                  <a:pt x="2026" y="1390"/>
                  <a:pt x="2028" y="1393"/>
                </a:cubicBezTo>
                <a:cubicBezTo>
                  <a:pt x="2031" y="1395"/>
                  <a:pt x="2034" y="1398"/>
                  <a:pt x="2036" y="1399"/>
                </a:cubicBezTo>
                <a:cubicBezTo>
                  <a:pt x="2039" y="1400"/>
                  <a:pt x="2043" y="1402"/>
                  <a:pt x="2044" y="1405"/>
                </a:cubicBezTo>
                <a:cubicBezTo>
                  <a:pt x="2045" y="1407"/>
                  <a:pt x="2047" y="1411"/>
                  <a:pt x="2045" y="1412"/>
                </a:cubicBezTo>
                <a:cubicBezTo>
                  <a:pt x="2044" y="1413"/>
                  <a:pt x="2043" y="1414"/>
                  <a:pt x="2042" y="1412"/>
                </a:cubicBezTo>
                <a:cubicBezTo>
                  <a:pt x="2041" y="1409"/>
                  <a:pt x="2038" y="1409"/>
                  <a:pt x="2040" y="1412"/>
                </a:cubicBezTo>
                <a:cubicBezTo>
                  <a:pt x="2041" y="1415"/>
                  <a:pt x="2041" y="1416"/>
                  <a:pt x="2046" y="1416"/>
                </a:cubicBezTo>
                <a:cubicBezTo>
                  <a:pt x="2051" y="1416"/>
                  <a:pt x="2051" y="1412"/>
                  <a:pt x="2054" y="1412"/>
                </a:cubicBezTo>
                <a:cubicBezTo>
                  <a:pt x="2058" y="1412"/>
                  <a:pt x="2059" y="1413"/>
                  <a:pt x="2063" y="1411"/>
                </a:cubicBezTo>
                <a:cubicBezTo>
                  <a:pt x="2066" y="1408"/>
                  <a:pt x="2066" y="1406"/>
                  <a:pt x="2068" y="1406"/>
                </a:cubicBezTo>
                <a:cubicBezTo>
                  <a:pt x="2071" y="1405"/>
                  <a:pt x="2071" y="1408"/>
                  <a:pt x="2074" y="1406"/>
                </a:cubicBezTo>
                <a:cubicBezTo>
                  <a:pt x="2077" y="1405"/>
                  <a:pt x="2078" y="1404"/>
                  <a:pt x="2081" y="1402"/>
                </a:cubicBezTo>
                <a:cubicBezTo>
                  <a:pt x="2083" y="1400"/>
                  <a:pt x="2083" y="1399"/>
                  <a:pt x="2087" y="1397"/>
                </a:cubicBezTo>
                <a:cubicBezTo>
                  <a:pt x="2091" y="1395"/>
                  <a:pt x="2092" y="1395"/>
                  <a:pt x="2095" y="1395"/>
                </a:cubicBezTo>
                <a:cubicBezTo>
                  <a:pt x="2098" y="1394"/>
                  <a:pt x="2102" y="1397"/>
                  <a:pt x="2099" y="1393"/>
                </a:cubicBezTo>
                <a:cubicBezTo>
                  <a:pt x="2095" y="1389"/>
                  <a:pt x="2091" y="1392"/>
                  <a:pt x="2094" y="1388"/>
                </a:cubicBezTo>
                <a:cubicBezTo>
                  <a:pt x="2097" y="1384"/>
                  <a:pt x="2097" y="1384"/>
                  <a:pt x="2100" y="1382"/>
                </a:cubicBezTo>
                <a:cubicBezTo>
                  <a:pt x="2103" y="1380"/>
                  <a:pt x="2106" y="1380"/>
                  <a:pt x="2109" y="1380"/>
                </a:cubicBezTo>
                <a:cubicBezTo>
                  <a:pt x="2111" y="1380"/>
                  <a:pt x="2112" y="1378"/>
                  <a:pt x="2116" y="1378"/>
                </a:cubicBezTo>
                <a:cubicBezTo>
                  <a:pt x="2119" y="1379"/>
                  <a:pt x="2124" y="1382"/>
                  <a:pt x="2126" y="1383"/>
                </a:cubicBezTo>
                <a:cubicBezTo>
                  <a:pt x="2128" y="1384"/>
                  <a:pt x="2129" y="1383"/>
                  <a:pt x="2132" y="1385"/>
                </a:cubicBezTo>
                <a:cubicBezTo>
                  <a:pt x="2136" y="1387"/>
                  <a:pt x="2139" y="1387"/>
                  <a:pt x="2140" y="1390"/>
                </a:cubicBezTo>
                <a:cubicBezTo>
                  <a:pt x="2142" y="1393"/>
                  <a:pt x="2143" y="1396"/>
                  <a:pt x="2146" y="1398"/>
                </a:cubicBezTo>
                <a:cubicBezTo>
                  <a:pt x="2150" y="1400"/>
                  <a:pt x="2152" y="1398"/>
                  <a:pt x="2155" y="1402"/>
                </a:cubicBezTo>
                <a:cubicBezTo>
                  <a:pt x="2157" y="1407"/>
                  <a:pt x="2155" y="1409"/>
                  <a:pt x="2158" y="1412"/>
                </a:cubicBezTo>
                <a:cubicBezTo>
                  <a:pt x="2160" y="1414"/>
                  <a:pt x="2165" y="1416"/>
                  <a:pt x="2168" y="1418"/>
                </a:cubicBezTo>
                <a:cubicBezTo>
                  <a:pt x="2170" y="1420"/>
                  <a:pt x="2173" y="1422"/>
                  <a:pt x="2174" y="1424"/>
                </a:cubicBezTo>
                <a:cubicBezTo>
                  <a:pt x="2175" y="1427"/>
                  <a:pt x="2179" y="1431"/>
                  <a:pt x="2182" y="1431"/>
                </a:cubicBezTo>
                <a:cubicBezTo>
                  <a:pt x="2185" y="1431"/>
                  <a:pt x="2193" y="1430"/>
                  <a:pt x="2195" y="1432"/>
                </a:cubicBezTo>
                <a:cubicBezTo>
                  <a:pt x="2198" y="1433"/>
                  <a:pt x="2200" y="1437"/>
                  <a:pt x="2200" y="1440"/>
                </a:cubicBezTo>
                <a:cubicBezTo>
                  <a:pt x="2200" y="1442"/>
                  <a:pt x="2199" y="1443"/>
                  <a:pt x="2203" y="1445"/>
                </a:cubicBezTo>
                <a:cubicBezTo>
                  <a:pt x="2206" y="1446"/>
                  <a:pt x="2207" y="1446"/>
                  <a:pt x="2208" y="1448"/>
                </a:cubicBezTo>
                <a:cubicBezTo>
                  <a:pt x="2208" y="1451"/>
                  <a:pt x="2209" y="1453"/>
                  <a:pt x="2209" y="1457"/>
                </a:cubicBezTo>
                <a:cubicBezTo>
                  <a:pt x="2209" y="1461"/>
                  <a:pt x="2209" y="1466"/>
                  <a:pt x="2210" y="1468"/>
                </a:cubicBezTo>
                <a:cubicBezTo>
                  <a:pt x="2212" y="1470"/>
                  <a:pt x="2211" y="1475"/>
                  <a:pt x="2210" y="1478"/>
                </a:cubicBezTo>
                <a:cubicBezTo>
                  <a:pt x="2210" y="1482"/>
                  <a:pt x="2211" y="1489"/>
                  <a:pt x="2209" y="1493"/>
                </a:cubicBezTo>
                <a:cubicBezTo>
                  <a:pt x="2207" y="1496"/>
                  <a:pt x="2206" y="1490"/>
                  <a:pt x="2207" y="1498"/>
                </a:cubicBezTo>
                <a:cubicBezTo>
                  <a:pt x="2208" y="1505"/>
                  <a:pt x="2209" y="1507"/>
                  <a:pt x="2208" y="1511"/>
                </a:cubicBezTo>
                <a:cubicBezTo>
                  <a:pt x="2206" y="1515"/>
                  <a:pt x="2204" y="1513"/>
                  <a:pt x="2206" y="1517"/>
                </a:cubicBezTo>
                <a:cubicBezTo>
                  <a:pt x="2209" y="1521"/>
                  <a:pt x="2211" y="1521"/>
                  <a:pt x="2213" y="1523"/>
                </a:cubicBezTo>
                <a:cubicBezTo>
                  <a:pt x="2214" y="1525"/>
                  <a:pt x="2216" y="1529"/>
                  <a:pt x="2219" y="1525"/>
                </a:cubicBezTo>
                <a:cubicBezTo>
                  <a:pt x="2221" y="1520"/>
                  <a:pt x="2223" y="1518"/>
                  <a:pt x="2221" y="1516"/>
                </a:cubicBezTo>
                <a:cubicBezTo>
                  <a:pt x="2220" y="1513"/>
                  <a:pt x="2218" y="1515"/>
                  <a:pt x="2217" y="1511"/>
                </a:cubicBezTo>
                <a:cubicBezTo>
                  <a:pt x="2216" y="1507"/>
                  <a:pt x="2212" y="1504"/>
                  <a:pt x="2215" y="1505"/>
                </a:cubicBezTo>
                <a:cubicBezTo>
                  <a:pt x="2218" y="1506"/>
                  <a:pt x="2220" y="1511"/>
                  <a:pt x="2223" y="1511"/>
                </a:cubicBezTo>
                <a:cubicBezTo>
                  <a:pt x="2226" y="1510"/>
                  <a:pt x="2227" y="1507"/>
                  <a:pt x="2229" y="1510"/>
                </a:cubicBezTo>
                <a:cubicBezTo>
                  <a:pt x="2230" y="1513"/>
                  <a:pt x="2234" y="1517"/>
                  <a:pt x="2231" y="1521"/>
                </a:cubicBezTo>
                <a:cubicBezTo>
                  <a:pt x="2228" y="1524"/>
                  <a:pt x="2228" y="1523"/>
                  <a:pt x="2227" y="1526"/>
                </a:cubicBezTo>
                <a:cubicBezTo>
                  <a:pt x="2226" y="1528"/>
                  <a:pt x="2226" y="1532"/>
                  <a:pt x="2225" y="1533"/>
                </a:cubicBezTo>
                <a:cubicBezTo>
                  <a:pt x="2224" y="1535"/>
                  <a:pt x="2225" y="1537"/>
                  <a:pt x="2221" y="1537"/>
                </a:cubicBezTo>
                <a:cubicBezTo>
                  <a:pt x="2218" y="1537"/>
                  <a:pt x="2214" y="1537"/>
                  <a:pt x="2216" y="1538"/>
                </a:cubicBezTo>
                <a:cubicBezTo>
                  <a:pt x="2218" y="1540"/>
                  <a:pt x="2223" y="1543"/>
                  <a:pt x="2225" y="1545"/>
                </a:cubicBezTo>
                <a:cubicBezTo>
                  <a:pt x="2227" y="1547"/>
                  <a:pt x="2230" y="1549"/>
                  <a:pt x="2230" y="1551"/>
                </a:cubicBezTo>
                <a:cubicBezTo>
                  <a:pt x="2230" y="1553"/>
                  <a:pt x="2230" y="1556"/>
                  <a:pt x="2233" y="1560"/>
                </a:cubicBezTo>
                <a:cubicBezTo>
                  <a:pt x="2236" y="1565"/>
                  <a:pt x="2240" y="1571"/>
                  <a:pt x="2242" y="1574"/>
                </a:cubicBezTo>
                <a:cubicBezTo>
                  <a:pt x="2245" y="1576"/>
                  <a:pt x="2248" y="1580"/>
                  <a:pt x="2252" y="1580"/>
                </a:cubicBezTo>
                <a:cubicBezTo>
                  <a:pt x="2255" y="1580"/>
                  <a:pt x="2260" y="1583"/>
                  <a:pt x="2257" y="1578"/>
                </a:cubicBezTo>
                <a:cubicBezTo>
                  <a:pt x="2254" y="1574"/>
                  <a:pt x="2248" y="1570"/>
                  <a:pt x="2251" y="1570"/>
                </a:cubicBezTo>
                <a:cubicBezTo>
                  <a:pt x="2254" y="1570"/>
                  <a:pt x="2254" y="1574"/>
                  <a:pt x="2256" y="1572"/>
                </a:cubicBezTo>
                <a:cubicBezTo>
                  <a:pt x="2259" y="1571"/>
                  <a:pt x="2263" y="1567"/>
                  <a:pt x="2263" y="1569"/>
                </a:cubicBezTo>
                <a:cubicBezTo>
                  <a:pt x="2264" y="1570"/>
                  <a:pt x="2259" y="1572"/>
                  <a:pt x="2260" y="1574"/>
                </a:cubicBezTo>
                <a:cubicBezTo>
                  <a:pt x="2262" y="1576"/>
                  <a:pt x="2262" y="1584"/>
                  <a:pt x="2263" y="1588"/>
                </a:cubicBezTo>
                <a:cubicBezTo>
                  <a:pt x="2264" y="1591"/>
                  <a:pt x="2263" y="1595"/>
                  <a:pt x="2266" y="1595"/>
                </a:cubicBezTo>
                <a:cubicBezTo>
                  <a:pt x="2269" y="1596"/>
                  <a:pt x="2270" y="1596"/>
                  <a:pt x="2272" y="1594"/>
                </a:cubicBezTo>
                <a:cubicBezTo>
                  <a:pt x="2274" y="1591"/>
                  <a:pt x="2275" y="1586"/>
                  <a:pt x="2279" y="1584"/>
                </a:cubicBezTo>
                <a:cubicBezTo>
                  <a:pt x="2282" y="1583"/>
                  <a:pt x="2271" y="1593"/>
                  <a:pt x="2272" y="1597"/>
                </a:cubicBezTo>
                <a:cubicBezTo>
                  <a:pt x="2272" y="1601"/>
                  <a:pt x="2269" y="1599"/>
                  <a:pt x="2275" y="1602"/>
                </a:cubicBezTo>
                <a:cubicBezTo>
                  <a:pt x="2281" y="1605"/>
                  <a:pt x="2280" y="1607"/>
                  <a:pt x="2282" y="1611"/>
                </a:cubicBezTo>
                <a:cubicBezTo>
                  <a:pt x="2283" y="1615"/>
                  <a:pt x="2283" y="1615"/>
                  <a:pt x="2284" y="1619"/>
                </a:cubicBezTo>
                <a:cubicBezTo>
                  <a:pt x="2285" y="1623"/>
                  <a:pt x="2285" y="1624"/>
                  <a:pt x="2288" y="1625"/>
                </a:cubicBezTo>
                <a:cubicBezTo>
                  <a:pt x="2291" y="1627"/>
                  <a:pt x="2291" y="1628"/>
                  <a:pt x="2291" y="1630"/>
                </a:cubicBezTo>
                <a:cubicBezTo>
                  <a:pt x="2291" y="1632"/>
                  <a:pt x="2290" y="1635"/>
                  <a:pt x="2294" y="1634"/>
                </a:cubicBezTo>
                <a:cubicBezTo>
                  <a:pt x="2299" y="1633"/>
                  <a:pt x="2299" y="1632"/>
                  <a:pt x="2305" y="1633"/>
                </a:cubicBezTo>
                <a:cubicBezTo>
                  <a:pt x="2311" y="1634"/>
                  <a:pt x="2314" y="1634"/>
                  <a:pt x="2314" y="1637"/>
                </a:cubicBezTo>
                <a:cubicBezTo>
                  <a:pt x="2315" y="1640"/>
                  <a:pt x="2318" y="1642"/>
                  <a:pt x="2320" y="1644"/>
                </a:cubicBezTo>
                <a:cubicBezTo>
                  <a:pt x="2322" y="1647"/>
                  <a:pt x="2322" y="1649"/>
                  <a:pt x="2325" y="1652"/>
                </a:cubicBezTo>
                <a:cubicBezTo>
                  <a:pt x="2327" y="1654"/>
                  <a:pt x="2328" y="1656"/>
                  <a:pt x="2328" y="1658"/>
                </a:cubicBezTo>
                <a:cubicBezTo>
                  <a:pt x="2329" y="1660"/>
                  <a:pt x="2328" y="1663"/>
                  <a:pt x="2334" y="1663"/>
                </a:cubicBezTo>
                <a:cubicBezTo>
                  <a:pt x="2340" y="1664"/>
                  <a:pt x="2338" y="1665"/>
                  <a:pt x="2341" y="1666"/>
                </a:cubicBezTo>
                <a:cubicBezTo>
                  <a:pt x="2345" y="1667"/>
                  <a:pt x="2348" y="1670"/>
                  <a:pt x="2345" y="1671"/>
                </a:cubicBezTo>
                <a:cubicBezTo>
                  <a:pt x="2342" y="1672"/>
                  <a:pt x="2340" y="1671"/>
                  <a:pt x="2339" y="1670"/>
                </a:cubicBezTo>
                <a:cubicBezTo>
                  <a:pt x="2338" y="1668"/>
                  <a:pt x="2338" y="1667"/>
                  <a:pt x="2336" y="1668"/>
                </a:cubicBezTo>
                <a:cubicBezTo>
                  <a:pt x="2334" y="1669"/>
                  <a:pt x="2331" y="1668"/>
                  <a:pt x="2332" y="1671"/>
                </a:cubicBezTo>
                <a:cubicBezTo>
                  <a:pt x="2332" y="1671"/>
                  <a:pt x="2334" y="1677"/>
                  <a:pt x="2336" y="1679"/>
                </a:cubicBezTo>
                <a:cubicBezTo>
                  <a:pt x="2337" y="1681"/>
                  <a:pt x="2339" y="1682"/>
                  <a:pt x="2341" y="1680"/>
                </a:cubicBezTo>
                <a:cubicBezTo>
                  <a:pt x="2344" y="1678"/>
                  <a:pt x="2347" y="1676"/>
                  <a:pt x="2350" y="1675"/>
                </a:cubicBezTo>
                <a:cubicBezTo>
                  <a:pt x="2352" y="1674"/>
                  <a:pt x="2351" y="1675"/>
                  <a:pt x="2356" y="1675"/>
                </a:cubicBezTo>
                <a:cubicBezTo>
                  <a:pt x="2360" y="1675"/>
                  <a:pt x="2360" y="1677"/>
                  <a:pt x="2364" y="1673"/>
                </a:cubicBezTo>
                <a:cubicBezTo>
                  <a:pt x="2368" y="1669"/>
                  <a:pt x="2367" y="1667"/>
                  <a:pt x="2370" y="1667"/>
                </a:cubicBezTo>
                <a:cubicBezTo>
                  <a:pt x="2373" y="1667"/>
                  <a:pt x="2374" y="1667"/>
                  <a:pt x="2375" y="1668"/>
                </a:cubicBezTo>
                <a:cubicBezTo>
                  <a:pt x="2377" y="1669"/>
                  <a:pt x="2378" y="1668"/>
                  <a:pt x="2378" y="1670"/>
                </a:cubicBezTo>
                <a:cubicBezTo>
                  <a:pt x="2378" y="1672"/>
                  <a:pt x="2380" y="1669"/>
                  <a:pt x="2379" y="1666"/>
                </a:cubicBezTo>
                <a:cubicBezTo>
                  <a:pt x="2378" y="1662"/>
                  <a:pt x="2379" y="1661"/>
                  <a:pt x="2381" y="1657"/>
                </a:cubicBezTo>
                <a:cubicBezTo>
                  <a:pt x="2382" y="1654"/>
                  <a:pt x="2382" y="1653"/>
                  <a:pt x="2382" y="1651"/>
                </a:cubicBezTo>
                <a:cubicBezTo>
                  <a:pt x="2381" y="1649"/>
                  <a:pt x="2379" y="1648"/>
                  <a:pt x="2380" y="1644"/>
                </a:cubicBezTo>
                <a:cubicBezTo>
                  <a:pt x="2381" y="1640"/>
                  <a:pt x="2378" y="1640"/>
                  <a:pt x="2381" y="1637"/>
                </a:cubicBezTo>
                <a:cubicBezTo>
                  <a:pt x="2384" y="1633"/>
                  <a:pt x="2381" y="1632"/>
                  <a:pt x="2383" y="1630"/>
                </a:cubicBezTo>
                <a:cubicBezTo>
                  <a:pt x="2385" y="1628"/>
                  <a:pt x="2387" y="1627"/>
                  <a:pt x="2387" y="1623"/>
                </a:cubicBezTo>
                <a:cubicBezTo>
                  <a:pt x="2387" y="1619"/>
                  <a:pt x="2387" y="1614"/>
                  <a:pt x="2387" y="1605"/>
                </a:cubicBezTo>
                <a:cubicBezTo>
                  <a:pt x="2387" y="1595"/>
                  <a:pt x="2386" y="1590"/>
                  <a:pt x="2385" y="1579"/>
                </a:cubicBezTo>
                <a:cubicBezTo>
                  <a:pt x="2385" y="1569"/>
                  <a:pt x="2386" y="1570"/>
                  <a:pt x="2384" y="1566"/>
                </a:cubicBezTo>
                <a:cubicBezTo>
                  <a:pt x="2383" y="1561"/>
                  <a:pt x="2383" y="1562"/>
                  <a:pt x="2382" y="1557"/>
                </a:cubicBezTo>
                <a:cubicBezTo>
                  <a:pt x="2380" y="1553"/>
                  <a:pt x="2377" y="1551"/>
                  <a:pt x="2377" y="1548"/>
                </a:cubicBezTo>
                <a:cubicBezTo>
                  <a:pt x="2376" y="1545"/>
                  <a:pt x="2378" y="1545"/>
                  <a:pt x="2374" y="1542"/>
                </a:cubicBezTo>
                <a:cubicBezTo>
                  <a:pt x="2370" y="1538"/>
                  <a:pt x="2370" y="1537"/>
                  <a:pt x="2368" y="1536"/>
                </a:cubicBezTo>
                <a:cubicBezTo>
                  <a:pt x="2366" y="1536"/>
                  <a:pt x="2365" y="1537"/>
                  <a:pt x="2365" y="1533"/>
                </a:cubicBezTo>
                <a:cubicBezTo>
                  <a:pt x="2364" y="1529"/>
                  <a:pt x="2363" y="1529"/>
                  <a:pt x="2359" y="1521"/>
                </a:cubicBezTo>
                <a:cubicBezTo>
                  <a:pt x="2355" y="1512"/>
                  <a:pt x="2348" y="1503"/>
                  <a:pt x="2344" y="1497"/>
                </a:cubicBezTo>
                <a:cubicBezTo>
                  <a:pt x="2340" y="1491"/>
                  <a:pt x="2336" y="1485"/>
                  <a:pt x="2332" y="1479"/>
                </a:cubicBezTo>
                <a:cubicBezTo>
                  <a:pt x="2328" y="1473"/>
                  <a:pt x="2327" y="1470"/>
                  <a:pt x="2325" y="1465"/>
                </a:cubicBezTo>
                <a:cubicBezTo>
                  <a:pt x="2322" y="1460"/>
                  <a:pt x="2321" y="1459"/>
                  <a:pt x="2318" y="1452"/>
                </a:cubicBezTo>
                <a:cubicBezTo>
                  <a:pt x="2316" y="1446"/>
                  <a:pt x="2312" y="1438"/>
                  <a:pt x="2315" y="1439"/>
                </a:cubicBezTo>
                <a:cubicBezTo>
                  <a:pt x="2318" y="1440"/>
                  <a:pt x="2318" y="1443"/>
                  <a:pt x="2320" y="1445"/>
                </a:cubicBezTo>
                <a:cubicBezTo>
                  <a:pt x="2321" y="1447"/>
                  <a:pt x="2321" y="1449"/>
                  <a:pt x="2324" y="1449"/>
                </a:cubicBezTo>
                <a:cubicBezTo>
                  <a:pt x="2327" y="1449"/>
                  <a:pt x="2328" y="1449"/>
                  <a:pt x="2329" y="1451"/>
                </a:cubicBezTo>
                <a:cubicBezTo>
                  <a:pt x="2330" y="1454"/>
                  <a:pt x="2330" y="1457"/>
                  <a:pt x="2330" y="1461"/>
                </a:cubicBezTo>
                <a:cubicBezTo>
                  <a:pt x="2331" y="1466"/>
                  <a:pt x="2330" y="1466"/>
                  <a:pt x="2332" y="1470"/>
                </a:cubicBezTo>
                <a:cubicBezTo>
                  <a:pt x="2333" y="1473"/>
                  <a:pt x="2334" y="1474"/>
                  <a:pt x="2333" y="1467"/>
                </a:cubicBezTo>
                <a:cubicBezTo>
                  <a:pt x="2332" y="1460"/>
                  <a:pt x="2332" y="1460"/>
                  <a:pt x="2333" y="1457"/>
                </a:cubicBezTo>
                <a:cubicBezTo>
                  <a:pt x="2335" y="1454"/>
                  <a:pt x="2336" y="1454"/>
                  <a:pt x="2333" y="1450"/>
                </a:cubicBezTo>
                <a:cubicBezTo>
                  <a:pt x="2331" y="1447"/>
                  <a:pt x="2325" y="1441"/>
                  <a:pt x="2318" y="1434"/>
                </a:cubicBezTo>
                <a:cubicBezTo>
                  <a:pt x="2311" y="1427"/>
                  <a:pt x="2303" y="1421"/>
                  <a:pt x="2288" y="1393"/>
                </a:cubicBezTo>
                <a:cubicBezTo>
                  <a:pt x="2273" y="1364"/>
                  <a:pt x="2264" y="1350"/>
                  <a:pt x="2265" y="1344"/>
                </a:cubicBezTo>
                <a:cubicBezTo>
                  <a:pt x="2265" y="1337"/>
                  <a:pt x="2266" y="1336"/>
                  <a:pt x="2263" y="1334"/>
                </a:cubicBezTo>
                <a:cubicBezTo>
                  <a:pt x="2260" y="1331"/>
                  <a:pt x="2258" y="1331"/>
                  <a:pt x="2257" y="1328"/>
                </a:cubicBezTo>
                <a:cubicBezTo>
                  <a:pt x="2257" y="1326"/>
                  <a:pt x="2259" y="1327"/>
                  <a:pt x="2259" y="1322"/>
                </a:cubicBezTo>
                <a:cubicBezTo>
                  <a:pt x="2258" y="1318"/>
                  <a:pt x="2259" y="1317"/>
                  <a:pt x="2256" y="1317"/>
                </a:cubicBezTo>
                <a:cubicBezTo>
                  <a:pt x="2255" y="1317"/>
                  <a:pt x="2253" y="1317"/>
                  <a:pt x="2253" y="1316"/>
                </a:cubicBezTo>
                <a:cubicBezTo>
                  <a:pt x="2253" y="1316"/>
                  <a:pt x="2253" y="1315"/>
                  <a:pt x="2253" y="1314"/>
                </a:cubicBezTo>
                <a:cubicBezTo>
                  <a:pt x="2253" y="1312"/>
                  <a:pt x="2253" y="1311"/>
                  <a:pt x="2252" y="1309"/>
                </a:cubicBezTo>
                <a:cubicBezTo>
                  <a:pt x="2251" y="1307"/>
                  <a:pt x="2250" y="1307"/>
                  <a:pt x="2251" y="1305"/>
                </a:cubicBezTo>
                <a:cubicBezTo>
                  <a:pt x="2252" y="1303"/>
                  <a:pt x="2250" y="1306"/>
                  <a:pt x="2252" y="1303"/>
                </a:cubicBezTo>
                <a:cubicBezTo>
                  <a:pt x="2254" y="1300"/>
                  <a:pt x="2254" y="1300"/>
                  <a:pt x="2254" y="1300"/>
                </a:cubicBezTo>
                <a:cubicBezTo>
                  <a:pt x="2254" y="1298"/>
                  <a:pt x="2254" y="1298"/>
                  <a:pt x="2254" y="1298"/>
                </a:cubicBezTo>
                <a:cubicBezTo>
                  <a:pt x="2254" y="1298"/>
                  <a:pt x="2254" y="1298"/>
                  <a:pt x="2253" y="1297"/>
                </a:cubicBezTo>
                <a:cubicBezTo>
                  <a:pt x="2251" y="1296"/>
                  <a:pt x="2251" y="1299"/>
                  <a:pt x="2251" y="1296"/>
                </a:cubicBezTo>
                <a:cubicBezTo>
                  <a:pt x="2251" y="1294"/>
                  <a:pt x="2251" y="1294"/>
                  <a:pt x="2252" y="1293"/>
                </a:cubicBezTo>
                <a:cubicBezTo>
                  <a:pt x="2253" y="1292"/>
                  <a:pt x="2256" y="1294"/>
                  <a:pt x="2253" y="1292"/>
                </a:cubicBezTo>
                <a:cubicBezTo>
                  <a:pt x="2249" y="1289"/>
                  <a:pt x="2248" y="1292"/>
                  <a:pt x="2249" y="1289"/>
                </a:cubicBezTo>
                <a:cubicBezTo>
                  <a:pt x="2250" y="1286"/>
                  <a:pt x="2249" y="1287"/>
                  <a:pt x="2250" y="1286"/>
                </a:cubicBezTo>
                <a:cubicBezTo>
                  <a:pt x="2252" y="1285"/>
                  <a:pt x="2250" y="1286"/>
                  <a:pt x="2252" y="1285"/>
                </a:cubicBezTo>
                <a:cubicBezTo>
                  <a:pt x="2253" y="1285"/>
                  <a:pt x="2251" y="1285"/>
                  <a:pt x="2253" y="1285"/>
                </a:cubicBezTo>
                <a:cubicBezTo>
                  <a:pt x="2256" y="1285"/>
                  <a:pt x="2254" y="1286"/>
                  <a:pt x="2256" y="1285"/>
                </a:cubicBezTo>
                <a:cubicBezTo>
                  <a:pt x="2258" y="1284"/>
                  <a:pt x="2258" y="1285"/>
                  <a:pt x="2259" y="1283"/>
                </a:cubicBezTo>
                <a:cubicBezTo>
                  <a:pt x="2260" y="1282"/>
                  <a:pt x="2260" y="1281"/>
                  <a:pt x="2260" y="1281"/>
                </a:cubicBezTo>
                <a:cubicBezTo>
                  <a:pt x="2260" y="1281"/>
                  <a:pt x="2261" y="1279"/>
                  <a:pt x="2260" y="1278"/>
                </a:cubicBezTo>
                <a:cubicBezTo>
                  <a:pt x="2260" y="1276"/>
                  <a:pt x="2262" y="1277"/>
                  <a:pt x="2260" y="1276"/>
                </a:cubicBezTo>
                <a:cubicBezTo>
                  <a:pt x="2258" y="1276"/>
                  <a:pt x="2260" y="1276"/>
                  <a:pt x="2258" y="1276"/>
                </a:cubicBezTo>
                <a:cubicBezTo>
                  <a:pt x="2256" y="1275"/>
                  <a:pt x="2256" y="1275"/>
                  <a:pt x="2254" y="1275"/>
                </a:cubicBezTo>
                <a:cubicBezTo>
                  <a:pt x="2251" y="1275"/>
                  <a:pt x="2250" y="1277"/>
                  <a:pt x="2250" y="1275"/>
                </a:cubicBezTo>
                <a:cubicBezTo>
                  <a:pt x="2249" y="1274"/>
                  <a:pt x="2249" y="1274"/>
                  <a:pt x="2249" y="1274"/>
                </a:cubicBezTo>
                <a:cubicBezTo>
                  <a:pt x="2250" y="1273"/>
                  <a:pt x="2250" y="1273"/>
                  <a:pt x="2250" y="1273"/>
                </a:cubicBezTo>
                <a:cubicBezTo>
                  <a:pt x="2250" y="1273"/>
                  <a:pt x="2251" y="1273"/>
                  <a:pt x="2253" y="1273"/>
                </a:cubicBezTo>
                <a:cubicBezTo>
                  <a:pt x="2255" y="1273"/>
                  <a:pt x="2256" y="1273"/>
                  <a:pt x="2256" y="1273"/>
                </a:cubicBezTo>
                <a:cubicBezTo>
                  <a:pt x="2256" y="1273"/>
                  <a:pt x="2256" y="1273"/>
                  <a:pt x="2257" y="1272"/>
                </a:cubicBezTo>
                <a:cubicBezTo>
                  <a:pt x="2258" y="1271"/>
                  <a:pt x="2257" y="1273"/>
                  <a:pt x="2258" y="1271"/>
                </a:cubicBezTo>
                <a:cubicBezTo>
                  <a:pt x="2259" y="1269"/>
                  <a:pt x="2259" y="1269"/>
                  <a:pt x="2259" y="1269"/>
                </a:cubicBezTo>
                <a:cubicBezTo>
                  <a:pt x="2259" y="1269"/>
                  <a:pt x="2259" y="1268"/>
                  <a:pt x="2261" y="1266"/>
                </a:cubicBezTo>
                <a:cubicBezTo>
                  <a:pt x="2262" y="1265"/>
                  <a:pt x="2263" y="1264"/>
                  <a:pt x="2263" y="1264"/>
                </a:cubicBezTo>
                <a:cubicBezTo>
                  <a:pt x="2263" y="1264"/>
                  <a:pt x="2265" y="1263"/>
                  <a:pt x="2264" y="1263"/>
                </a:cubicBezTo>
                <a:cubicBezTo>
                  <a:pt x="2262" y="1262"/>
                  <a:pt x="2264" y="1262"/>
                  <a:pt x="2262" y="1262"/>
                </a:cubicBezTo>
                <a:cubicBezTo>
                  <a:pt x="2260" y="1262"/>
                  <a:pt x="2259" y="1262"/>
                  <a:pt x="2259" y="1262"/>
                </a:cubicBezTo>
                <a:cubicBezTo>
                  <a:pt x="2259" y="1262"/>
                  <a:pt x="2258" y="1262"/>
                  <a:pt x="2258" y="1261"/>
                </a:cubicBezTo>
                <a:cubicBezTo>
                  <a:pt x="2258" y="1260"/>
                  <a:pt x="2258" y="1260"/>
                  <a:pt x="2258" y="1260"/>
                </a:cubicBezTo>
                <a:cubicBezTo>
                  <a:pt x="2259" y="1258"/>
                  <a:pt x="2259" y="1258"/>
                  <a:pt x="2259" y="1258"/>
                </a:cubicBezTo>
                <a:cubicBezTo>
                  <a:pt x="2259" y="1258"/>
                  <a:pt x="2260" y="1258"/>
                  <a:pt x="2261" y="1257"/>
                </a:cubicBezTo>
                <a:cubicBezTo>
                  <a:pt x="2264" y="1256"/>
                  <a:pt x="2262" y="1259"/>
                  <a:pt x="2264" y="1256"/>
                </a:cubicBezTo>
                <a:cubicBezTo>
                  <a:pt x="2266" y="1253"/>
                  <a:pt x="2266" y="1254"/>
                  <a:pt x="2266" y="1253"/>
                </a:cubicBezTo>
                <a:cubicBezTo>
                  <a:pt x="2266" y="1251"/>
                  <a:pt x="2266" y="1251"/>
                  <a:pt x="2266" y="1251"/>
                </a:cubicBezTo>
                <a:cubicBezTo>
                  <a:pt x="2266" y="1251"/>
                  <a:pt x="2267" y="1250"/>
                  <a:pt x="2265" y="1250"/>
                </a:cubicBezTo>
                <a:cubicBezTo>
                  <a:pt x="2264" y="1250"/>
                  <a:pt x="2266" y="1250"/>
                  <a:pt x="2264" y="1250"/>
                </a:cubicBezTo>
                <a:cubicBezTo>
                  <a:pt x="2261" y="1249"/>
                  <a:pt x="2261" y="1249"/>
                  <a:pt x="2261" y="1249"/>
                </a:cubicBezTo>
                <a:cubicBezTo>
                  <a:pt x="2261" y="1249"/>
                  <a:pt x="2260" y="1249"/>
                  <a:pt x="2260" y="1247"/>
                </a:cubicBezTo>
                <a:cubicBezTo>
                  <a:pt x="2260" y="1245"/>
                  <a:pt x="2258" y="1246"/>
                  <a:pt x="2260" y="1245"/>
                </a:cubicBezTo>
                <a:cubicBezTo>
                  <a:pt x="2263" y="1245"/>
                  <a:pt x="2260" y="1246"/>
                  <a:pt x="2263" y="1245"/>
                </a:cubicBezTo>
                <a:cubicBezTo>
                  <a:pt x="2266" y="1243"/>
                  <a:pt x="2266" y="1243"/>
                  <a:pt x="2266" y="1243"/>
                </a:cubicBezTo>
                <a:cubicBezTo>
                  <a:pt x="2268" y="1242"/>
                  <a:pt x="2268" y="1242"/>
                  <a:pt x="2268" y="1242"/>
                </a:cubicBezTo>
                <a:cubicBezTo>
                  <a:pt x="2268" y="1242"/>
                  <a:pt x="2269" y="1241"/>
                  <a:pt x="2266" y="1240"/>
                </a:cubicBezTo>
                <a:cubicBezTo>
                  <a:pt x="2264" y="1238"/>
                  <a:pt x="2264" y="1238"/>
                  <a:pt x="2264" y="1238"/>
                </a:cubicBezTo>
                <a:cubicBezTo>
                  <a:pt x="2264" y="1238"/>
                  <a:pt x="2262" y="1237"/>
                  <a:pt x="2263" y="1235"/>
                </a:cubicBezTo>
                <a:cubicBezTo>
                  <a:pt x="2265" y="1234"/>
                  <a:pt x="2266" y="1234"/>
                  <a:pt x="2266" y="1234"/>
                </a:cubicBezTo>
                <a:cubicBezTo>
                  <a:pt x="2266" y="1234"/>
                  <a:pt x="2270" y="1239"/>
                  <a:pt x="2271" y="1237"/>
                </a:cubicBezTo>
                <a:cubicBezTo>
                  <a:pt x="2272" y="1236"/>
                  <a:pt x="2272" y="1237"/>
                  <a:pt x="2273" y="1235"/>
                </a:cubicBezTo>
                <a:cubicBezTo>
                  <a:pt x="2274" y="1232"/>
                  <a:pt x="2274" y="1232"/>
                  <a:pt x="2274" y="1232"/>
                </a:cubicBezTo>
                <a:cubicBezTo>
                  <a:pt x="2274" y="1232"/>
                  <a:pt x="2273" y="1230"/>
                  <a:pt x="2274" y="1230"/>
                </a:cubicBezTo>
                <a:cubicBezTo>
                  <a:pt x="2276" y="1229"/>
                  <a:pt x="2275" y="1230"/>
                  <a:pt x="2276" y="1229"/>
                </a:cubicBezTo>
                <a:cubicBezTo>
                  <a:pt x="2277" y="1227"/>
                  <a:pt x="2276" y="1229"/>
                  <a:pt x="2277" y="1227"/>
                </a:cubicBezTo>
                <a:cubicBezTo>
                  <a:pt x="2277" y="1226"/>
                  <a:pt x="2278" y="1227"/>
                  <a:pt x="2278" y="1227"/>
                </a:cubicBezTo>
                <a:cubicBezTo>
                  <a:pt x="2278" y="1227"/>
                  <a:pt x="2278" y="1226"/>
                  <a:pt x="2278" y="1226"/>
                </a:cubicBezTo>
                <a:cubicBezTo>
                  <a:pt x="2277" y="1224"/>
                  <a:pt x="2278" y="1225"/>
                  <a:pt x="2277" y="1224"/>
                </a:cubicBezTo>
                <a:cubicBezTo>
                  <a:pt x="2275" y="1222"/>
                  <a:pt x="2276" y="1225"/>
                  <a:pt x="2275" y="1222"/>
                </a:cubicBezTo>
                <a:cubicBezTo>
                  <a:pt x="2275" y="1220"/>
                  <a:pt x="2275" y="1220"/>
                  <a:pt x="2275" y="1220"/>
                </a:cubicBezTo>
                <a:cubicBezTo>
                  <a:pt x="2275" y="1220"/>
                  <a:pt x="2274" y="1219"/>
                  <a:pt x="2275" y="1217"/>
                </a:cubicBezTo>
                <a:cubicBezTo>
                  <a:pt x="2277" y="1214"/>
                  <a:pt x="2278" y="1212"/>
                  <a:pt x="2278" y="1212"/>
                </a:cubicBezTo>
                <a:cubicBezTo>
                  <a:pt x="2280" y="1213"/>
                  <a:pt x="2280" y="1217"/>
                  <a:pt x="2283" y="1213"/>
                </a:cubicBezTo>
                <a:cubicBezTo>
                  <a:pt x="2285" y="1210"/>
                  <a:pt x="2285" y="1210"/>
                  <a:pt x="2285" y="1210"/>
                </a:cubicBezTo>
                <a:cubicBezTo>
                  <a:pt x="2285" y="1210"/>
                  <a:pt x="2280" y="1209"/>
                  <a:pt x="2279" y="1207"/>
                </a:cubicBezTo>
                <a:cubicBezTo>
                  <a:pt x="2278" y="1204"/>
                  <a:pt x="2278" y="1204"/>
                  <a:pt x="2277" y="1203"/>
                </a:cubicBezTo>
                <a:cubicBezTo>
                  <a:pt x="2276" y="1202"/>
                  <a:pt x="2276" y="1201"/>
                  <a:pt x="2276" y="1201"/>
                </a:cubicBezTo>
                <a:cubicBezTo>
                  <a:pt x="2276" y="1201"/>
                  <a:pt x="2273" y="1197"/>
                  <a:pt x="2273" y="1194"/>
                </a:cubicBezTo>
                <a:cubicBezTo>
                  <a:pt x="2273" y="1192"/>
                  <a:pt x="2270" y="1188"/>
                  <a:pt x="2273" y="1192"/>
                </a:cubicBezTo>
                <a:cubicBezTo>
                  <a:pt x="2275" y="1196"/>
                  <a:pt x="2277" y="1197"/>
                  <a:pt x="2278" y="1199"/>
                </a:cubicBezTo>
                <a:cubicBezTo>
                  <a:pt x="2279" y="1201"/>
                  <a:pt x="2277" y="1200"/>
                  <a:pt x="2279" y="1201"/>
                </a:cubicBezTo>
                <a:cubicBezTo>
                  <a:pt x="2281" y="1202"/>
                  <a:pt x="2280" y="1205"/>
                  <a:pt x="2281" y="1202"/>
                </a:cubicBezTo>
                <a:cubicBezTo>
                  <a:pt x="2282" y="1198"/>
                  <a:pt x="2281" y="1198"/>
                  <a:pt x="2282" y="1198"/>
                </a:cubicBezTo>
                <a:cubicBezTo>
                  <a:pt x="2283" y="1199"/>
                  <a:pt x="2282" y="1197"/>
                  <a:pt x="2284" y="1200"/>
                </a:cubicBezTo>
                <a:cubicBezTo>
                  <a:pt x="2286" y="1204"/>
                  <a:pt x="2287" y="1206"/>
                  <a:pt x="2288" y="1205"/>
                </a:cubicBezTo>
                <a:cubicBezTo>
                  <a:pt x="2290" y="1204"/>
                  <a:pt x="2287" y="1206"/>
                  <a:pt x="2290" y="1204"/>
                </a:cubicBezTo>
                <a:cubicBezTo>
                  <a:pt x="2292" y="1202"/>
                  <a:pt x="2293" y="1203"/>
                  <a:pt x="2293" y="1201"/>
                </a:cubicBezTo>
                <a:cubicBezTo>
                  <a:pt x="2293" y="1198"/>
                  <a:pt x="2293" y="1198"/>
                  <a:pt x="2293" y="1196"/>
                </a:cubicBezTo>
                <a:cubicBezTo>
                  <a:pt x="2294" y="1194"/>
                  <a:pt x="2294" y="1194"/>
                  <a:pt x="2294" y="1193"/>
                </a:cubicBezTo>
                <a:cubicBezTo>
                  <a:pt x="2293" y="1192"/>
                  <a:pt x="2289" y="1191"/>
                  <a:pt x="2287" y="1191"/>
                </a:cubicBezTo>
                <a:cubicBezTo>
                  <a:pt x="2285" y="1191"/>
                  <a:pt x="2286" y="1192"/>
                  <a:pt x="2284" y="1191"/>
                </a:cubicBezTo>
                <a:cubicBezTo>
                  <a:pt x="2282" y="1190"/>
                  <a:pt x="2278" y="1190"/>
                  <a:pt x="2282" y="1189"/>
                </a:cubicBezTo>
                <a:cubicBezTo>
                  <a:pt x="2286" y="1187"/>
                  <a:pt x="2286" y="1185"/>
                  <a:pt x="2290" y="1187"/>
                </a:cubicBezTo>
                <a:cubicBezTo>
                  <a:pt x="2293" y="1188"/>
                  <a:pt x="2293" y="1189"/>
                  <a:pt x="2296" y="1187"/>
                </a:cubicBezTo>
                <a:cubicBezTo>
                  <a:pt x="2298" y="1186"/>
                  <a:pt x="2296" y="1186"/>
                  <a:pt x="2299" y="1185"/>
                </a:cubicBezTo>
                <a:cubicBezTo>
                  <a:pt x="2303" y="1184"/>
                  <a:pt x="2304" y="1185"/>
                  <a:pt x="2304" y="1183"/>
                </a:cubicBezTo>
                <a:cubicBezTo>
                  <a:pt x="2304" y="1182"/>
                  <a:pt x="2302" y="1180"/>
                  <a:pt x="2305" y="1180"/>
                </a:cubicBezTo>
                <a:cubicBezTo>
                  <a:pt x="2308" y="1180"/>
                  <a:pt x="2306" y="1180"/>
                  <a:pt x="2311" y="1179"/>
                </a:cubicBezTo>
                <a:cubicBezTo>
                  <a:pt x="2316" y="1178"/>
                  <a:pt x="2316" y="1179"/>
                  <a:pt x="2317" y="1176"/>
                </a:cubicBezTo>
                <a:cubicBezTo>
                  <a:pt x="2317" y="1174"/>
                  <a:pt x="2316" y="1174"/>
                  <a:pt x="2318" y="1173"/>
                </a:cubicBezTo>
                <a:cubicBezTo>
                  <a:pt x="2321" y="1172"/>
                  <a:pt x="2323" y="1172"/>
                  <a:pt x="2322" y="1170"/>
                </a:cubicBezTo>
                <a:cubicBezTo>
                  <a:pt x="2321" y="1168"/>
                  <a:pt x="2324" y="1172"/>
                  <a:pt x="2321" y="1168"/>
                </a:cubicBezTo>
                <a:cubicBezTo>
                  <a:pt x="2317" y="1164"/>
                  <a:pt x="2315" y="1163"/>
                  <a:pt x="2317" y="1161"/>
                </a:cubicBezTo>
                <a:cubicBezTo>
                  <a:pt x="2319" y="1160"/>
                  <a:pt x="2320" y="1159"/>
                  <a:pt x="2321" y="1161"/>
                </a:cubicBezTo>
                <a:cubicBezTo>
                  <a:pt x="2322" y="1163"/>
                  <a:pt x="2321" y="1165"/>
                  <a:pt x="2324" y="1164"/>
                </a:cubicBezTo>
                <a:cubicBezTo>
                  <a:pt x="2326" y="1163"/>
                  <a:pt x="2325" y="1163"/>
                  <a:pt x="2329" y="1160"/>
                </a:cubicBezTo>
                <a:cubicBezTo>
                  <a:pt x="2332" y="1157"/>
                  <a:pt x="2328" y="1155"/>
                  <a:pt x="2331" y="1155"/>
                </a:cubicBezTo>
                <a:cubicBezTo>
                  <a:pt x="2334" y="1154"/>
                  <a:pt x="2335" y="1156"/>
                  <a:pt x="2335" y="1153"/>
                </a:cubicBezTo>
                <a:cubicBezTo>
                  <a:pt x="2335" y="1150"/>
                  <a:pt x="2334" y="1150"/>
                  <a:pt x="2335" y="1148"/>
                </a:cubicBezTo>
                <a:cubicBezTo>
                  <a:pt x="2337" y="1145"/>
                  <a:pt x="2335" y="1145"/>
                  <a:pt x="2339" y="1145"/>
                </a:cubicBezTo>
                <a:cubicBezTo>
                  <a:pt x="2342" y="1145"/>
                  <a:pt x="2346" y="1147"/>
                  <a:pt x="2346" y="1143"/>
                </a:cubicBezTo>
                <a:cubicBezTo>
                  <a:pt x="2347" y="1139"/>
                  <a:pt x="2346" y="1138"/>
                  <a:pt x="2348" y="1137"/>
                </a:cubicBezTo>
                <a:cubicBezTo>
                  <a:pt x="2351" y="1135"/>
                  <a:pt x="2352" y="1136"/>
                  <a:pt x="2352" y="1134"/>
                </a:cubicBezTo>
                <a:cubicBezTo>
                  <a:pt x="2353" y="1131"/>
                  <a:pt x="2351" y="1130"/>
                  <a:pt x="2350" y="1127"/>
                </a:cubicBezTo>
                <a:cubicBezTo>
                  <a:pt x="2349" y="1125"/>
                  <a:pt x="2349" y="1124"/>
                  <a:pt x="2349" y="1122"/>
                </a:cubicBezTo>
                <a:cubicBezTo>
                  <a:pt x="2349" y="1121"/>
                  <a:pt x="2349" y="1121"/>
                  <a:pt x="2351" y="1124"/>
                </a:cubicBezTo>
                <a:cubicBezTo>
                  <a:pt x="2353" y="1127"/>
                  <a:pt x="2352" y="1134"/>
                  <a:pt x="2354" y="1129"/>
                </a:cubicBezTo>
                <a:cubicBezTo>
                  <a:pt x="2355" y="1124"/>
                  <a:pt x="2354" y="1124"/>
                  <a:pt x="2354" y="1121"/>
                </a:cubicBezTo>
                <a:cubicBezTo>
                  <a:pt x="2354" y="1117"/>
                  <a:pt x="2352" y="1118"/>
                  <a:pt x="2355" y="1113"/>
                </a:cubicBezTo>
                <a:cubicBezTo>
                  <a:pt x="2358" y="1107"/>
                  <a:pt x="2358" y="1107"/>
                  <a:pt x="2360" y="1103"/>
                </a:cubicBezTo>
                <a:cubicBezTo>
                  <a:pt x="2362" y="1100"/>
                  <a:pt x="2361" y="1100"/>
                  <a:pt x="2363" y="1097"/>
                </a:cubicBezTo>
                <a:cubicBezTo>
                  <a:pt x="2364" y="1094"/>
                  <a:pt x="2364" y="1094"/>
                  <a:pt x="2366" y="1092"/>
                </a:cubicBezTo>
                <a:cubicBezTo>
                  <a:pt x="2368" y="1090"/>
                  <a:pt x="2366" y="1090"/>
                  <a:pt x="2369" y="1088"/>
                </a:cubicBezTo>
                <a:cubicBezTo>
                  <a:pt x="2372" y="1085"/>
                  <a:pt x="2377" y="1084"/>
                  <a:pt x="2378" y="1081"/>
                </a:cubicBezTo>
                <a:cubicBezTo>
                  <a:pt x="2378" y="1081"/>
                  <a:pt x="2379" y="1080"/>
                  <a:pt x="2379" y="1080"/>
                </a:cubicBezTo>
                <a:cubicBezTo>
                  <a:pt x="2379" y="1078"/>
                  <a:pt x="2378" y="1078"/>
                  <a:pt x="2381" y="1077"/>
                </a:cubicBezTo>
                <a:cubicBezTo>
                  <a:pt x="2384" y="1077"/>
                  <a:pt x="2387" y="1075"/>
                  <a:pt x="2390" y="1074"/>
                </a:cubicBezTo>
                <a:cubicBezTo>
                  <a:pt x="2393" y="1072"/>
                  <a:pt x="2391" y="1073"/>
                  <a:pt x="2394" y="1073"/>
                </a:cubicBezTo>
                <a:cubicBezTo>
                  <a:pt x="2397" y="1072"/>
                  <a:pt x="2399" y="1072"/>
                  <a:pt x="2402" y="1071"/>
                </a:cubicBezTo>
                <a:cubicBezTo>
                  <a:pt x="2405" y="1070"/>
                  <a:pt x="2408" y="1074"/>
                  <a:pt x="2409" y="1069"/>
                </a:cubicBezTo>
                <a:cubicBezTo>
                  <a:pt x="2411" y="1064"/>
                  <a:pt x="2411" y="1065"/>
                  <a:pt x="2412" y="1060"/>
                </a:cubicBezTo>
                <a:cubicBezTo>
                  <a:pt x="2412" y="1055"/>
                  <a:pt x="2413" y="1052"/>
                  <a:pt x="2415" y="1047"/>
                </a:cubicBezTo>
                <a:cubicBezTo>
                  <a:pt x="2416" y="1043"/>
                  <a:pt x="2416" y="1041"/>
                  <a:pt x="2421" y="1034"/>
                </a:cubicBezTo>
                <a:cubicBezTo>
                  <a:pt x="2426" y="1028"/>
                  <a:pt x="2432" y="1029"/>
                  <a:pt x="2432" y="1024"/>
                </a:cubicBezTo>
                <a:cubicBezTo>
                  <a:pt x="2432" y="1019"/>
                  <a:pt x="2432" y="1021"/>
                  <a:pt x="2432" y="1018"/>
                </a:cubicBezTo>
                <a:cubicBezTo>
                  <a:pt x="2433" y="1015"/>
                  <a:pt x="2433" y="1011"/>
                  <a:pt x="2434" y="1014"/>
                </a:cubicBezTo>
                <a:cubicBezTo>
                  <a:pt x="2435" y="1016"/>
                  <a:pt x="2433" y="1021"/>
                  <a:pt x="2435" y="1020"/>
                </a:cubicBezTo>
                <a:cubicBezTo>
                  <a:pt x="2437" y="1019"/>
                  <a:pt x="2439" y="1019"/>
                  <a:pt x="2441" y="1016"/>
                </a:cubicBezTo>
                <a:cubicBezTo>
                  <a:pt x="2442" y="1013"/>
                  <a:pt x="2443" y="1008"/>
                  <a:pt x="2445" y="1007"/>
                </a:cubicBezTo>
                <a:cubicBezTo>
                  <a:pt x="2448" y="1006"/>
                  <a:pt x="2443" y="1008"/>
                  <a:pt x="2449" y="1008"/>
                </a:cubicBezTo>
                <a:cubicBezTo>
                  <a:pt x="2455" y="1008"/>
                  <a:pt x="2457" y="1005"/>
                  <a:pt x="2461" y="1003"/>
                </a:cubicBezTo>
                <a:cubicBezTo>
                  <a:pt x="2465" y="1000"/>
                  <a:pt x="2464" y="998"/>
                  <a:pt x="2466" y="999"/>
                </a:cubicBezTo>
                <a:cubicBezTo>
                  <a:pt x="2469" y="1000"/>
                  <a:pt x="2468" y="1003"/>
                  <a:pt x="2470" y="1001"/>
                </a:cubicBezTo>
                <a:cubicBezTo>
                  <a:pt x="2471" y="998"/>
                  <a:pt x="2469" y="998"/>
                  <a:pt x="2471" y="998"/>
                </a:cubicBezTo>
                <a:cubicBezTo>
                  <a:pt x="2474" y="998"/>
                  <a:pt x="2475" y="1001"/>
                  <a:pt x="2476" y="999"/>
                </a:cubicBezTo>
                <a:cubicBezTo>
                  <a:pt x="2478" y="998"/>
                  <a:pt x="2476" y="999"/>
                  <a:pt x="2480" y="993"/>
                </a:cubicBezTo>
                <a:cubicBezTo>
                  <a:pt x="2484" y="987"/>
                  <a:pt x="2486" y="987"/>
                  <a:pt x="2486" y="983"/>
                </a:cubicBezTo>
                <a:cubicBezTo>
                  <a:pt x="2486" y="980"/>
                  <a:pt x="2487" y="977"/>
                  <a:pt x="2485" y="979"/>
                </a:cubicBezTo>
                <a:cubicBezTo>
                  <a:pt x="2483" y="981"/>
                  <a:pt x="2483" y="984"/>
                  <a:pt x="2481" y="983"/>
                </a:cubicBezTo>
                <a:cubicBezTo>
                  <a:pt x="2480" y="982"/>
                  <a:pt x="2480" y="983"/>
                  <a:pt x="2479" y="980"/>
                </a:cubicBezTo>
                <a:cubicBezTo>
                  <a:pt x="2479" y="977"/>
                  <a:pt x="2479" y="975"/>
                  <a:pt x="2477" y="976"/>
                </a:cubicBezTo>
                <a:cubicBezTo>
                  <a:pt x="2475" y="978"/>
                  <a:pt x="2476" y="978"/>
                  <a:pt x="2474" y="980"/>
                </a:cubicBezTo>
                <a:cubicBezTo>
                  <a:pt x="2473" y="983"/>
                  <a:pt x="2473" y="983"/>
                  <a:pt x="2471" y="983"/>
                </a:cubicBezTo>
                <a:cubicBezTo>
                  <a:pt x="2469" y="984"/>
                  <a:pt x="2471" y="982"/>
                  <a:pt x="2469" y="984"/>
                </a:cubicBezTo>
                <a:cubicBezTo>
                  <a:pt x="2467" y="986"/>
                  <a:pt x="2467" y="987"/>
                  <a:pt x="2465" y="988"/>
                </a:cubicBezTo>
                <a:cubicBezTo>
                  <a:pt x="2463" y="989"/>
                  <a:pt x="2462" y="990"/>
                  <a:pt x="2460" y="990"/>
                </a:cubicBezTo>
                <a:cubicBezTo>
                  <a:pt x="2458" y="990"/>
                  <a:pt x="2458" y="991"/>
                  <a:pt x="2455" y="989"/>
                </a:cubicBezTo>
                <a:cubicBezTo>
                  <a:pt x="2452" y="987"/>
                  <a:pt x="2453" y="990"/>
                  <a:pt x="2450" y="986"/>
                </a:cubicBezTo>
                <a:cubicBezTo>
                  <a:pt x="2447" y="983"/>
                  <a:pt x="2447" y="984"/>
                  <a:pt x="2445" y="982"/>
                </a:cubicBezTo>
                <a:cubicBezTo>
                  <a:pt x="2443" y="979"/>
                  <a:pt x="2440" y="979"/>
                  <a:pt x="2443" y="979"/>
                </a:cubicBezTo>
                <a:cubicBezTo>
                  <a:pt x="2446" y="979"/>
                  <a:pt x="2450" y="980"/>
                  <a:pt x="2452" y="982"/>
                </a:cubicBezTo>
                <a:cubicBezTo>
                  <a:pt x="2454" y="983"/>
                  <a:pt x="2454" y="985"/>
                  <a:pt x="2457" y="984"/>
                </a:cubicBezTo>
                <a:cubicBezTo>
                  <a:pt x="2461" y="984"/>
                  <a:pt x="2460" y="986"/>
                  <a:pt x="2464" y="982"/>
                </a:cubicBezTo>
                <a:cubicBezTo>
                  <a:pt x="2468" y="978"/>
                  <a:pt x="2469" y="978"/>
                  <a:pt x="2469" y="976"/>
                </a:cubicBezTo>
                <a:cubicBezTo>
                  <a:pt x="2469" y="973"/>
                  <a:pt x="2466" y="975"/>
                  <a:pt x="2466" y="972"/>
                </a:cubicBezTo>
                <a:cubicBezTo>
                  <a:pt x="2466" y="969"/>
                  <a:pt x="2466" y="969"/>
                  <a:pt x="2469" y="968"/>
                </a:cubicBezTo>
                <a:cubicBezTo>
                  <a:pt x="2472" y="967"/>
                  <a:pt x="2474" y="967"/>
                  <a:pt x="2471" y="963"/>
                </a:cubicBezTo>
                <a:cubicBezTo>
                  <a:pt x="2469" y="960"/>
                  <a:pt x="2470" y="959"/>
                  <a:pt x="2463" y="959"/>
                </a:cubicBezTo>
                <a:cubicBezTo>
                  <a:pt x="2456" y="959"/>
                  <a:pt x="2458" y="960"/>
                  <a:pt x="2452" y="958"/>
                </a:cubicBezTo>
                <a:cubicBezTo>
                  <a:pt x="2446" y="957"/>
                  <a:pt x="2441" y="959"/>
                  <a:pt x="2440" y="956"/>
                </a:cubicBezTo>
                <a:cubicBezTo>
                  <a:pt x="2440" y="953"/>
                  <a:pt x="2447" y="955"/>
                  <a:pt x="2454" y="955"/>
                </a:cubicBezTo>
                <a:cubicBezTo>
                  <a:pt x="2460" y="954"/>
                  <a:pt x="2460" y="957"/>
                  <a:pt x="2462" y="953"/>
                </a:cubicBezTo>
                <a:cubicBezTo>
                  <a:pt x="2464" y="950"/>
                  <a:pt x="2462" y="945"/>
                  <a:pt x="2464" y="948"/>
                </a:cubicBezTo>
                <a:cubicBezTo>
                  <a:pt x="2466" y="951"/>
                  <a:pt x="2464" y="953"/>
                  <a:pt x="2468" y="953"/>
                </a:cubicBezTo>
                <a:cubicBezTo>
                  <a:pt x="2471" y="953"/>
                  <a:pt x="2469" y="948"/>
                  <a:pt x="2473" y="951"/>
                </a:cubicBezTo>
                <a:cubicBezTo>
                  <a:pt x="2477" y="953"/>
                  <a:pt x="2476" y="955"/>
                  <a:pt x="2480" y="955"/>
                </a:cubicBezTo>
                <a:cubicBezTo>
                  <a:pt x="2484" y="955"/>
                  <a:pt x="2489" y="956"/>
                  <a:pt x="2492" y="949"/>
                </a:cubicBezTo>
                <a:cubicBezTo>
                  <a:pt x="2496" y="942"/>
                  <a:pt x="2497" y="941"/>
                  <a:pt x="2498" y="938"/>
                </a:cubicBezTo>
                <a:cubicBezTo>
                  <a:pt x="2498" y="934"/>
                  <a:pt x="2499" y="932"/>
                  <a:pt x="2500" y="933"/>
                </a:cubicBezTo>
                <a:cubicBezTo>
                  <a:pt x="2502" y="934"/>
                  <a:pt x="2503" y="936"/>
                  <a:pt x="2504" y="932"/>
                </a:cubicBezTo>
                <a:cubicBezTo>
                  <a:pt x="2505" y="928"/>
                  <a:pt x="2504" y="929"/>
                  <a:pt x="2504" y="924"/>
                </a:cubicBezTo>
                <a:cubicBezTo>
                  <a:pt x="2504" y="919"/>
                  <a:pt x="2507" y="919"/>
                  <a:pt x="2503" y="916"/>
                </a:cubicBezTo>
                <a:cubicBezTo>
                  <a:pt x="2500" y="913"/>
                  <a:pt x="2501" y="910"/>
                  <a:pt x="2499" y="910"/>
                </a:cubicBezTo>
                <a:cubicBezTo>
                  <a:pt x="2497" y="910"/>
                  <a:pt x="2498" y="910"/>
                  <a:pt x="2497" y="912"/>
                </a:cubicBezTo>
                <a:cubicBezTo>
                  <a:pt x="2495" y="915"/>
                  <a:pt x="2495" y="914"/>
                  <a:pt x="2493" y="915"/>
                </a:cubicBezTo>
                <a:cubicBezTo>
                  <a:pt x="2491" y="916"/>
                  <a:pt x="2490" y="916"/>
                  <a:pt x="2490" y="919"/>
                </a:cubicBezTo>
                <a:cubicBezTo>
                  <a:pt x="2490" y="922"/>
                  <a:pt x="2491" y="919"/>
                  <a:pt x="2490" y="924"/>
                </a:cubicBezTo>
                <a:cubicBezTo>
                  <a:pt x="2490" y="929"/>
                  <a:pt x="2491" y="932"/>
                  <a:pt x="2488" y="931"/>
                </a:cubicBezTo>
                <a:cubicBezTo>
                  <a:pt x="2485" y="930"/>
                  <a:pt x="2484" y="931"/>
                  <a:pt x="2486" y="929"/>
                </a:cubicBezTo>
                <a:cubicBezTo>
                  <a:pt x="2488" y="927"/>
                  <a:pt x="2490" y="928"/>
                  <a:pt x="2488" y="927"/>
                </a:cubicBezTo>
                <a:cubicBezTo>
                  <a:pt x="2486" y="925"/>
                  <a:pt x="2485" y="926"/>
                  <a:pt x="2485" y="924"/>
                </a:cubicBezTo>
                <a:cubicBezTo>
                  <a:pt x="2485" y="921"/>
                  <a:pt x="2487" y="915"/>
                  <a:pt x="2486" y="913"/>
                </a:cubicBezTo>
                <a:cubicBezTo>
                  <a:pt x="2486" y="911"/>
                  <a:pt x="2482" y="910"/>
                  <a:pt x="2479" y="912"/>
                </a:cubicBezTo>
                <a:cubicBezTo>
                  <a:pt x="2475" y="913"/>
                  <a:pt x="2475" y="912"/>
                  <a:pt x="2474" y="916"/>
                </a:cubicBezTo>
                <a:cubicBezTo>
                  <a:pt x="2473" y="919"/>
                  <a:pt x="2471" y="919"/>
                  <a:pt x="2469" y="918"/>
                </a:cubicBezTo>
                <a:cubicBezTo>
                  <a:pt x="2467" y="917"/>
                  <a:pt x="2467" y="915"/>
                  <a:pt x="2463" y="917"/>
                </a:cubicBezTo>
                <a:cubicBezTo>
                  <a:pt x="2460" y="919"/>
                  <a:pt x="2456" y="923"/>
                  <a:pt x="2454" y="922"/>
                </a:cubicBezTo>
                <a:cubicBezTo>
                  <a:pt x="2452" y="921"/>
                  <a:pt x="2452" y="922"/>
                  <a:pt x="2450" y="918"/>
                </a:cubicBezTo>
                <a:cubicBezTo>
                  <a:pt x="2448" y="915"/>
                  <a:pt x="2447" y="914"/>
                  <a:pt x="2447" y="911"/>
                </a:cubicBezTo>
                <a:cubicBezTo>
                  <a:pt x="2447" y="909"/>
                  <a:pt x="2446" y="906"/>
                  <a:pt x="2446" y="905"/>
                </a:cubicBezTo>
                <a:cubicBezTo>
                  <a:pt x="2447" y="908"/>
                  <a:pt x="2450" y="913"/>
                  <a:pt x="2451" y="913"/>
                </a:cubicBezTo>
                <a:cubicBezTo>
                  <a:pt x="2454" y="914"/>
                  <a:pt x="2454" y="914"/>
                  <a:pt x="2457" y="914"/>
                </a:cubicBezTo>
                <a:cubicBezTo>
                  <a:pt x="2461" y="914"/>
                  <a:pt x="2462" y="911"/>
                  <a:pt x="2465" y="909"/>
                </a:cubicBezTo>
                <a:cubicBezTo>
                  <a:pt x="2469" y="907"/>
                  <a:pt x="2465" y="905"/>
                  <a:pt x="2470" y="904"/>
                </a:cubicBezTo>
                <a:cubicBezTo>
                  <a:pt x="2474" y="904"/>
                  <a:pt x="2474" y="904"/>
                  <a:pt x="2476" y="903"/>
                </a:cubicBezTo>
                <a:cubicBezTo>
                  <a:pt x="2478" y="902"/>
                  <a:pt x="2483" y="905"/>
                  <a:pt x="2480" y="900"/>
                </a:cubicBezTo>
                <a:cubicBezTo>
                  <a:pt x="2477" y="896"/>
                  <a:pt x="2476" y="895"/>
                  <a:pt x="2474" y="894"/>
                </a:cubicBezTo>
                <a:cubicBezTo>
                  <a:pt x="2472" y="893"/>
                  <a:pt x="2479" y="892"/>
                  <a:pt x="2482" y="895"/>
                </a:cubicBezTo>
                <a:cubicBezTo>
                  <a:pt x="2484" y="897"/>
                  <a:pt x="2485" y="899"/>
                  <a:pt x="2487" y="897"/>
                </a:cubicBezTo>
                <a:cubicBezTo>
                  <a:pt x="2489" y="896"/>
                  <a:pt x="2492" y="895"/>
                  <a:pt x="2493" y="897"/>
                </a:cubicBezTo>
                <a:cubicBezTo>
                  <a:pt x="2492" y="896"/>
                  <a:pt x="2489" y="889"/>
                  <a:pt x="2487" y="887"/>
                </a:cubicBezTo>
                <a:cubicBezTo>
                  <a:pt x="2485" y="883"/>
                  <a:pt x="2485" y="883"/>
                  <a:pt x="2483" y="882"/>
                </a:cubicBezTo>
                <a:cubicBezTo>
                  <a:pt x="2480" y="882"/>
                  <a:pt x="2480" y="882"/>
                  <a:pt x="2479" y="879"/>
                </a:cubicBezTo>
                <a:cubicBezTo>
                  <a:pt x="2477" y="876"/>
                  <a:pt x="2475" y="875"/>
                  <a:pt x="2477" y="874"/>
                </a:cubicBezTo>
                <a:cubicBezTo>
                  <a:pt x="2477" y="874"/>
                  <a:pt x="2478" y="874"/>
                  <a:pt x="2478" y="874"/>
                </a:cubicBezTo>
                <a:cubicBezTo>
                  <a:pt x="2479" y="874"/>
                  <a:pt x="2480" y="875"/>
                  <a:pt x="2480" y="874"/>
                </a:cubicBezTo>
                <a:cubicBezTo>
                  <a:pt x="2480" y="873"/>
                  <a:pt x="2480" y="873"/>
                  <a:pt x="2480" y="872"/>
                </a:cubicBezTo>
                <a:cubicBezTo>
                  <a:pt x="2481" y="867"/>
                  <a:pt x="2480" y="868"/>
                  <a:pt x="2480" y="866"/>
                </a:cubicBezTo>
                <a:cubicBezTo>
                  <a:pt x="2481" y="864"/>
                  <a:pt x="2478" y="860"/>
                  <a:pt x="2478" y="857"/>
                </a:cubicBezTo>
                <a:cubicBezTo>
                  <a:pt x="2477" y="854"/>
                  <a:pt x="2478" y="850"/>
                  <a:pt x="2475" y="850"/>
                </a:cubicBezTo>
                <a:cubicBezTo>
                  <a:pt x="2471" y="850"/>
                  <a:pt x="2460" y="849"/>
                  <a:pt x="2459" y="849"/>
                </a:cubicBezTo>
                <a:cubicBezTo>
                  <a:pt x="2457" y="850"/>
                  <a:pt x="2458" y="852"/>
                  <a:pt x="2458" y="853"/>
                </a:cubicBezTo>
                <a:cubicBezTo>
                  <a:pt x="2458" y="855"/>
                  <a:pt x="2461" y="858"/>
                  <a:pt x="2456" y="856"/>
                </a:cubicBezTo>
                <a:cubicBezTo>
                  <a:pt x="2452" y="854"/>
                  <a:pt x="2451" y="853"/>
                  <a:pt x="2450" y="855"/>
                </a:cubicBezTo>
                <a:cubicBezTo>
                  <a:pt x="2450" y="857"/>
                  <a:pt x="2449" y="861"/>
                  <a:pt x="2448" y="858"/>
                </a:cubicBezTo>
                <a:cubicBezTo>
                  <a:pt x="2448" y="856"/>
                  <a:pt x="2448" y="856"/>
                  <a:pt x="2445" y="853"/>
                </a:cubicBezTo>
                <a:cubicBezTo>
                  <a:pt x="2443" y="850"/>
                  <a:pt x="2442" y="851"/>
                  <a:pt x="2440" y="848"/>
                </a:cubicBezTo>
                <a:cubicBezTo>
                  <a:pt x="2437" y="844"/>
                  <a:pt x="2440" y="845"/>
                  <a:pt x="2436" y="842"/>
                </a:cubicBezTo>
                <a:cubicBezTo>
                  <a:pt x="2432" y="840"/>
                  <a:pt x="2434" y="840"/>
                  <a:pt x="2431" y="840"/>
                </a:cubicBezTo>
                <a:cubicBezTo>
                  <a:pt x="2427" y="840"/>
                  <a:pt x="2431" y="840"/>
                  <a:pt x="2425" y="839"/>
                </a:cubicBezTo>
                <a:cubicBezTo>
                  <a:pt x="2419" y="838"/>
                  <a:pt x="2419" y="838"/>
                  <a:pt x="2418" y="837"/>
                </a:cubicBezTo>
                <a:cubicBezTo>
                  <a:pt x="2417" y="837"/>
                  <a:pt x="2410" y="837"/>
                  <a:pt x="2407" y="836"/>
                </a:cubicBezTo>
                <a:cubicBezTo>
                  <a:pt x="2405" y="834"/>
                  <a:pt x="2408" y="834"/>
                  <a:pt x="2412" y="834"/>
                </a:cubicBezTo>
                <a:cubicBezTo>
                  <a:pt x="2417" y="834"/>
                  <a:pt x="2418" y="837"/>
                  <a:pt x="2421" y="836"/>
                </a:cubicBezTo>
                <a:cubicBezTo>
                  <a:pt x="2423" y="835"/>
                  <a:pt x="2421" y="833"/>
                  <a:pt x="2424" y="834"/>
                </a:cubicBezTo>
                <a:cubicBezTo>
                  <a:pt x="2427" y="835"/>
                  <a:pt x="2426" y="837"/>
                  <a:pt x="2430" y="837"/>
                </a:cubicBezTo>
                <a:cubicBezTo>
                  <a:pt x="2433" y="837"/>
                  <a:pt x="2432" y="835"/>
                  <a:pt x="2435" y="837"/>
                </a:cubicBezTo>
                <a:cubicBezTo>
                  <a:pt x="2437" y="839"/>
                  <a:pt x="2439" y="841"/>
                  <a:pt x="2441" y="843"/>
                </a:cubicBezTo>
                <a:cubicBezTo>
                  <a:pt x="2443" y="844"/>
                  <a:pt x="2445" y="844"/>
                  <a:pt x="2446" y="846"/>
                </a:cubicBezTo>
                <a:cubicBezTo>
                  <a:pt x="2447" y="848"/>
                  <a:pt x="2447" y="851"/>
                  <a:pt x="2450" y="850"/>
                </a:cubicBezTo>
                <a:cubicBezTo>
                  <a:pt x="2454" y="849"/>
                  <a:pt x="2456" y="849"/>
                  <a:pt x="2457" y="847"/>
                </a:cubicBezTo>
                <a:cubicBezTo>
                  <a:pt x="2458" y="845"/>
                  <a:pt x="2461" y="848"/>
                  <a:pt x="2458" y="842"/>
                </a:cubicBezTo>
                <a:cubicBezTo>
                  <a:pt x="2455" y="837"/>
                  <a:pt x="2456" y="836"/>
                  <a:pt x="2453" y="835"/>
                </a:cubicBezTo>
                <a:cubicBezTo>
                  <a:pt x="2450" y="834"/>
                  <a:pt x="2452" y="834"/>
                  <a:pt x="2449" y="833"/>
                </a:cubicBezTo>
                <a:cubicBezTo>
                  <a:pt x="2446" y="832"/>
                  <a:pt x="2446" y="834"/>
                  <a:pt x="2442" y="832"/>
                </a:cubicBezTo>
                <a:cubicBezTo>
                  <a:pt x="2438" y="831"/>
                  <a:pt x="2441" y="833"/>
                  <a:pt x="2437" y="829"/>
                </a:cubicBezTo>
                <a:cubicBezTo>
                  <a:pt x="2433" y="826"/>
                  <a:pt x="2434" y="826"/>
                  <a:pt x="2432" y="825"/>
                </a:cubicBezTo>
                <a:cubicBezTo>
                  <a:pt x="2431" y="823"/>
                  <a:pt x="2430" y="821"/>
                  <a:pt x="2433" y="824"/>
                </a:cubicBezTo>
                <a:cubicBezTo>
                  <a:pt x="2437" y="827"/>
                  <a:pt x="2438" y="829"/>
                  <a:pt x="2442" y="829"/>
                </a:cubicBezTo>
                <a:cubicBezTo>
                  <a:pt x="2445" y="829"/>
                  <a:pt x="2449" y="830"/>
                  <a:pt x="2448" y="828"/>
                </a:cubicBezTo>
                <a:cubicBezTo>
                  <a:pt x="2447" y="825"/>
                  <a:pt x="2442" y="824"/>
                  <a:pt x="2445" y="823"/>
                </a:cubicBezTo>
                <a:cubicBezTo>
                  <a:pt x="2447" y="822"/>
                  <a:pt x="2448" y="822"/>
                  <a:pt x="2450" y="824"/>
                </a:cubicBezTo>
                <a:cubicBezTo>
                  <a:pt x="2452" y="825"/>
                  <a:pt x="2454" y="828"/>
                  <a:pt x="2454" y="826"/>
                </a:cubicBezTo>
                <a:cubicBezTo>
                  <a:pt x="2454" y="823"/>
                  <a:pt x="2456" y="819"/>
                  <a:pt x="2454" y="816"/>
                </a:cubicBezTo>
                <a:cubicBezTo>
                  <a:pt x="2452" y="814"/>
                  <a:pt x="2456" y="814"/>
                  <a:pt x="2451" y="814"/>
                </a:cubicBezTo>
                <a:cubicBezTo>
                  <a:pt x="2446" y="813"/>
                  <a:pt x="2446" y="814"/>
                  <a:pt x="2445" y="812"/>
                </a:cubicBezTo>
                <a:cubicBezTo>
                  <a:pt x="2444" y="810"/>
                  <a:pt x="2446" y="810"/>
                  <a:pt x="2442" y="809"/>
                </a:cubicBezTo>
                <a:cubicBezTo>
                  <a:pt x="2439" y="809"/>
                  <a:pt x="2439" y="811"/>
                  <a:pt x="2436" y="808"/>
                </a:cubicBezTo>
                <a:cubicBezTo>
                  <a:pt x="2432" y="805"/>
                  <a:pt x="2436" y="806"/>
                  <a:pt x="2431" y="804"/>
                </a:cubicBezTo>
                <a:cubicBezTo>
                  <a:pt x="2426" y="801"/>
                  <a:pt x="2427" y="802"/>
                  <a:pt x="2423" y="799"/>
                </a:cubicBezTo>
                <a:cubicBezTo>
                  <a:pt x="2420" y="795"/>
                  <a:pt x="2425" y="799"/>
                  <a:pt x="2419" y="795"/>
                </a:cubicBezTo>
                <a:cubicBezTo>
                  <a:pt x="2414" y="790"/>
                  <a:pt x="2413" y="790"/>
                  <a:pt x="2412" y="787"/>
                </a:cubicBezTo>
                <a:cubicBezTo>
                  <a:pt x="2410" y="783"/>
                  <a:pt x="2415" y="789"/>
                  <a:pt x="2421" y="792"/>
                </a:cubicBezTo>
                <a:cubicBezTo>
                  <a:pt x="2427" y="795"/>
                  <a:pt x="2427" y="798"/>
                  <a:pt x="2431" y="800"/>
                </a:cubicBezTo>
                <a:cubicBezTo>
                  <a:pt x="2435" y="801"/>
                  <a:pt x="2432" y="802"/>
                  <a:pt x="2436" y="804"/>
                </a:cubicBezTo>
                <a:cubicBezTo>
                  <a:pt x="2440" y="805"/>
                  <a:pt x="2445" y="809"/>
                  <a:pt x="2446" y="806"/>
                </a:cubicBezTo>
                <a:cubicBezTo>
                  <a:pt x="2447" y="802"/>
                  <a:pt x="2449" y="801"/>
                  <a:pt x="2447" y="797"/>
                </a:cubicBezTo>
                <a:cubicBezTo>
                  <a:pt x="2445" y="794"/>
                  <a:pt x="2442" y="793"/>
                  <a:pt x="2444" y="792"/>
                </a:cubicBezTo>
                <a:cubicBezTo>
                  <a:pt x="2446" y="791"/>
                  <a:pt x="2447" y="791"/>
                  <a:pt x="2448" y="789"/>
                </a:cubicBezTo>
                <a:cubicBezTo>
                  <a:pt x="2448" y="786"/>
                  <a:pt x="2443" y="785"/>
                  <a:pt x="2438" y="783"/>
                </a:cubicBezTo>
                <a:cubicBezTo>
                  <a:pt x="2433" y="781"/>
                  <a:pt x="2432" y="781"/>
                  <a:pt x="2430" y="779"/>
                </a:cubicBezTo>
                <a:cubicBezTo>
                  <a:pt x="2427" y="777"/>
                  <a:pt x="2425" y="776"/>
                  <a:pt x="2421" y="776"/>
                </a:cubicBezTo>
                <a:cubicBezTo>
                  <a:pt x="2416" y="776"/>
                  <a:pt x="2416" y="778"/>
                  <a:pt x="2411" y="776"/>
                </a:cubicBezTo>
                <a:cubicBezTo>
                  <a:pt x="2406" y="773"/>
                  <a:pt x="2403" y="772"/>
                  <a:pt x="2402" y="769"/>
                </a:cubicBezTo>
                <a:cubicBezTo>
                  <a:pt x="2401" y="767"/>
                  <a:pt x="2398" y="763"/>
                  <a:pt x="2396" y="765"/>
                </a:cubicBezTo>
                <a:cubicBezTo>
                  <a:pt x="2394" y="767"/>
                  <a:pt x="2396" y="772"/>
                  <a:pt x="2391" y="770"/>
                </a:cubicBezTo>
                <a:cubicBezTo>
                  <a:pt x="2386" y="767"/>
                  <a:pt x="2383" y="761"/>
                  <a:pt x="2386" y="763"/>
                </a:cubicBezTo>
                <a:cubicBezTo>
                  <a:pt x="2390" y="765"/>
                  <a:pt x="2391" y="769"/>
                  <a:pt x="2394" y="764"/>
                </a:cubicBezTo>
                <a:cubicBezTo>
                  <a:pt x="2397" y="759"/>
                  <a:pt x="2397" y="755"/>
                  <a:pt x="2400" y="758"/>
                </a:cubicBezTo>
                <a:cubicBezTo>
                  <a:pt x="2404" y="762"/>
                  <a:pt x="2408" y="764"/>
                  <a:pt x="2411" y="766"/>
                </a:cubicBezTo>
                <a:cubicBezTo>
                  <a:pt x="2413" y="767"/>
                  <a:pt x="2410" y="769"/>
                  <a:pt x="2415" y="770"/>
                </a:cubicBezTo>
                <a:cubicBezTo>
                  <a:pt x="2420" y="771"/>
                  <a:pt x="2417" y="772"/>
                  <a:pt x="2425" y="773"/>
                </a:cubicBezTo>
                <a:cubicBezTo>
                  <a:pt x="2432" y="773"/>
                  <a:pt x="2429" y="771"/>
                  <a:pt x="2434" y="773"/>
                </a:cubicBezTo>
                <a:cubicBezTo>
                  <a:pt x="2439" y="776"/>
                  <a:pt x="2441" y="781"/>
                  <a:pt x="2442" y="778"/>
                </a:cubicBezTo>
                <a:cubicBezTo>
                  <a:pt x="2444" y="775"/>
                  <a:pt x="2443" y="775"/>
                  <a:pt x="2440" y="772"/>
                </a:cubicBezTo>
                <a:cubicBezTo>
                  <a:pt x="2438" y="769"/>
                  <a:pt x="2437" y="767"/>
                  <a:pt x="2433" y="764"/>
                </a:cubicBezTo>
                <a:cubicBezTo>
                  <a:pt x="2430" y="762"/>
                  <a:pt x="2429" y="762"/>
                  <a:pt x="2426" y="759"/>
                </a:cubicBezTo>
                <a:cubicBezTo>
                  <a:pt x="2423" y="757"/>
                  <a:pt x="2417" y="751"/>
                  <a:pt x="2422" y="754"/>
                </a:cubicBezTo>
                <a:cubicBezTo>
                  <a:pt x="2426" y="758"/>
                  <a:pt x="2426" y="761"/>
                  <a:pt x="2430" y="759"/>
                </a:cubicBezTo>
                <a:cubicBezTo>
                  <a:pt x="2433" y="756"/>
                  <a:pt x="2426" y="754"/>
                  <a:pt x="2425" y="750"/>
                </a:cubicBezTo>
                <a:cubicBezTo>
                  <a:pt x="2423" y="746"/>
                  <a:pt x="2424" y="746"/>
                  <a:pt x="2422" y="741"/>
                </a:cubicBezTo>
                <a:cubicBezTo>
                  <a:pt x="2421" y="736"/>
                  <a:pt x="2420" y="739"/>
                  <a:pt x="2420" y="733"/>
                </a:cubicBezTo>
                <a:cubicBezTo>
                  <a:pt x="2421" y="727"/>
                  <a:pt x="2420" y="730"/>
                  <a:pt x="2420" y="723"/>
                </a:cubicBezTo>
                <a:cubicBezTo>
                  <a:pt x="2421" y="715"/>
                  <a:pt x="2424" y="714"/>
                  <a:pt x="2421" y="710"/>
                </a:cubicBezTo>
                <a:cubicBezTo>
                  <a:pt x="2418" y="707"/>
                  <a:pt x="2416" y="707"/>
                  <a:pt x="2415" y="706"/>
                </a:cubicBezTo>
                <a:cubicBezTo>
                  <a:pt x="2414" y="704"/>
                  <a:pt x="2409" y="703"/>
                  <a:pt x="2414" y="701"/>
                </a:cubicBezTo>
                <a:cubicBezTo>
                  <a:pt x="2419" y="699"/>
                  <a:pt x="2419" y="704"/>
                  <a:pt x="2420" y="699"/>
                </a:cubicBezTo>
                <a:cubicBezTo>
                  <a:pt x="2421" y="694"/>
                  <a:pt x="2419" y="693"/>
                  <a:pt x="2421" y="691"/>
                </a:cubicBezTo>
                <a:cubicBezTo>
                  <a:pt x="2422" y="690"/>
                  <a:pt x="2423" y="695"/>
                  <a:pt x="2424" y="692"/>
                </a:cubicBezTo>
                <a:cubicBezTo>
                  <a:pt x="2426" y="688"/>
                  <a:pt x="2424" y="686"/>
                  <a:pt x="2426" y="687"/>
                </a:cubicBezTo>
                <a:cubicBezTo>
                  <a:pt x="2427" y="688"/>
                  <a:pt x="2427" y="690"/>
                  <a:pt x="2430" y="688"/>
                </a:cubicBezTo>
                <a:cubicBezTo>
                  <a:pt x="2432" y="686"/>
                  <a:pt x="2434" y="684"/>
                  <a:pt x="2433" y="682"/>
                </a:cubicBezTo>
                <a:cubicBezTo>
                  <a:pt x="2432" y="679"/>
                  <a:pt x="2430" y="677"/>
                  <a:pt x="2432" y="676"/>
                </a:cubicBezTo>
                <a:cubicBezTo>
                  <a:pt x="2435" y="675"/>
                  <a:pt x="2436" y="674"/>
                  <a:pt x="2437" y="675"/>
                </a:cubicBezTo>
                <a:cubicBezTo>
                  <a:pt x="2438" y="676"/>
                  <a:pt x="2441" y="674"/>
                  <a:pt x="2442" y="676"/>
                </a:cubicBezTo>
                <a:cubicBezTo>
                  <a:pt x="2442" y="678"/>
                  <a:pt x="2441" y="678"/>
                  <a:pt x="2439" y="681"/>
                </a:cubicBezTo>
                <a:cubicBezTo>
                  <a:pt x="2438" y="684"/>
                  <a:pt x="2445" y="683"/>
                  <a:pt x="2441" y="685"/>
                </a:cubicBezTo>
                <a:cubicBezTo>
                  <a:pt x="2438" y="687"/>
                  <a:pt x="2435" y="685"/>
                  <a:pt x="2433" y="689"/>
                </a:cubicBezTo>
                <a:cubicBezTo>
                  <a:pt x="2431" y="692"/>
                  <a:pt x="2431" y="692"/>
                  <a:pt x="2430" y="696"/>
                </a:cubicBezTo>
                <a:cubicBezTo>
                  <a:pt x="2429" y="700"/>
                  <a:pt x="2428" y="701"/>
                  <a:pt x="2429" y="704"/>
                </a:cubicBezTo>
                <a:cubicBezTo>
                  <a:pt x="2430" y="707"/>
                  <a:pt x="2436" y="704"/>
                  <a:pt x="2436" y="707"/>
                </a:cubicBezTo>
                <a:cubicBezTo>
                  <a:pt x="2436" y="710"/>
                  <a:pt x="2434" y="713"/>
                  <a:pt x="2432" y="714"/>
                </a:cubicBezTo>
                <a:cubicBezTo>
                  <a:pt x="2431" y="716"/>
                  <a:pt x="2430" y="719"/>
                  <a:pt x="2432" y="719"/>
                </a:cubicBezTo>
                <a:cubicBezTo>
                  <a:pt x="2435" y="720"/>
                  <a:pt x="2439" y="719"/>
                  <a:pt x="2438" y="722"/>
                </a:cubicBezTo>
                <a:cubicBezTo>
                  <a:pt x="2438" y="725"/>
                  <a:pt x="2438" y="725"/>
                  <a:pt x="2435" y="727"/>
                </a:cubicBezTo>
                <a:cubicBezTo>
                  <a:pt x="2431" y="728"/>
                  <a:pt x="2429" y="729"/>
                  <a:pt x="2431" y="730"/>
                </a:cubicBezTo>
                <a:cubicBezTo>
                  <a:pt x="2434" y="732"/>
                  <a:pt x="2439" y="735"/>
                  <a:pt x="2439" y="738"/>
                </a:cubicBezTo>
                <a:cubicBezTo>
                  <a:pt x="2438" y="740"/>
                  <a:pt x="2437" y="744"/>
                  <a:pt x="2437" y="747"/>
                </a:cubicBezTo>
                <a:cubicBezTo>
                  <a:pt x="2438" y="751"/>
                  <a:pt x="2437" y="753"/>
                  <a:pt x="2440" y="754"/>
                </a:cubicBezTo>
                <a:cubicBezTo>
                  <a:pt x="2442" y="756"/>
                  <a:pt x="2445" y="757"/>
                  <a:pt x="2447" y="758"/>
                </a:cubicBezTo>
                <a:cubicBezTo>
                  <a:pt x="2450" y="759"/>
                  <a:pt x="2451" y="760"/>
                  <a:pt x="2453" y="757"/>
                </a:cubicBezTo>
                <a:cubicBezTo>
                  <a:pt x="2455" y="754"/>
                  <a:pt x="2454" y="752"/>
                  <a:pt x="2456" y="755"/>
                </a:cubicBezTo>
                <a:cubicBezTo>
                  <a:pt x="2459" y="757"/>
                  <a:pt x="2464" y="757"/>
                  <a:pt x="2461" y="759"/>
                </a:cubicBezTo>
                <a:cubicBezTo>
                  <a:pt x="2459" y="762"/>
                  <a:pt x="2456" y="761"/>
                  <a:pt x="2458" y="764"/>
                </a:cubicBezTo>
                <a:cubicBezTo>
                  <a:pt x="2460" y="766"/>
                  <a:pt x="2465" y="764"/>
                  <a:pt x="2466" y="767"/>
                </a:cubicBezTo>
                <a:cubicBezTo>
                  <a:pt x="2467" y="770"/>
                  <a:pt x="2466" y="772"/>
                  <a:pt x="2465" y="774"/>
                </a:cubicBezTo>
                <a:cubicBezTo>
                  <a:pt x="2463" y="776"/>
                  <a:pt x="2459" y="777"/>
                  <a:pt x="2460" y="779"/>
                </a:cubicBezTo>
                <a:cubicBezTo>
                  <a:pt x="2462" y="781"/>
                  <a:pt x="2463" y="782"/>
                  <a:pt x="2467" y="781"/>
                </a:cubicBezTo>
                <a:cubicBezTo>
                  <a:pt x="2471" y="779"/>
                  <a:pt x="2473" y="779"/>
                  <a:pt x="2475" y="781"/>
                </a:cubicBezTo>
                <a:cubicBezTo>
                  <a:pt x="2476" y="782"/>
                  <a:pt x="2479" y="785"/>
                  <a:pt x="2476" y="786"/>
                </a:cubicBezTo>
                <a:cubicBezTo>
                  <a:pt x="2473" y="788"/>
                  <a:pt x="2473" y="790"/>
                  <a:pt x="2471" y="794"/>
                </a:cubicBezTo>
                <a:cubicBezTo>
                  <a:pt x="2470" y="797"/>
                  <a:pt x="2469" y="798"/>
                  <a:pt x="2469" y="803"/>
                </a:cubicBezTo>
                <a:cubicBezTo>
                  <a:pt x="2469" y="808"/>
                  <a:pt x="2470" y="816"/>
                  <a:pt x="2470" y="817"/>
                </a:cubicBezTo>
                <a:cubicBezTo>
                  <a:pt x="2470" y="818"/>
                  <a:pt x="2467" y="819"/>
                  <a:pt x="2468" y="823"/>
                </a:cubicBezTo>
                <a:cubicBezTo>
                  <a:pt x="2469" y="827"/>
                  <a:pt x="2470" y="835"/>
                  <a:pt x="2473" y="832"/>
                </a:cubicBezTo>
                <a:cubicBezTo>
                  <a:pt x="2476" y="829"/>
                  <a:pt x="2476" y="831"/>
                  <a:pt x="2476" y="823"/>
                </a:cubicBezTo>
                <a:cubicBezTo>
                  <a:pt x="2476" y="815"/>
                  <a:pt x="2475" y="813"/>
                  <a:pt x="2477" y="810"/>
                </a:cubicBezTo>
                <a:cubicBezTo>
                  <a:pt x="2478" y="807"/>
                  <a:pt x="2478" y="806"/>
                  <a:pt x="2481" y="806"/>
                </a:cubicBezTo>
                <a:cubicBezTo>
                  <a:pt x="2484" y="806"/>
                  <a:pt x="2484" y="809"/>
                  <a:pt x="2484" y="803"/>
                </a:cubicBezTo>
                <a:cubicBezTo>
                  <a:pt x="2485" y="796"/>
                  <a:pt x="2484" y="792"/>
                  <a:pt x="2486" y="787"/>
                </a:cubicBezTo>
                <a:cubicBezTo>
                  <a:pt x="2487" y="782"/>
                  <a:pt x="2489" y="784"/>
                  <a:pt x="2490" y="778"/>
                </a:cubicBezTo>
                <a:cubicBezTo>
                  <a:pt x="2491" y="772"/>
                  <a:pt x="2491" y="770"/>
                  <a:pt x="2491" y="764"/>
                </a:cubicBezTo>
                <a:cubicBezTo>
                  <a:pt x="2492" y="759"/>
                  <a:pt x="2492" y="756"/>
                  <a:pt x="2494" y="754"/>
                </a:cubicBezTo>
                <a:cubicBezTo>
                  <a:pt x="2496" y="753"/>
                  <a:pt x="2498" y="755"/>
                  <a:pt x="2498" y="749"/>
                </a:cubicBezTo>
                <a:cubicBezTo>
                  <a:pt x="2499" y="743"/>
                  <a:pt x="2500" y="744"/>
                  <a:pt x="2499" y="742"/>
                </a:cubicBezTo>
                <a:cubicBezTo>
                  <a:pt x="2498" y="741"/>
                  <a:pt x="2498" y="740"/>
                  <a:pt x="2498" y="740"/>
                </a:cubicBezTo>
                <a:cubicBezTo>
                  <a:pt x="2498" y="739"/>
                  <a:pt x="2498" y="738"/>
                  <a:pt x="2499" y="737"/>
                </a:cubicBezTo>
                <a:cubicBezTo>
                  <a:pt x="2500" y="734"/>
                  <a:pt x="2500" y="732"/>
                  <a:pt x="2500" y="732"/>
                </a:cubicBezTo>
                <a:cubicBezTo>
                  <a:pt x="2500" y="732"/>
                  <a:pt x="2503" y="733"/>
                  <a:pt x="2498" y="730"/>
                </a:cubicBezTo>
                <a:cubicBezTo>
                  <a:pt x="2492" y="727"/>
                  <a:pt x="2492" y="731"/>
                  <a:pt x="2492" y="725"/>
                </a:cubicBezTo>
                <a:cubicBezTo>
                  <a:pt x="2492" y="720"/>
                  <a:pt x="2493" y="719"/>
                  <a:pt x="2493" y="718"/>
                </a:cubicBezTo>
                <a:cubicBezTo>
                  <a:pt x="2493" y="716"/>
                  <a:pt x="2497" y="718"/>
                  <a:pt x="2490" y="715"/>
                </a:cubicBezTo>
                <a:cubicBezTo>
                  <a:pt x="2483" y="713"/>
                  <a:pt x="2485" y="715"/>
                  <a:pt x="2481" y="710"/>
                </a:cubicBezTo>
                <a:cubicBezTo>
                  <a:pt x="2478" y="705"/>
                  <a:pt x="2479" y="710"/>
                  <a:pt x="2476" y="703"/>
                </a:cubicBezTo>
                <a:cubicBezTo>
                  <a:pt x="2473" y="695"/>
                  <a:pt x="2472" y="696"/>
                  <a:pt x="2470" y="692"/>
                </a:cubicBezTo>
                <a:cubicBezTo>
                  <a:pt x="2468" y="689"/>
                  <a:pt x="2470" y="689"/>
                  <a:pt x="2466" y="686"/>
                </a:cubicBezTo>
                <a:cubicBezTo>
                  <a:pt x="2462" y="682"/>
                  <a:pt x="2460" y="682"/>
                  <a:pt x="2459" y="680"/>
                </a:cubicBezTo>
                <a:cubicBezTo>
                  <a:pt x="2459" y="677"/>
                  <a:pt x="2457" y="679"/>
                  <a:pt x="2458" y="675"/>
                </a:cubicBezTo>
                <a:cubicBezTo>
                  <a:pt x="2458" y="671"/>
                  <a:pt x="2455" y="670"/>
                  <a:pt x="2457" y="666"/>
                </a:cubicBezTo>
                <a:cubicBezTo>
                  <a:pt x="2457" y="664"/>
                  <a:pt x="2458" y="661"/>
                  <a:pt x="2458" y="660"/>
                </a:cubicBezTo>
                <a:cubicBezTo>
                  <a:pt x="2458" y="660"/>
                  <a:pt x="2458" y="659"/>
                  <a:pt x="2458" y="659"/>
                </a:cubicBezTo>
                <a:cubicBezTo>
                  <a:pt x="2458" y="659"/>
                  <a:pt x="2458" y="659"/>
                  <a:pt x="2458" y="659"/>
                </a:cubicBezTo>
                <a:cubicBezTo>
                  <a:pt x="2458" y="660"/>
                  <a:pt x="2458" y="660"/>
                  <a:pt x="2458" y="660"/>
                </a:cubicBezTo>
                <a:cubicBezTo>
                  <a:pt x="2459" y="660"/>
                  <a:pt x="2459" y="661"/>
                  <a:pt x="2459" y="661"/>
                </a:cubicBezTo>
                <a:cubicBezTo>
                  <a:pt x="2459" y="663"/>
                  <a:pt x="2458" y="666"/>
                  <a:pt x="2458" y="666"/>
                </a:cubicBezTo>
                <a:cubicBezTo>
                  <a:pt x="2458" y="666"/>
                  <a:pt x="2459" y="664"/>
                  <a:pt x="2459" y="661"/>
                </a:cubicBezTo>
                <a:cubicBezTo>
                  <a:pt x="2459" y="661"/>
                  <a:pt x="2459" y="661"/>
                  <a:pt x="2459" y="661"/>
                </a:cubicBezTo>
                <a:cubicBezTo>
                  <a:pt x="2459" y="660"/>
                  <a:pt x="2459" y="660"/>
                  <a:pt x="2459" y="659"/>
                </a:cubicBezTo>
                <a:cubicBezTo>
                  <a:pt x="2459" y="659"/>
                  <a:pt x="2460" y="659"/>
                  <a:pt x="2460" y="659"/>
                </a:cubicBezTo>
                <a:cubicBezTo>
                  <a:pt x="2461" y="657"/>
                  <a:pt x="2462" y="651"/>
                  <a:pt x="2464" y="649"/>
                </a:cubicBezTo>
                <a:cubicBezTo>
                  <a:pt x="2467" y="647"/>
                  <a:pt x="2469" y="650"/>
                  <a:pt x="2472" y="643"/>
                </a:cubicBezTo>
                <a:cubicBezTo>
                  <a:pt x="2469" y="651"/>
                  <a:pt x="2468" y="647"/>
                  <a:pt x="2465" y="650"/>
                </a:cubicBezTo>
                <a:cubicBezTo>
                  <a:pt x="2463" y="652"/>
                  <a:pt x="2461" y="657"/>
                  <a:pt x="2459" y="661"/>
                </a:cubicBezTo>
                <a:cubicBezTo>
                  <a:pt x="2460" y="669"/>
                  <a:pt x="2459" y="670"/>
                  <a:pt x="2462" y="674"/>
                </a:cubicBezTo>
                <a:cubicBezTo>
                  <a:pt x="2465" y="677"/>
                  <a:pt x="2464" y="678"/>
                  <a:pt x="2468" y="680"/>
                </a:cubicBezTo>
                <a:cubicBezTo>
                  <a:pt x="2471" y="681"/>
                  <a:pt x="2476" y="683"/>
                  <a:pt x="2477" y="685"/>
                </a:cubicBezTo>
                <a:cubicBezTo>
                  <a:pt x="2479" y="687"/>
                  <a:pt x="2480" y="690"/>
                  <a:pt x="2483" y="689"/>
                </a:cubicBezTo>
                <a:cubicBezTo>
                  <a:pt x="2486" y="689"/>
                  <a:pt x="2489" y="687"/>
                  <a:pt x="2492" y="687"/>
                </a:cubicBezTo>
                <a:cubicBezTo>
                  <a:pt x="2494" y="687"/>
                  <a:pt x="2496" y="688"/>
                  <a:pt x="2497" y="690"/>
                </a:cubicBezTo>
                <a:cubicBezTo>
                  <a:pt x="2497" y="692"/>
                  <a:pt x="2494" y="703"/>
                  <a:pt x="2496" y="704"/>
                </a:cubicBezTo>
                <a:cubicBezTo>
                  <a:pt x="2497" y="705"/>
                  <a:pt x="2502" y="705"/>
                  <a:pt x="2503" y="701"/>
                </a:cubicBezTo>
                <a:cubicBezTo>
                  <a:pt x="2504" y="698"/>
                  <a:pt x="2503" y="697"/>
                  <a:pt x="2505" y="693"/>
                </a:cubicBezTo>
                <a:cubicBezTo>
                  <a:pt x="2507" y="689"/>
                  <a:pt x="2507" y="689"/>
                  <a:pt x="2507" y="685"/>
                </a:cubicBezTo>
                <a:cubicBezTo>
                  <a:pt x="2507" y="681"/>
                  <a:pt x="2505" y="684"/>
                  <a:pt x="2508" y="680"/>
                </a:cubicBezTo>
                <a:cubicBezTo>
                  <a:pt x="2511" y="676"/>
                  <a:pt x="2511" y="679"/>
                  <a:pt x="2513" y="672"/>
                </a:cubicBezTo>
                <a:cubicBezTo>
                  <a:pt x="2516" y="666"/>
                  <a:pt x="2516" y="668"/>
                  <a:pt x="2516" y="666"/>
                </a:cubicBezTo>
                <a:cubicBezTo>
                  <a:pt x="2516" y="663"/>
                  <a:pt x="2516" y="664"/>
                  <a:pt x="2516" y="662"/>
                </a:cubicBezTo>
                <a:cubicBezTo>
                  <a:pt x="2516" y="660"/>
                  <a:pt x="2516" y="659"/>
                  <a:pt x="2516" y="659"/>
                </a:cubicBezTo>
                <a:cubicBezTo>
                  <a:pt x="2516" y="659"/>
                  <a:pt x="2518" y="657"/>
                  <a:pt x="2519" y="656"/>
                </a:cubicBezTo>
                <a:cubicBezTo>
                  <a:pt x="2520" y="656"/>
                  <a:pt x="2519" y="657"/>
                  <a:pt x="2520" y="656"/>
                </a:cubicBezTo>
                <a:cubicBezTo>
                  <a:pt x="2522" y="654"/>
                  <a:pt x="2521" y="657"/>
                  <a:pt x="2522" y="654"/>
                </a:cubicBezTo>
                <a:cubicBezTo>
                  <a:pt x="2522" y="652"/>
                  <a:pt x="2522" y="652"/>
                  <a:pt x="2522" y="652"/>
                </a:cubicBezTo>
                <a:cubicBezTo>
                  <a:pt x="2523" y="651"/>
                  <a:pt x="2523" y="651"/>
                  <a:pt x="2523" y="651"/>
                </a:cubicBezTo>
                <a:cubicBezTo>
                  <a:pt x="2523" y="651"/>
                  <a:pt x="2524" y="652"/>
                  <a:pt x="2524" y="645"/>
                </a:cubicBezTo>
                <a:cubicBezTo>
                  <a:pt x="2524" y="639"/>
                  <a:pt x="2523" y="640"/>
                  <a:pt x="2524" y="638"/>
                </a:cubicBezTo>
                <a:cubicBezTo>
                  <a:pt x="2524" y="635"/>
                  <a:pt x="2525" y="633"/>
                  <a:pt x="2525" y="633"/>
                </a:cubicBezTo>
                <a:cubicBezTo>
                  <a:pt x="2525" y="633"/>
                  <a:pt x="2526" y="632"/>
                  <a:pt x="2525" y="630"/>
                </a:cubicBezTo>
                <a:cubicBezTo>
                  <a:pt x="2524" y="628"/>
                  <a:pt x="2523" y="627"/>
                  <a:pt x="2523" y="626"/>
                </a:cubicBezTo>
                <a:cubicBezTo>
                  <a:pt x="2523" y="625"/>
                  <a:pt x="2522" y="627"/>
                  <a:pt x="2523" y="625"/>
                </a:cubicBezTo>
                <a:cubicBezTo>
                  <a:pt x="2525" y="622"/>
                  <a:pt x="2526" y="624"/>
                  <a:pt x="2526" y="621"/>
                </a:cubicBezTo>
                <a:cubicBezTo>
                  <a:pt x="2526" y="618"/>
                  <a:pt x="2526" y="617"/>
                  <a:pt x="2526" y="615"/>
                </a:cubicBezTo>
                <a:cubicBezTo>
                  <a:pt x="2526" y="614"/>
                  <a:pt x="2525" y="609"/>
                  <a:pt x="2525" y="606"/>
                </a:cubicBezTo>
                <a:cubicBezTo>
                  <a:pt x="2525" y="604"/>
                  <a:pt x="2524" y="602"/>
                  <a:pt x="2524" y="600"/>
                </a:cubicBezTo>
                <a:cubicBezTo>
                  <a:pt x="2524" y="599"/>
                  <a:pt x="2524" y="597"/>
                  <a:pt x="2524" y="597"/>
                </a:cubicBezTo>
                <a:cubicBezTo>
                  <a:pt x="2524" y="597"/>
                  <a:pt x="2528" y="596"/>
                  <a:pt x="2524" y="595"/>
                </a:cubicBezTo>
                <a:cubicBezTo>
                  <a:pt x="2521" y="594"/>
                  <a:pt x="2524" y="595"/>
                  <a:pt x="2521" y="594"/>
                </a:cubicBezTo>
                <a:cubicBezTo>
                  <a:pt x="2517" y="594"/>
                  <a:pt x="2517" y="594"/>
                  <a:pt x="2514" y="594"/>
                </a:cubicBezTo>
                <a:cubicBezTo>
                  <a:pt x="2512" y="594"/>
                  <a:pt x="2511" y="594"/>
                  <a:pt x="2511" y="594"/>
                </a:cubicBezTo>
                <a:cubicBezTo>
                  <a:pt x="2511" y="594"/>
                  <a:pt x="2509" y="595"/>
                  <a:pt x="2508" y="593"/>
                </a:cubicBezTo>
                <a:cubicBezTo>
                  <a:pt x="2507" y="590"/>
                  <a:pt x="2505" y="592"/>
                  <a:pt x="2507" y="589"/>
                </a:cubicBezTo>
                <a:cubicBezTo>
                  <a:pt x="2508" y="586"/>
                  <a:pt x="2509" y="586"/>
                  <a:pt x="2509" y="584"/>
                </a:cubicBezTo>
                <a:cubicBezTo>
                  <a:pt x="2510" y="582"/>
                  <a:pt x="2509" y="582"/>
                  <a:pt x="2511" y="580"/>
                </a:cubicBezTo>
                <a:cubicBezTo>
                  <a:pt x="2512" y="578"/>
                  <a:pt x="2511" y="579"/>
                  <a:pt x="2513" y="577"/>
                </a:cubicBezTo>
                <a:cubicBezTo>
                  <a:pt x="2514" y="576"/>
                  <a:pt x="2515" y="576"/>
                  <a:pt x="2516" y="576"/>
                </a:cubicBezTo>
                <a:cubicBezTo>
                  <a:pt x="2516" y="575"/>
                  <a:pt x="2516" y="575"/>
                  <a:pt x="2517" y="574"/>
                </a:cubicBezTo>
                <a:cubicBezTo>
                  <a:pt x="2517" y="574"/>
                  <a:pt x="2517" y="574"/>
                  <a:pt x="2517" y="573"/>
                </a:cubicBezTo>
                <a:cubicBezTo>
                  <a:pt x="2517" y="572"/>
                  <a:pt x="2518" y="571"/>
                  <a:pt x="2518" y="571"/>
                </a:cubicBezTo>
                <a:cubicBezTo>
                  <a:pt x="2518" y="570"/>
                  <a:pt x="2519" y="569"/>
                  <a:pt x="2518" y="570"/>
                </a:cubicBezTo>
                <a:cubicBezTo>
                  <a:pt x="2518" y="571"/>
                  <a:pt x="2518" y="575"/>
                  <a:pt x="2518" y="576"/>
                </a:cubicBezTo>
                <a:cubicBezTo>
                  <a:pt x="2517" y="578"/>
                  <a:pt x="2518" y="576"/>
                  <a:pt x="2517" y="578"/>
                </a:cubicBezTo>
                <a:cubicBezTo>
                  <a:pt x="2517" y="580"/>
                  <a:pt x="2515" y="580"/>
                  <a:pt x="2517" y="581"/>
                </a:cubicBezTo>
                <a:cubicBezTo>
                  <a:pt x="2519" y="582"/>
                  <a:pt x="2519" y="582"/>
                  <a:pt x="2521" y="583"/>
                </a:cubicBezTo>
                <a:cubicBezTo>
                  <a:pt x="2523" y="584"/>
                  <a:pt x="2522" y="584"/>
                  <a:pt x="2524" y="584"/>
                </a:cubicBezTo>
                <a:cubicBezTo>
                  <a:pt x="2527" y="584"/>
                  <a:pt x="2534" y="580"/>
                  <a:pt x="2537" y="577"/>
                </a:cubicBezTo>
                <a:cubicBezTo>
                  <a:pt x="2540" y="575"/>
                  <a:pt x="2542" y="574"/>
                  <a:pt x="2545" y="572"/>
                </a:cubicBezTo>
                <a:cubicBezTo>
                  <a:pt x="2549" y="571"/>
                  <a:pt x="2548" y="572"/>
                  <a:pt x="2552" y="570"/>
                </a:cubicBezTo>
                <a:cubicBezTo>
                  <a:pt x="2556" y="567"/>
                  <a:pt x="2556" y="564"/>
                  <a:pt x="2561" y="563"/>
                </a:cubicBezTo>
                <a:cubicBezTo>
                  <a:pt x="2566" y="562"/>
                  <a:pt x="2569" y="559"/>
                  <a:pt x="2572" y="558"/>
                </a:cubicBezTo>
                <a:cubicBezTo>
                  <a:pt x="2576" y="556"/>
                  <a:pt x="2577" y="555"/>
                  <a:pt x="2580" y="554"/>
                </a:cubicBezTo>
                <a:cubicBezTo>
                  <a:pt x="2583" y="552"/>
                  <a:pt x="2584" y="553"/>
                  <a:pt x="2585" y="551"/>
                </a:cubicBezTo>
                <a:cubicBezTo>
                  <a:pt x="2587" y="550"/>
                  <a:pt x="2588" y="551"/>
                  <a:pt x="2588" y="548"/>
                </a:cubicBezTo>
                <a:cubicBezTo>
                  <a:pt x="2588" y="546"/>
                  <a:pt x="2586" y="544"/>
                  <a:pt x="2589" y="545"/>
                </a:cubicBezTo>
                <a:cubicBezTo>
                  <a:pt x="2591" y="545"/>
                  <a:pt x="2594" y="546"/>
                  <a:pt x="2595" y="545"/>
                </a:cubicBezTo>
                <a:cubicBezTo>
                  <a:pt x="2595" y="544"/>
                  <a:pt x="2596" y="543"/>
                  <a:pt x="2601" y="538"/>
                </a:cubicBezTo>
                <a:cubicBezTo>
                  <a:pt x="2605" y="533"/>
                  <a:pt x="2604" y="533"/>
                  <a:pt x="2607" y="532"/>
                </a:cubicBezTo>
                <a:cubicBezTo>
                  <a:pt x="2610" y="531"/>
                  <a:pt x="2613" y="527"/>
                  <a:pt x="2611" y="528"/>
                </a:cubicBezTo>
                <a:cubicBezTo>
                  <a:pt x="2609" y="529"/>
                  <a:pt x="2604" y="532"/>
                  <a:pt x="2602" y="532"/>
                </a:cubicBezTo>
                <a:cubicBezTo>
                  <a:pt x="2599" y="532"/>
                  <a:pt x="2599" y="531"/>
                  <a:pt x="2596" y="533"/>
                </a:cubicBezTo>
                <a:cubicBezTo>
                  <a:pt x="2594" y="535"/>
                  <a:pt x="2593" y="536"/>
                  <a:pt x="2592" y="538"/>
                </a:cubicBezTo>
                <a:cubicBezTo>
                  <a:pt x="2591" y="540"/>
                  <a:pt x="2591" y="542"/>
                  <a:pt x="2589" y="542"/>
                </a:cubicBezTo>
                <a:cubicBezTo>
                  <a:pt x="2587" y="543"/>
                  <a:pt x="2588" y="544"/>
                  <a:pt x="2585" y="545"/>
                </a:cubicBezTo>
                <a:cubicBezTo>
                  <a:pt x="2582" y="545"/>
                  <a:pt x="2580" y="546"/>
                  <a:pt x="2582" y="543"/>
                </a:cubicBezTo>
                <a:cubicBezTo>
                  <a:pt x="2585" y="541"/>
                  <a:pt x="2586" y="538"/>
                  <a:pt x="2588" y="535"/>
                </a:cubicBezTo>
                <a:cubicBezTo>
                  <a:pt x="2589" y="532"/>
                  <a:pt x="2591" y="529"/>
                  <a:pt x="2591" y="528"/>
                </a:cubicBezTo>
                <a:cubicBezTo>
                  <a:pt x="2591" y="527"/>
                  <a:pt x="2589" y="527"/>
                  <a:pt x="2586" y="532"/>
                </a:cubicBezTo>
                <a:cubicBezTo>
                  <a:pt x="2583" y="536"/>
                  <a:pt x="2577" y="542"/>
                  <a:pt x="2572" y="543"/>
                </a:cubicBezTo>
                <a:cubicBezTo>
                  <a:pt x="2567" y="545"/>
                  <a:pt x="2564" y="545"/>
                  <a:pt x="2558" y="547"/>
                </a:cubicBezTo>
                <a:cubicBezTo>
                  <a:pt x="2552" y="549"/>
                  <a:pt x="2553" y="551"/>
                  <a:pt x="2551" y="552"/>
                </a:cubicBezTo>
                <a:cubicBezTo>
                  <a:pt x="2548" y="554"/>
                  <a:pt x="2549" y="553"/>
                  <a:pt x="2545" y="554"/>
                </a:cubicBezTo>
                <a:cubicBezTo>
                  <a:pt x="2540" y="555"/>
                  <a:pt x="2542" y="559"/>
                  <a:pt x="2539" y="559"/>
                </a:cubicBezTo>
                <a:cubicBezTo>
                  <a:pt x="2536" y="559"/>
                  <a:pt x="2534" y="556"/>
                  <a:pt x="2533" y="558"/>
                </a:cubicBezTo>
                <a:cubicBezTo>
                  <a:pt x="2532" y="560"/>
                  <a:pt x="2532" y="562"/>
                  <a:pt x="2530" y="562"/>
                </a:cubicBezTo>
                <a:cubicBezTo>
                  <a:pt x="2528" y="562"/>
                  <a:pt x="2526" y="564"/>
                  <a:pt x="2525" y="562"/>
                </a:cubicBezTo>
                <a:cubicBezTo>
                  <a:pt x="2524" y="561"/>
                  <a:pt x="2527" y="561"/>
                  <a:pt x="2528" y="557"/>
                </a:cubicBezTo>
                <a:cubicBezTo>
                  <a:pt x="2529" y="555"/>
                  <a:pt x="2529" y="554"/>
                  <a:pt x="2530" y="553"/>
                </a:cubicBezTo>
                <a:cubicBezTo>
                  <a:pt x="2531" y="552"/>
                  <a:pt x="2532" y="551"/>
                  <a:pt x="2533" y="550"/>
                </a:cubicBezTo>
                <a:cubicBezTo>
                  <a:pt x="2537" y="547"/>
                  <a:pt x="2535" y="551"/>
                  <a:pt x="2541" y="545"/>
                </a:cubicBezTo>
                <a:cubicBezTo>
                  <a:pt x="2546" y="538"/>
                  <a:pt x="2546" y="537"/>
                  <a:pt x="2548" y="537"/>
                </a:cubicBezTo>
                <a:cubicBezTo>
                  <a:pt x="2551" y="537"/>
                  <a:pt x="2547" y="541"/>
                  <a:pt x="2552" y="536"/>
                </a:cubicBezTo>
                <a:cubicBezTo>
                  <a:pt x="2557" y="532"/>
                  <a:pt x="2560" y="528"/>
                  <a:pt x="2562" y="528"/>
                </a:cubicBezTo>
                <a:cubicBezTo>
                  <a:pt x="2564" y="527"/>
                  <a:pt x="2566" y="524"/>
                  <a:pt x="2570" y="524"/>
                </a:cubicBezTo>
                <a:cubicBezTo>
                  <a:pt x="2575" y="523"/>
                  <a:pt x="2576" y="523"/>
                  <a:pt x="2580" y="521"/>
                </a:cubicBezTo>
                <a:cubicBezTo>
                  <a:pt x="2583" y="519"/>
                  <a:pt x="2582" y="519"/>
                  <a:pt x="2585" y="518"/>
                </a:cubicBezTo>
                <a:cubicBezTo>
                  <a:pt x="2589" y="517"/>
                  <a:pt x="2589" y="518"/>
                  <a:pt x="2590" y="517"/>
                </a:cubicBezTo>
                <a:cubicBezTo>
                  <a:pt x="2592" y="517"/>
                  <a:pt x="2594" y="516"/>
                  <a:pt x="2597" y="514"/>
                </a:cubicBezTo>
                <a:cubicBezTo>
                  <a:pt x="2599" y="513"/>
                  <a:pt x="2598" y="513"/>
                  <a:pt x="2604" y="512"/>
                </a:cubicBezTo>
                <a:cubicBezTo>
                  <a:pt x="2607" y="511"/>
                  <a:pt x="2608" y="510"/>
                  <a:pt x="2610" y="509"/>
                </a:cubicBezTo>
                <a:cubicBezTo>
                  <a:pt x="2611" y="509"/>
                  <a:pt x="2612" y="508"/>
                  <a:pt x="2614" y="507"/>
                </a:cubicBezTo>
                <a:cubicBezTo>
                  <a:pt x="2620" y="504"/>
                  <a:pt x="2621" y="506"/>
                  <a:pt x="2624" y="502"/>
                </a:cubicBezTo>
                <a:cubicBezTo>
                  <a:pt x="2627" y="499"/>
                  <a:pt x="2630" y="504"/>
                  <a:pt x="2629" y="496"/>
                </a:cubicBezTo>
                <a:cubicBezTo>
                  <a:pt x="2627" y="489"/>
                  <a:pt x="2629" y="491"/>
                  <a:pt x="2627" y="488"/>
                </a:cubicBezTo>
                <a:cubicBezTo>
                  <a:pt x="2626" y="484"/>
                  <a:pt x="2625" y="483"/>
                  <a:pt x="2625" y="481"/>
                </a:cubicBezTo>
                <a:cubicBezTo>
                  <a:pt x="2625" y="479"/>
                  <a:pt x="2624" y="476"/>
                  <a:pt x="2626" y="475"/>
                </a:cubicBezTo>
                <a:cubicBezTo>
                  <a:pt x="2627" y="474"/>
                  <a:pt x="2626" y="479"/>
                  <a:pt x="2629" y="478"/>
                </a:cubicBezTo>
                <a:cubicBezTo>
                  <a:pt x="2629" y="478"/>
                  <a:pt x="2629" y="478"/>
                  <a:pt x="2629" y="478"/>
                </a:cubicBezTo>
                <a:cubicBezTo>
                  <a:pt x="2632" y="478"/>
                  <a:pt x="2632" y="478"/>
                  <a:pt x="2634" y="476"/>
                </a:cubicBezTo>
                <a:cubicBezTo>
                  <a:pt x="2636" y="474"/>
                  <a:pt x="2636" y="469"/>
                  <a:pt x="2636" y="474"/>
                </a:cubicBezTo>
                <a:cubicBezTo>
                  <a:pt x="2636" y="478"/>
                  <a:pt x="2636" y="481"/>
                  <a:pt x="2636" y="483"/>
                </a:cubicBezTo>
                <a:cubicBezTo>
                  <a:pt x="2637" y="484"/>
                  <a:pt x="2637" y="488"/>
                  <a:pt x="2639" y="489"/>
                </a:cubicBezTo>
                <a:cubicBezTo>
                  <a:pt x="2641" y="490"/>
                  <a:pt x="2641" y="486"/>
                  <a:pt x="2643" y="485"/>
                </a:cubicBezTo>
                <a:cubicBezTo>
                  <a:pt x="2645" y="484"/>
                  <a:pt x="2647" y="484"/>
                  <a:pt x="2648" y="483"/>
                </a:cubicBezTo>
                <a:cubicBezTo>
                  <a:pt x="2649" y="482"/>
                  <a:pt x="2649" y="481"/>
                  <a:pt x="2652" y="478"/>
                </a:cubicBezTo>
                <a:cubicBezTo>
                  <a:pt x="2654" y="474"/>
                  <a:pt x="2655" y="476"/>
                  <a:pt x="2656" y="472"/>
                </a:cubicBezTo>
                <a:cubicBezTo>
                  <a:pt x="2657" y="469"/>
                  <a:pt x="2660" y="464"/>
                  <a:pt x="2661" y="466"/>
                </a:cubicBezTo>
                <a:cubicBezTo>
                  <a:pt x="2662" y="469"/>
                  <a:pt x="2662" y="472"/>
                  <a:pt x="2662" y="474"/>
                </a:cubicBezTo>
                <a:cubicBezTo>
                  <a:pt x="2662" y="476"/>
                  <a:pt x="2665" y="481"/>
                  <a:pt x="2668" y="479"/>
                </a:cubicBezTo>
                <a:cubicBezTo>
                  <a:pt x="2671" y="478"/>
                  <a:pt x="2680" y="469"/>
                  <a:pt x="2683" y="467"/>
                </a:cubicBezTo>
                <a:cubicBezTo>
                  <a:pt x="2686" y="465"/>
                  <a:pt x="2685" y="467"/>
                  <a:pt x="2690" y="464"/>
                </a:cubicBezTo>
                <a:cubicBezTo>
                  <a:pt x="2695" y="461"/>
                  <a:pt x="2696" y="462"/>
                  <a:pt x="2695" y="459"/>
                </a:cubicBezTo>
                <a:cubicBezTo>
                  <a:pt x="2695" y="455"/>
                  <a:pt x="2695" y="455"/>
                  <a:pt x="2694" y="451"/>
                </a:cubicBezTo>
                <a:cubicBezTo>
                  <a:pt x="2692" y="447"/>
                  <a:pt x="2693" y="447"/>
                  <a:pt x="2690" y="444"/>
                </a:cubicBezTo>
                <a:cubicBezTo>
                  <a:pt x="2687" y="442"/>
                  <a:pt x="2687" y="441"/>
                  <a:pt x="2685" y="440"/>
                </a:cubicBezTo>
                <a:cubicBezTo>
                  <a:pt x="2683" y="439"/>
                  <a:pt x="2680" y="438"/>
                  <a:pt x="2679" y="438"/>
                </a:cubicBezTo>
                <a:cubicBezTo>
                  <a:pt x="2678" y="438"/>
                  <a:pt x="2680" y="441"/>
                  <a:pt x="2684" y="443"/>
                </a:cubicBezTo>
                <a:cubicBezTo>
                  <a:pt x="2687" y="446"/>
                  <a:pt x="2690" y="446"/>
                  <a:pt x="2690" y="449"/>
                </a:cubicBezTo>
                <a:cubicBezTo>
                  <a:pt x="2690" y="452"/>
                  <a:pt x="2687" y="456"/>
                  <a:pt x="2685" y="457"/>
                </a:cubicBezTo>
                <a:cubicBezTo>
                  <a:pt x="2682" y="459"/>
                  <a:pt x="2682" y="461"/>
                  <a:pt x="2677" y="462"/>
                </a:cubicBezTo>
                <a:cubicBezTo>
                  <a:pt x="2673" y="462"/>
                  <a:pt x="2672" y="463"/>
                  <a:pt x="2669" y="461"/>
                </a:cubicBezTo>
                <a:cubicBezTo>
                  <a:pt x="2667" y="459"/>
                  <a:pt x="2669" y="461"/>
                  <a:pt x="2666" y="457"/>
                </a:cubicBezTo>
                <a:cubicBezTo>
                  <a:pt x="2663" y="452"/>
                  <a:pt x="2665" y="453"/>
                  <a:pt x="2660" y="452"/>
                </a:cubicBezTo>
                <a:cubicBezTo>
                  <a:pt x="2656" y="451"/>
                  <a:pt x="2653" y="450"/>
                  <a:pt x="2655" y="448"/>
                </a:cubicBezTo>
                <a:cubicBezTo>
                  <a:pt x="2658" y="447"/>
                  <a:pt x="2654" y="443"/>
                  <a:pt x="2653" y="441"/>
                </a:cubicBezTo>
                <a:cubicBezTo>
                  <a:pt x="2653" y="439"/>
                  <a:pt x="2648" y="435"/>
                  <a:pt x="2645" y="435"/>
                </a:cubicBezTo>
                <a:cubicBezTo>
                  <a:pt x="2642" y="435"/>
                  <a:pt x="2642" y="438"/>
                  <a:pt x="2639" y="437"/>
                </a:cubicBezTo>
                <a:cubicBezTo>
                  <a:pt x="2636" y="436"/>
                  <a:pt x="2636" y="437"/>
                  <a:pt x="2635" y="432"/>
                </a:cubicBezTo>
                <a:cubicBezTo>
                  <a:pt x="2634" y="428"/>
                  <a:pt x="2636" y="426"/>
                  <a:pt x="2636" y="423"/>
                </a:cubicBezTo>
                <a:cubicBezTo>
                  <a:pt x="2637" y="419"/>
                  <a:pt x="2636" y="418"/>
                  <a:pt x="2638" y="417"/>
                </a:cubicBezTo>
                <a:cubicBezTo>
                  <a:pt x="2640" y="415"/>
                  <a:pt x="2642" y="414"/>
                  <a:pt x="2644" y="412"/>
                </a:cubicBezTo>
                <a:cubicBezTo>
                  <a:pt x="2646" y="410"/>
                  <a:pt x="2650" y="405"/>
                  <a:pt x="2647" y="405"/>
                </a:cubicBezTo>
                <a:cubicBezTo>
                  <a:pt x="2645" y="405"/>
                  <a:pt x="2641" y="411"/>
                  <a:pt x="2638" y="408"/>
                </a:cubicBezTo>
                <a:cubicBezTo>
                  <a:pt x="2636" y="405"/>
                  <a:pt x="2636" y="403"/>
                  <a:pt x="2633" y="399"/>
                </a:cubicBezTo>
                <a:cubicBezTo>
                  <a:pt x="2632" y="398"/>
                  <a:pt x="2631" y="397"/>
                  <a:pt x="2631" y="397"/>
                </a:cubicBezTo>
                <a:cubicBezTo>
                  <a:pt x="2631" y="396"/>
                  <a:pt x="2631" y="395"/>
                  <a:pt x="2631" y="393"/>
                </a:cubicBezTo>
                <a:cubicBezTo>
                  <a:pt x="2632" y="388"/>
                  <a:pt x="2633" y="386"/>
                  <a:pt x="2633" y="383"/>
                </a:cubicBezTo>
                <a:cubicBezTo>
                  <a:pt x="2633" y="382"/>
                  <a:pt x="2634" y="381"/>
                  <a:pt x="2634" y="380"/>
                </a:cubicBezTo>
                <a:cubicBezTo>
                  <a:pt x="2635" y="378"/>
                  <a:pt x="2636" y="376"/>
                  <a:pt x="2637" y="373"/>
                </a:cubicBezTo>
                <a:cubicBezTo>
                  <a:pt x="2638" y="368"/>
                  <a:pt x="2634" y="367"/>
                  <a:pt x="2637" y="364"/>
                </a:cubicBezTo>
                <a:cubicBezTo>
                  <a:pt x="2640" y="360"/>
                  <a:pt x="2640" y="361"/>
                  <a:pt x="2642" y="357"/>
                </a:cubicBezTo>
                <a:cubicBezTo>
                  <a:pt x="2643" y="354"/>
                  <a:pt x="2646" y="354"/>
                  <a:pt x="2645" y="351"/>
                </a:cubicBezTo>
                <a:cubicBezTo>
                  <a:pt x="2644" y="347"/>
                  <a:pt x="2640" y="350"/>
                  <a:pt x="2644" y="345"/>
                </a:cubicBezTo>
                <a:cubicBezTo>
                  <a:pt x="2647" y="341"/>
                  <a:pt x="2650" y="340"/>
                  <a:pt x="2648" y="338"/>
                </a:cubicBezTo>
                <a:cubicBezTo>
                  <a:pt x="2646" y="336"/>
                  <a:pt x="2641" y="342"/>
                  <a:pt x="2645" y="332"/>
                </a:cubicBezTo>
                <a:cubicBezTo>
                  <a:pt x="2648" y="322"/>
                  <a:pt x="2649" y="320"/>
                  <a:pt x="2651" y="321"/>
                </a:cubicBezTo>
                <a:cubicBezTo>
                  <a:pt x="2652" y="321"/>
                  <a:pt x="2651" y="325"/>
                  <a:pt x="2653" y="325"/>
                </a:cubicBezTo>
                <a:cubicBezTo>
                  <a:pt x="2656" y="326"/>
                  <a:pt x="2656" y="324"/>
                  <a:pt x="2658" y="323"/>
                </a:cubicBezTo>
                <a:cubicBezTo>
                  <a:pt x="2660" y="322"/>
                  <a:pt x="2659" y="325"/>
                  <a:pt x="2661" y="326"/>
                </a:cubicBezTo>
                <a:cubicBezTo>
                  <a:pt x="2663" y="327"/>
                  <a:pt x="2665" y="328"/>
                  <a:pt x="2665" y="326"/>
                </a:cubicBezTo>
                <a:cubicBezTo>
                  <a:pt x="2666" y="323"/>
                  <a:pt x="2665" y="322"/>
                  <a:pt x="2665" y="322"/>
                </a:cubicBezTo>
                <a:cubicBezTo>
                  <a:pt x="2665" y="322"/>
                  <a:pt x="2663" y="322"/>
                  <a:pt x="2664" y="321"/>
                </a:cubicBezTo>
                <a:cubicBezTo>
                  <a:pt x="2665" y="319"/>
                  <a:pt x="2665" y="319"/>
                  <a:pt x="2665" y="319"/>
                </a:cubicBezTo>
                <a:cubicBezTo>
                  <a:pt x="2665" y="319"/>
                  <a:pt x="2666" y="320"/>
                  <a:pt x="2666" y="319"/>
                </a:cubicBezTo>
                <a:cubicBezTo>
                  <a:pt x="2666" y="318"/>
                  <a:pt x="2666" y="316"/>
                  <a:pt x="2666" y="316"/>
                </a:cubicBezTo>
                <a:cubicBezTo>
                  <a:pt x="2666" y="316"/>
                  <a:pt x="2666" y="317"/>
                  <a:pt x="2665" y="316"/>
                </a:cubicBezTo>
                <a:cubicBezTo>
                  <a:pt x="2664" y="314"/>
                  <a:pt x="2665" y="317"/>
                  <a:pt x="2664" y="314"/>
                </a:cubicBezTo>
                <a:cubicBezTo>
                  <a:pt x="2664" y="312"/>
                  <a:pt x="2663" y="313"/>
                  <a:pt x="2664" y="312"/>
                </a:cubicBezTo>
                <a:cubicBezTo>
                  <a:pt x="2665" y="310"/>
                  <a:pt x="2663" y="311"/>
                  <a:pt x="2665" y="310"/>
                </a:cubicBezTo>
                <a:cubicBezTo>
                  <a:pt x="2666" y="308"/>
                  <a:pt x="2665" y="307"/>
                  <a:pt x="2666" y="308"/>
                </a:cubicBezTo>
                <a:cubicBezTo>
                  <a:pt x="2667" y="310"/>
                  <a:pt x="2667" y="308"/>
                  <a:pt x="2667" y="310"/>
                </a:cubicBezTo>
                <a:cubicBezTo>
                  <a:pt x="2667" y="313"/>
                  <a:pt x="2667" y="312"/>
                  <a:pt x="2668" y="314"/>
                </a:cubicBezTo>
                <a:cubicBezTo>
                  <a:pt x="2668" y="315"/>
                  <a:pt x="2670" y="314"/>
                  <a:pt x="2669" y="316"/>
                </a:cubicBezTo>
                <a:cubicBezTo>
                  <a:pt x="2667" y="318"/>
                  <a:pt x="2667" y="319"/>
                  <a:pt x="2670" y="318"/>
                </a:cubicBezTo>
                <a:cubicBezTo>
                  <a:pt x="2673" y="317"/>
                  <a:pt x="2671" y="318"/>
                  <a:pt x="2674" y="316"/>
                </a:cubicBezTo>
                <a:cubicBezTo>
                  <a:pt x="2676" y="313"/>
                  <a:pt x="2676" y="313"/>
                  <a:pt x="2676" y="313"/>
                </a:cubicBezTo>
                <a:cubicBezTo>
                  <a:pt x="2676" y="313"/>
                  <a:pt x="2679" y="314"/>
                  <a:pt x="2678" y="311"/>
                </a:cubicBezTo>
                <a:cubicBezTo>
                  <a:pt x="2677" y="307"/>
                  <a:pt x="2677" y="307"/>
                  <a:pt x="2677" y="306"/>
                </a:cubicBezTo>
                <a:cubicBezTo>
                  <a:pt x="2677" y="304"/>
                  <a:pt x="2675" y="303"/>
                  <a:pt x="2679" y="302"/>
                </a:cubicBezTo>
                <a:cubicBezTo>
                  <a:pt x="2682" y="302"/>
                  <a:pt x="2684" y="306"/>
                  <a:pt x="2686" y="304"/>
                </a:cubicBezTo>
                <a:cubicBezTo>
                  <a:pt x="2688" y="302"/>
                  <a:pt x="2687" y="303"/>
                  <a:pt x="2689" y="300"/>
                </a:cubicBezTo>
                <a:cubicBezTo>
                  <a:pt x="2690" y="298"/>
                  <a:pt x="2693" y="301"/>
                  <a:pt x="2692" y="296"/>
                </a:cubicBezTo>
                <a:cubicBezTo>
                  <a:pt x="2691" y="292"/>
                  <a:pt x="2688" y="301"/>
                  <a:pt x="2691" y="290"/>
                </a:cubicBezTo>
                <a:cubicBezTo>
                  <a:pt x="2693" y="279"/>
                  <a:pt x="2690" y="289"/>
                  <a:pt x="2690" y="285"/>
                </a:cubicBezTo>
                <a:cubicBezTo>
                  <a:pt x="2691" y="281"/>
                  <a:pt x="2691" y="285"/>
                  <a:pt x="2691" y="277"/>
                </a:cubicBezTo>
                <a:cubicBezTo>
                  <a:pt x="2691" y="269"/>
                  <a:pt x="2691" y="270"/>
                  <a:pt x="2693" y="264"/>
                </a:cubicBezTo>
                <a:cubicBezTo>
                  <a:pt x="2695" y="258"/>
                  <a:pt x="2699" y="260"/>
                  <a:pt x="2699" y="263"/>
                </a:cubicBezTo>
                <a:cubicBezTo>
                  <a:pt x="2699" y="266"/>
                  <a:pt x="2700" y="264"/>
                  <a:pt x="2699" y="268"/>
                </a:cubicBezTo>
                <a:cubicBezTo>
                  <a:pt x="2699" y="271"/>
                  <a:pt x="2696" y="273"/>
                  <a:pt x="2699" y="273"/>
                </a:cubicBezTo>
                <a:cubicBezTo>
                  <a:pt x="2702" y="273"/>
                  <a:pt x="2704" y="272"/>
                  <a:pt x="2706" y="273"/>
                </a:cubicBezTo>
                <a:cubicBezTo>
                  <a:pt x="2708" y="274"/>
                  <a:pt x="2710" y="277"/>
                  <a:pt x="2711" y="275"/>
                </a:cubicBezTo>
                <a:cubicBezTo>
                  <a:pt x="2712" y="274"/>
                  <a:pt x="2710" y="274"/>
                  <a:pt x="2710" y="271"/>
                </a:cubicBezTo>
                <a:cubicBezTo>
                  <a:pt x="2710" y="267"/>
                  <a:pt x="2710" y="267"/>
                  <a:pt x="2710" y="264"/>
                </a:cubicBezTo>
                <a:cubicBezTo>
                  <a:pt x="2710" y="261"/>
                  <a:pt x="2710" y="258"/>
                  <a:pt x="2712" y="260"/>
                </a:cubicBezTo>
                <a:cubicBezTo>
                  <a:pt x="2714" y="261"/>
                  <a:pt x="2714" y="261"/>
                  <a:pt x="2717" y="261"/>
                </a:cubicBezTo>
                <a:cubicBezTo>
                  <a:pt x="2719" y="261"/>
                  <a:pt x="2723" y="261"/>
                  <a:pt x="2719" y="263"/>
                </a:cubicBezTo>
                <a:cubicBezTo>
                  <a:pt x="2715" y="265"/>
                  <a:pt x="2714" y="266"/>
                  <a:pt x="2715" y="268"/>
                </a:cubicBezTo>
                <a:cubicBezTo>
                  <a:pt x="2716" y="269"/>
                  <a:pt x="2714" y="271"/>
                  <a:pt x="2717" y="270"/>
                </a:cubicBezTo>
                <a:cubicBezTo>
                  <a:pt x="2720" y="269"/>
                  <a:pt x="2721" y="270"/>
                  <a:pt x="2723" y="268"/>
                </a:cubicBezTo>
                <a:cubicBezTo>
                  <a:pt x="2725" y="267"/>
                  <a:pt x="2726" y="265"/>
                  <a:pt x="2726" y="264"/>
                </a:cubicBezTo>
                <a:cubicBezTo>
                  <a:pt x="2726" y="262"/>
                  <a:pt x="2728" y="262"/>
                  <a:pt x="2725" y="260"/>
                </a:cubicBezTo>
                <a:cubicBezTo>
                  <a:pt x="2722" y="259"/>
                  <a:pt x="2722" y="259"/>
                  <a:pt x="2719" y="258"/>
                </a:cubicBezTo>
                <a:cubicBezTo>
                  <a:pt x="2717" y="258"/>
                  <a:pt x="2711" y="257"/>
                  <a:pt x="2717" y="255"/>
                </a:cubicBezTo>
                <a:cubicBezTo>
                  <a:pt x="2723" y="254"/>
                  <a:pt x="2725" y="253"/>
                  <a:pt x="2727" y="255"/>
                </a:cubicBezTo>
                <a:cubicBezTo>
                  <a:pt x="2728" y="256"/>
                  <a:pt x="2728" y="259"/>
                  <a:pt x="2729" y="259"/>
                </a:cubicBezTo>
                <a:cubicBezTo>
                  <a:pt x="2731" y="259"/>
                  <a:pt x="2731" y="261"/>
                  <a:pt x="2733" y="259"/>
                </a:cubicBezTo>
                <a:cubicBezTo>
                  <a:pt x="2734" y="256"/>
                  <a:pt x="2733" y="253"/>
                  <a:pt x="2734" y="253"/>
                </a:cubicBezTo>
                <a:cubicBezTo>
                  <a:pt x="2735" y="253"/>
                  <a:pt x="2737" y="256"/>
                  <a:pt x="2738" y="253"/>
                </a:cubicBezTo>
                <a:cubicBezTo>
                  <a:pt x="2738" y="249"/>
                  <a:pt x="2736" y="247"/>
                  <a:pt x="2737" y="245"/>
                </a:cubicBezTo>
                <a:cubicBezTo>
                  <a:pt x="2739" y="242"/>
                  <a:pt x="2742" y="245"/>
                  <a:pt x="2743" y="246"/>
                </a:cubicBezTo>
                <a:cubicBezTo>
                  <a:pt x="2744" y="247"/>
                  <a:pt x="2745" y="247"/>
                  <a:pt x="2746" y="245"/>
                </a:cubicBezTo>
                <a:cubicBezTo>
                  <a:pt x="2747" y="243"/>
                  <a:pt x="2748" y="243"/>
                  <a:pt x="2750" y="242"/>
                </a:cubicBezTo>
                <a:cubicBezTo>
                  <a:pt x="2751" y="240"/>
                  <a:pt x="2752" y="240"/>
                  <a:pt x="2753" y="238"/>
                </a:cubicBezTo>
                <a:cubicBezTo>
                  <a:pt x="2754" y="235"/>
                  <a:pt x="2752" y="235"/>
                  <a:pt x="2756" y="232"/>
                </a:cubicBezTo>
                <a:cubicBezTo>
                  <a:pt x="2760" y="230"/>
                  <a:pt x="2760" y="232"/>
                  <a:pt x="2763" y="230"/>
                </a:cubicBezTo>
                <a:cubicBezTo>
                  <a:pt x="2766" y="228"/>
                  <a:pt x="2765" y="227"/>
                  <a:pt x="2768" y="223"/>
                </a:cubicBezTo>
                <a:cubicBezTo>
                  <a:pt x="2771" y="220"/>
                  <a:pt x="2775" y="219"/>
                  <a:pt x="2772" y="217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0070C0"/>
            </a:solidFill>
          </a:ln>
          <a:effectLst>
            <a:innerShdw blurRad="355600">
              <a:prstClr val="black"/>
            </a:innerShdw>
          </a:effectLst>
          <a:scene3d>
            <a:camera prst="orthographicFront"/>
            <a:lightRig rig="threePt" dir="t"/>
          </a:scene3d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" name="Content Placeholder 9"/>
          <p:cNvSpPr txBox="1">
            <a:spLocks/>
          </p:cNvSpPr>
          <p:nvPr/>
        </p:nvSpPr>
        <p:spPr bwMode="auto">
          <a:xfrm>
            <a:off x="1296468" y="1919707"/>
            <a:ext cx="478821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609600" indent="-609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6B0E7"/>
              </a:buClr>
              <a:buFont typeface="Times" pitchFamily="1" charset="0"/>
              <a:buChar char="•"/>
              <a:defRPr sz="16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1pPr>
            <a:lvl2pPr marL="990600" indent="-533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B434C"/>
              </a:buClr>
              <a:buChar char="–"/>
              <a:defRPr sz="1600">
                <a:solidFill>
                  <a:srgbClr val="4F4F4F"/>
                </a:solidFill>
                <a:latin typeface="+mn-lt"/>
                <a:ea typeface="+mn-ea"/>
              </a:defRPr>
            </a:lvl2pPr>
            <a:lvl3pPr marL="13716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B1E8"/>
              </a:buClr>
              <a:buChar char="•"/>
              <a:defRPr sz="1600">
                <a:solidFill>
                  <a:srgbClr val="4F4F4F"/>
                </a:solidFill>
                <a:latin typeface="+mn-lt"/>
                <a:ea typeface="+mn-ea"/>
              </a:defRPr>
            </a:lvl3pPr>
            <a:lvl4pPr marL="1752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F4F4F"/>
                </a:solidFill>
                <a:latin typeface="+mn-lt"/>
                <a:ea typeface="+mn-ea"/>
              </a:defRPr>
            </a:lvl4pPr>
            <a:lvl5pPr marL="2209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F4F4F"/>
                </a:solidFill>
                <a:latin typeface="Avenir 45 Book" pitchFamily="1" charset="0"/>
                <a:ea typeface="+mn-ea"/>
              </a:defRPr>
            </a:lvl5pPr>
            <a:lvl6pPr marL="2667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F4F4F"/>
                </a:solidFill>
                <a:latin typeface="Avenir 45 Book" pitchFamily="1" charset="0"/>
                <a:ea typeface="+mn-ea"/>
              </a:defRPr>
            </a:lvl6pPr>
            <a:lvl7pPr marL="3124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F4F4F"/>
                </a:solidFill>
                <a:latin typeface="Avenir 45 Book" pitchFamily="1" charset="0"/>
                <a:ea typeface="+mn-ea"/>
              </a:defRPr>
            </a:lvl7pPr>
            <a:lvl8pPr marL="3581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F4F4F"/>
                </a:solidFill>
                <a:latin typeface="Avenir 45 Book" pitchFamily="1" charset="0"/>
                <a:ea typeface="+mn-ea"/>
              </a:defRPr>
            </a:lvl8pPr>
            <a:lvl9pPr marL="4038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F4F4F"/>
                </a:solidFill>
                <a:latin typeface="Avenir 45 Book" pitchFamily="1" charset="0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buFont typeface="Times" pitchFamily="1" charset="0"/>
              <a:buNone/>
            </a:pPr>
            <a:r>
              <a:rPr lang="en-US" sz="2400" dirty="0">
                <a:solidFill>
                  <a:prstClr val="black"/>
                </a:solidFill>
              </a:rPr>
              <a:t>Use the best </a:t>
            </a:r>
            <a:r>
              <a:rPr lang="en-US" sz="2600" b="1" dirty="0">
                <a:solidFill>
                  <a:prstClr val="black"/>
                </a:solidFill>
              </a:rPr>
              <a:t>national research </a:t>
            </a:r>
            <a:r>
              <a:rPr lang="en-US" sz="2400" dirty="0">
                <a:solidFill>
                  <a:prstClr val="black"/>
                </a:solidFill>
              </a:rPr>
              <a:t>to identify what works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1150" y="1769408"/>
            <a:ext cx="846306" cy="1169551"/>
          </a:xfrm>
          <a:prstGeom prst="rect">
            <a:avLst/>
          </a:prstGeom>
          <a:noFill/>
        </p:spPr>
        <p:txBody>
          <a:bodyPr wrap="square" lIns="0" r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0" hangingPunct="0"/>
            <a:r>
              <a:rPr lang="en-US" sz="7000" b="1" dirty="0" smtClean="0">
                <a:ln w="11430"/>
                <a:solidFill>
                  <a:srgbClr val="003F8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11" name="Freeform 16"/>
          <p:cNvSpPr>
            <a:spLocks/>
          </p:cNvSpPr>
          <p:nvPr/>
        </p:nvSpPr>
        <p:spPr bwMode="auto">
          <a:xfrm>
            <a:off x="657225" y="468313"/>
            <a:ext cx="3175" cy="6350"/>
          </a:xfrm>
          <a:custGeom>
            <a:avLst/>
            <a:gdLst>
              <a:gd name="T0" fmla="*/ 1 w 1"/>
              <a:gd name="T1" fmla="*/ 0 h 2"/>
              <a:gd name="T2" fmla="*/ 1 w 1"/>
              <a:gd name="T3" fmla="*/ 0 h 2"/>
              <a:gd name="T4" fmla="*/ 1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2"/>
                  <a:pt x="1" y="0"/>
                </a:cubicBezTo>
                <a:close/>
              </a:path>
            </a:pathLst>
          </a:custGeom>
          <a:solidFill>
            <a:srgbClr val="FED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2" name="Content Placeholder 9"/>
          <p:cNvSpPr txBox="1">
            <a:spLocks/>
          </p:cNvSpPr>
          <p:nvPr/>
        </p:nvSpPr>
        <p:spPr bwMode="auto">
          <a:xfrm>
            <a:off x="1296468" y="3164127"/>
            <a:ext cx="2742132" cy="9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marL="230188" indent="-230188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  <a:buClr>
                <a:schemeClr val="tx2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284163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  <a:buClr>
                <a:srgbClr val="003F83"/>
              </a:buClr>
              <a:buFont typeface="Arial" pitchFamily="34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46125" indent="-23177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  <a:buClr>
                <a:srgbClr val="003F83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30288" indent="-284163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  <a:buClr>
                <a:srgbClr val="003F83"/>
              </a:buClr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60475" indent="-230188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  <a:buClr>
                <a:srgbClr val="003F83"/>
              </a:buClr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4BBBEB"/>
              </a:buClr>
              <a:buFont typeface="Arial" pitchFamily="34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Predict the </a:t>
            </a:r>
            <a:r>
              <a:rPr lang="en-US" sz="2600" b="1" dirty="0">
                <a:solidFill>
                  <a:prstClr val="black"/>
                </a:solidFill>
              </a:rPr>
              <a:t>impact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/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in your jurisdiction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1150" y="3044529"/>
            <a:ext cx="846306" cy="1169551"/>
          </a:xfrm>
          <a:prstGeom prst="rect">
            <a:avLst/>
          </a:prstGeom>
          <a:noFill/>
        </p:spPr>
        <p:txBody>
          <a:bodyPr wrap="square" lIns="0" r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0" hangingPunct="0"/>
            <a:r>
              <a:rPr lang="en-US" sz="7000" b="1" dirty="0" smtClean="0">
                <a:ln w="11430"/>
                <a:solidFill>
                  <a:srgbClr val="003F8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14" name="Content Placeholder 9"/>
          <p:cNvSpPr txBox="1">
            <a:spLocks/>
          </p:cNvSpPr>
          <p:nvPr/>
        </p:nvSpPr>
        <p:spPr bwMode="auto">
          <a:xfrm>
            <a:off x="1296468" y="4553547"/>
            <a:ext cx="3829606" cy="9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  <a:buClr>
                <a:schemeClr val="tx2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284163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  <a:buClr>
                <a:srgbClr val="003F83"/>
              </a:buClr>
              <a:buFont typeface="Arial" pitchFamily="34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46125" indent="-23177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  <a:buClr>
                <a:srgbClr val="003F83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30288" indent="-284163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  <a:buClr>
                <a:srgbClr val="003F83"/>
              </a:buClr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60475" indent="-230188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  <a:buClr>
                <a:srgbClr val="003F83"/>
              </a:buClr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4BBBEB"/>
              </a:buClr>
              <a:buFont typeface="Arial" pitchFamily="34" charset="0"/>
              <a:buNone/>
            </a:pPr>
            <a:r>
              <a:rPr lang="en-US" dirty="0">
                <a:solidFill>
                  <a:prstClr val="black"/>
                </a:solidFill>
              </a:rPr>
              <a:t>Calculate long-term </a:t>
            </a:r>
            <a:r>
              <a:rPr lang="en-US" sz="2600" b="1" dirty="0">
                <a:solidFill>
                  <a:prstClr val="black"/>
                </a:solidFill>
              </a:rPr>
              <a:t>costs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/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and </a:t>
            </a:r>
            <a:r>
              <a:rPr lang="en-US" sz="2600" b="1" dirty="0">
                <a:solidFill>
                  <a:prstClr val="black"/>
                </a:solidFill>
              </a:rPr>
              <a:t>benefits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1150" y="4319649"/>
            <a:ext cx="846306" cy="1169551"/>
          </a:xfrm>
          <a:prstGeom prst="rect">
            <a:avLst/>
          </a:prstGeom>
          <a:noFill/>
        </p:spPr>
        <p:txBody>
          <a:bodyPr wrap="square" lIns="0" r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0" hangingPunct="0"/>
            <a:r>
              <a:rPr lang="en-US" sz="7000" b="1" dirty="0" smtClean="0">
                <a:ln w="11430"/>
                <a:solidFill>
                  <a:srgbClr val="003F8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3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023" y="5230203"/>
            <a:ext cx="2441090" cy="8730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023" y="4621525"/>
            <a:ext cx="1714369" cy="79196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881600" y="2981400"/>
            <a:ext cx="1688872" cy="1614103"/>
            <a:chOff x="4485453" y="2578100"/>
            <a:chExt cx="1775418" cy="169681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5453" y="2578100"/>
              <a:ext cx="1775418" cy="1696818"/>
            </a:xfrm>
            <a:prstGeom prst="rect">
              <a:avLst/>
            </a:prstGeom>
            <a:ln>
              <a:noFill/>
            </a:ln>
          </p:spPr>
        </p:pic>
        <p:sp>
          <p:nvSpPr>
            <p:cNvPr id="20" name="Oval 19"/>
            <p:cNvSpPr/>
            <p:nvPr/>
          </p:nvSpPr>
          <p:spPr>
            <a:xfrm>
              <a:off x="4511675" y="2581275"/>
              <a:ext cx="1727200" cy="1682750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11150" y="799337"/>
            <a:ext cx="8097272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eaLnBrk="0" hangingPunct="0"/>
            <a:r>
              <a:rPr lang="en-US" sz="4400" b="1" dirty="0" smtClean="0">
                <a:gradFill flip="none" rotWithShape="1">
                  <a:gsLst>
                    <a:gs pos="74000">
                      <a:srgbClr val="003F83"/>
                    </a:gs>
                    <a:gs pos="100000">
                      <a:srgbClr val="94AAAE">
                        <a:tint val="44500"/>
                        <a:satMod val="160000"/>
                      </a:srgbClr>
                    </a:gs>
                    <a:gs pos="98000">
                      <a:srgbClr val="94AAAE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Verdana" pitchFamily="34" charset="0"/>
                <a:cs typeface="Verdana" pitchFamily="34" charset="0"/>
              </a:rPr>
              <a:t>Results First </a:t>
            </a:r>
            <a:r>
              <a:rPr lang="en-US" sz="2800" b="1" dirty="0" smtClean="0">
                <a:solidFill>
                  <a:srgbClr val="003F83"/>
                </a:solidFill>
                <a:latin typeface="Arial"/>
                <a:cs typeface="+mn-cs"/>
              </a:rPr>
              <a:t>Approach</a:t>
            </a:r>
            <a:endParaRPr lang="en-US" sz="2800" b="1" dirty="0" smtClean="0">
              <a:gradFill flip="none" rotWithShape="1">
                <a:gsLst>
                  <a:gs pos="74000">
                    <a:srgbClr val="003F83"/>
                  </a:gs>
                  <a:gs pos="100000">
                    <a:srgbClr val="94AAAE">
                      <a:tint val="44500"/>
                      <a:satMod val="160000"/>
                    </a:srgbClr>
                  </a:gs>
                  <a:gs pos="98000">
                    <a:srgbClr val="94AAAE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40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/>
      <p:bldP spid="10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32012" y="817582"/>
            <a:ext cx="8305800" cy="785308"/>
          </a:xfrm>
        </p:spPr>
        <p:txBody>
          <a:bodyPr/>
          <a:lstStyle/>
          <a:p>
            <a:r>
              <a:rPr lang="en-US" sz="3000" dirty="0" smtClean="0"/>
              <a:t>Compare Costs and Benefits</a:t>
            </a:r>
            <a:endParaRPr lang="en-US" sz="3000" dirty="0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7772400" y="54864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 baseline="-25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2762" y="5974350"/>
            <a:ext cx="390991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solidFill>
                  <a:srgbClr val="BBE0E3">
                    <a:lumMod val="50000"/>
                  </a:srgbClr>
                </a:solidFill>
              </a:rPr>
              <a:t>*Washington </a:t>
            </a:r>
            <a:r>
              <a:rPr lang="en-US" sz="1200" i="1" dirty="0">
                <a:solidFill>
                  <a:srgbClr val="BBE0E3">
                    <a:lumMod val="50000"/>
                  </a:srgbClr>
                </a:solidFill>
              </a:rPr>
              <a:t>State </a:t>
            </a:r>
            <a:r>
              <a:rPr lang="en-US" sz="1200" i="1" dirty="0" smtClean="0">
                <a:solidFill>
                  <a:srgbClr val="BBE0E3">
                    <a:lumMod val="50000"/>
                  </a:srgbClr>
                </a:solidFill>
              </a:rPr>
              <a:t>2012 dollars</a:t>
            </a:r>
            <a:endParaRPr lang="en-US" sz="1200" i="1" dirty="0">
              <a:solidFill>
                <a:srgbClr val="BBE0E3">
                  <a:lumMod val="50000"/>
                </a:srgbClr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872505"/>
              </p:ext>
            </p:extLst>
          </p:nvPr>
        </p:nvGraphicFramePr>
        <p:xfrm>
          <a:off x="512762" y="1692042"/>
          <a:ext cx="8175626" cy="4038843"/>
        </p:xfrm>
        <a:graphic>
          <a:graphicData uri="http://schemas.openxmlformats.org/drawingml/2006/table">
            <a:tbl>
              <a:tblPr firstRow="1" bandRow="1"/>
              <a:tblGrid>
                <a:gridCol w="3194000"/>
                <a:gridCol w="1101213"/>
                <a:gridCol w="2015613"/>
                <a:gridCol w="1864800"/>
              </a:tblGrid>
              <a:tr h="4682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ADULT</a:t>
                      </a:r>
                      <a:r>
                        <a:rPr lang="en-US" sz="1400" b="1" u="none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PROGRAMS</a:t>
                      </a:r>
                      <a:endParaRPr lang="en-US" sz="1400" b="1" u="non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7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COST</a:t>
                      </a:r>
                      <a:endParaRPr lang="en-US" sz="1400" b="1" u="non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7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LONG-TERM BENEFITS</a:t>
                      </a:r>
                      <a:endParaRPr lang="en-US" sz="1400" b="1" u="non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7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COST/BENEFIT RATIO</a:t>
                      </a:r>
                      <a:endParaRPr lang="en-US" sz="1400" b="1" u="non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7CFF"/>
                    </a:solidFill>
                  </a:tcPr>
                </a:tc>
              </a:tr>
              <a:tr h="317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Cognitive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behavioral therapy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$419</a:t>
                      </a:r>
                    </a:p>
                  </a:txBody>
                  <a:tcPr marR="18288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smtClean="0">
                          <a:solidFill>
                            <a:srgbClr val="0066D6"/>
                          </a:solidFill>
                          <a:latin typeface="+mn-lt"/>
                        </a:rPr>
                        <a:t>$9,954</a:t>
                      </a:r>
                    </a:p>
                  </a:txBody>
                  <a:tcPr marR="64008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A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+mn-lt"/>
                        </a:rPr>
                        <a:t>$24.72</a:t>
                      </a:r>
                    </a:p>
                  </a:txBody>
                  <a:tcPr marR="5486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</a:tr>
              <a:tr h="317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Electronic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monitoring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$1,093</a:t>
                      </a:r>
                    </a:p>
                  </a:txBody>
                  <a:tcPr marR="18288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smtClean="0">
                          <a:solidFill>
                            <a:srgbClr val="0066D6"/>
                          </a:solidFill>
                          <a:latin typeface="+mn-lt"/>
                        </a:rPr>
                        <a:t>$24,840</a:t>
                      </a:r>
                    </a:p>
                  </a:txBody>
                  <a:tcPr marR="64008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A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A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+mn-lt"/>
                        </a:rPr>
                        <a:t>$22.72</a:t>
                      </a:r>
                    </a:p>
                  </a:txBody>
                  <a:tcPr marR="5486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</a:tr>
              <a:tr h="317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Correctional</a:t>
                      </a:r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education in prison</a:t>
                      </a:r>
                      <a:endParaRPr lang="en-US" sz="1600" b="0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$1,149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R="18288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smtClean="0">
                          <a:solidFill>
                            <a:srgbClr val="0066D6"/>
                          </a:solidFill>
                          <a:latin typeface="+mn-lt"/>
                        </a:rPr>
                        <a:t>$21,390</a:t>
                      </a:r>
                      <a:endParaRPr lang="en-US" sz="1700" b="1" dirty="0">
                        <a:solidFill>
                          <a:srgbClr val="0066D6"/>
                        </a:solidFill>
                        <a:latin typeface="+mn-lt"/>
                      </a:endParaRPr>
                    </a:p>
                  </a:txBody>
                  <a:tcPr marR="64008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A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A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+mn-lt"/>
                        </a:rPr>
                        <a:t>$19.62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marR="5486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</a:tr>
              <a:tr h="317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Vocational</a:t>
                      </a:r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education in prison</a:t>
                      </a:r>
                      <a:endParaRPr lang="en-US" sz="1600" b="0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$1,599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R="18288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smtClean="0">
                          <a:solidFill>
                            <a:srgbClr val="0066D6"/>
                          </a:solidFill>
                          <a:latin typeface="+mn-lt"/>
                        </a:rPr>
                        <a:t> $19,531</a:t>
                      </a:r>
                      <a:endParaRPr lang="en-US" sz="1700" b="1" dirty="0">
                        <a:solidFill>
                          <a:srgbClr val="0066D6"/>
                        </a:solidFill>
                        <a:latin typeface="+mn-lt"/>
                      </a:endParaRPr>
                    </a:p>
                  </a:txBody>
                  <a:tcPr marR="64008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A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A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+mn-lt"/>
                        </a:rPr>
                        <a:t>$13.21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marR="5486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</a:tr>
              <a:tr h="317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Drug court 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$4,276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R="18288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smtClean="0">
                          <a:solidFill>
                            <a:srgbClr val="0066D6"/>
                          </a:solidFill>
                          <a:latin typeface="+mn-lt"/>
                        </a:rPr>
                        <a:t>$10,183</a:t>
                      </a:r>
                      <a:endParaRPr lang="en-US" sz="1700" b="1" dirty="0">
                        <a:solidFill>
                          <a:srgbClr val="0066D6"/>
                        </a:solidFill>
                        <a:latin typeface="+mn-lt"/>
                      </a:endParaRPr>
                    </a:p>
                  </a:txBody>
                  <a:tcPr marR="64008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A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A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+mn-lt"/>
                        </a:rPr>
                        <a:t>$3.38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marR="5486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</a:tr>
              <a:tr h="317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Domestic Violence treatment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$1,390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R="18288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7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-$7,527</a:t>
                      </a:r>
                      <a:endParaRPr lang="en-US" sz="17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R="64008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A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A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-$4.41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R="5486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</a:tr>
              <a:tr h="317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JUVENILE PROGRAMS</a:t>
                      </a:r>
                      <a:endParaRPr lang="en-US" sz="1400" b="1" u="non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9050" cap="flat" cmpd="sng" algn="ctr">
                      <a:solidFill>
                        <a:srgbClr val="057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7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endParaRPr lang="en-US" sz="16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R="182880" anchor="ctr">
                    <a:lnL w="19050" cap="flat" cmpd="sng" algn="ctr">
                      <a:solidFill>
                        <a:srgbClr val="057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57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7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57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57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A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7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endParaRPr lang="en-US" sz="16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R="640080" anchor="ctr">
                    <a:lnL w="19050" cap="flat" cmpd="sng" algn="ctr">
                      <a:solidFill>
                        <a:srgbClr val="057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7CFF"/>
                    </a:solidFill>
                  </a:tcPr>
                </a:tc>
              </a:tr>
              <a:tr h="317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Aggression replacement training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+mn-lt"/>
                        </a:rPr>
                        <a:t>$1,543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marR="18288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smtClean="0">
                          <a:solidFill>
                            <a:srgbClr val="0066D6"/>
                          </a:solidFill>
                          <a:latin typeface="+mn-lt"/>
                        </a:rPr>
                        <a:t>$55,821</a:t>
                      </a:r>
                      <a:endParaRPr lang="en-US" sz="1700" b="1" dirty="0">
                        <a:solidFill>
                          <a:srgbClr val="0066D6"/>
                        </a:solidFill>
                        <a:latin typeface="+mn-lt"/>
                      </a:endParaRPr>
                    </a:p>
                  </a:txBody>
                  <a:tcPr marR="64008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A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600" b="0" dirty="0" smtClean="0">
                          <a:latin typeface="+mn-lt"/>
                        </a:rPr>
                        <a:t>$37.19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marR="5486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</a:tr>
              <a:tr h="317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b="0" dirty="0" smtClean="0">
                          <a:latin typeface="+mn-lt"/>
                        </a:rPr>
                        <a:t>Coordination</a:t>
                      </a:r>
                      <a:r>
                        <a:rPr lang="en-US" sz="1600" b="0" baseline="0" dirty="0" smtClean="0">
                          <a:latin typeface="+mn-lt"/>
                        </a:rPr>
                        <a:t> of services 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600" b="0" dirty="0" smtClean="0">
                          <a:latin typeface="+mn-lt"/>
                        </a:rPr>
                        <a:t>$403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marR="18288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700" b="1" dirty="0" smtClean="0">
                          <a:solidFill>
                            <a:srgbClr val="0066D6"/>
                          </a:solidFill>
                          <a:latin typeface="+mn-lt"/>
                        </a:rPr>
                        <a:t>  $6,043</a:t>
                      </a:r>
                      <a:endParaRPr lang="en-US" sz="1700" b="1" dirty="0">
                        <a:solidFill>
                          <a:srgbClr val="0066D6"/>
                        </a:solidFill>
                        <a:latin typeface="+mn-lt"/>
                      </a:endParaRPr>
                    </a:p>
                  </a:txBody>
                  <a:tcPr marR="64008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A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A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600" b="0" dirty="0" smtClean="0">
                          <a:latin typeface="+mn-lt"/>
                        </a:rPr>
                        <a:t>  $16.01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marR="5486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</a:tr>
              <a:tr h="317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b="0" dirty="0" smtClean="0">
                          <a:latin typeface="+mn-lt"/>
                        </a:rPr>
                        <a:t>Drug court</a:t>
                      </a:r>
                      <a:r>
                        <a:rPr lang="en-US" sz="1600" b="0" baseline="0" dirty="0" smtClean="0">
                          <a:latin typeface="+mn-lt"/>
                        </a:rPr>
                        <a:t> 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600" b="0" dirty="0" smtClean="0">
                          <a:latin typeface="+mn-lt"/>
                        </a:rPr>
                        <a:t> $3,154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marR="18288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700" b="1" dirty="0" smtClean="0">
                          <a:solidFill>
                            <a:srgbClr val="0066D6"/>
                          </a:solidFill>
                          <a:latin typeface="+mn-lt"/>
                        </a:rPr>
                        <a:t>  $11,539</a:t>
                      </a:r>
                      <a:endParaRPr lang="en-US" sz="1700" b="1" dirty="0">
                        <a:solidFill>
                          <a:srgbClr val="0066D6"/>
                        </a:solidFill>
                        <a:latin typeface="+mn-lt"/>
                      </a:endParaRPr>
                    </a:p>
                  </a:txBody>
                  <a:tcPr marR="64008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A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57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600" b="0" dirty="0" smtClean="0">
                          <a:latin typeface="+mn-lt"/>
                        </a:rPr>
                        <a:t>$4.66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marR="5486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</a:tr>
              <a:tr h="317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b="0" dirty="0" smtClean="0">
                          <a:latin typeface="+mn-lt"/>
                        </a:rPr>
                        <a:t>Scared Straight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600" b="0" dirty="0" smtClean="0">
                          <a:latin typeface="+mn-lt"/>
                        </a:rPr>
                        <a:t>  $66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marR="18288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7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 -$12,988</a:t>
                      </a:r>
                      <a:endParaRPr lang="en-US" sz="17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R="64008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57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57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7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-$195.61</a:t>
                      </a:r>
                      <a:endParaRPr lang="en-US" sz="17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R="5486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46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8305800" cy="914400"/>
          </a:xfrm>
        </p:spPr>
        <p:txBody>
          <a:bodyPr/>
          <a:lstStyle/>
          <a:p>
            <a:r>
              <a:rPr lang="en-US" sz="3000" dirty="0" smtClean="0"/>
              <a:t>Participation in Results First</a:t>
            </a:r>
            <a:endParaRPr lang="en-US" sz="3000" dirty="0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7772400" y="54864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aseline="-25000"/>
          </a:p>
        </p:txBody>
      </p:sp>
      <p:grpSp>
        <p:nvGrpSpPr>
          <p:cNvPr id="130" name="Group 129"/>
          <p:cNvGrpSpPr/>
          <p:nvPr/>
        </p:nvGrpSpPr>
        <p:grpSpPr>
          <a:xfrm>
            <a:off x="7858975" y="3088488"/>
            <a:ext cx="273527" cy="1823326"/>
            <a:chOff x="8408250" y="2717178"/>
            <a:chExt cx="273527" cy="1823326"/>
          </a:xfrm>
          <a:solidFill>
            <a:srgbClr val="94AAAE"/>
          </a:solidFill>
        </p:grpSpPr>
        <p:sp>
          <p:nvSpPr>
            <p:cNvPr id="131" name="Rectangle 130"/>
            <p:cNvSpPr/>
            <p:nvPr/>
          </p:nvSpPr>
          <p:spPr bwMode="auto">
            <a:xfrm>
              <a:off x="8408250" y="2717178"/>
              <a:ext cx="273527" cy="160059"/>
            </a:xfrm>
            <a:prstGeom prst="rect">
              <a:avLst/>
            </a:prstGeom>
            <a:solidFill>
              <a:srgbClr val="057CFF"/>
            </a:solidFill>
            <a:ln w="635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VT</a:t>
              </a: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8408250" y="2954787"/>
              <a:ext cx="273527" cy="160059"/>
            </a:xfrm>
            <a:prstGeom prst="rect">
              <a:avLst/>
            </a:prstGeom>
            <a:solidFill>
              <a:srgbClr val="94AAAE"/>
            </a:solidFill>
            <a:ln w="635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NH</a:t>
              </a: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8408250" y="3192397"/>
              <a:ext cx="273527" cy="160059"/>
            </a:xfrm>
            <a:prstGeom prst="rect">
              <a:avLst/>
            </a:prstGeom>
            <a:solidFill>
              <a:srgbClr val="057CFF"/>
            </a:solidFill>
            <a:ln w="635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MA</a:t>
              </a: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8408250" y="3430006"/>
              <a:ext cx="273527" cy="160059"/>
            </a:xfrm>
            <a:prstGeom prst="rect">
              <a:avLst/>
            </a:prstGeom>
            <a:solidFill>
              <a:srgbClr val="057CFF"/>
            </a:solidFill>
            <a:ln w="635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RI</a:t>
              </a: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8408250" y="3667616"/>
              <a:ext cx="273527" cy="160059"/>
            </a:xfrm>
            <a:prstGeom prst="rect">
              <a:avLst/>
            </a:prstGeom>
            <a:solidFill>
              <a:srgbClr val="057CFF"/>
            </a:solidFill>
            <a:ln w="635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CT</a:t>
              </a:r>
            </a:p>
          </p:txBody>
        </p:sp>
        <p:sp>
          <p:nvSpPr>
            <p:cNvPr id="136" name="Rectangle 135"/>
            <p:cNvSpPr/>
            <p:nvPr/>
          </p:nvSpPr>
          <p:spPr bwMode="auto">
            <a:xfrm>
              <a:off x="8408250" y="3905225"/>
              <a:ext cx="273527" cy="160059"/>
            </a:xfrm>
            <a:prstGeom prst="rect">
              <a:avLst/>
            </a:prstGeom>
            <a:solidFill>
              <a:srgbClr val="94AAAE"/>
            </a:solidFill>
            <a:ln w="635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NJ</a:t>
              </a: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8408250" y="4142835"/>
              <a:ext cx="273527" cy="160059"/>
            </a:xfrm>
            <a:prstGeom prst="rect">
              <a:avLst/>
            </a:prstGeom>
            <a:grpFill/>
            <a:ln w="635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DE</a:t>
              </a: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8408250" y="4380445"/>
              <a:ext cx="273527" cy="160059"/>
            </a:xfrm>
            <a:prstGeom prst="rect">
              <a:avLst/>
            </a:prstGeom>
            <a:solidFill>
              <a:srgbClr val="94AAAE"/>
            </a:solidFill>
            <a:ln w="635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MD</a:t>
              </a:r>
            </a:p>
          </p:txBody>
        </p:sp>
      </p:grpSp>
      <p:sp>
        <p:nvSpPr>
          <p:cNvPr id="139" name="Freeform 17"/>
          <p:cNvSpPr>
            <a:spLocks/>
          </p:cNvSpPr>
          <p:nvPr/>
        </p:nvSpPr>
        <p:spPr bwMode="auto">
          <a:xfrm>
            <a:off x="1458913" y="2203285"/>
            <a:ext cx="1049337" cy="831850"/>
          </a:xfrm>
          <a:custGeom>
            <a:avLst/>
            <a:gdLst>
              <a:gd name="connsiteX0" fmla="*/ 2168 w 9857"/>
              <a:gd name="connsiteY0" fmla="*/ 0 h 9972"/>
              <a:gd name="connsiteX1" fmla="*/ 1895 w 9857"/>
              <a:gd name="connsiteY1" fmla="*/ 193 h 9972"/>
              <a:gd name="connsiteX2" fmla="*/ 1705 w 9857"/>
              <a:gd name="connsiteY2" fmla="*/ 1074 h 9972"/>
              <a:gd name="connsiteX3" fmla="*/ 1537 w 9857"/>
              <a:gd name="connsiteY3" fmla="*/ 1818 h 9972"/>
              <a:gd name="connsiteX4" fmla="*/ 1389 w 9857"/>
              <a:gd name="connsiteY4" fmla="*/ 2397 h 9972"/>
              <a:gd name="connsiteX5" fmla="*/ 1221 w 9857"/>
              <a:gd name="connsiteY5" fmla="*/ 3058 h 9972"/>
              <a:gd name="connsiteX6" fmla="*/ 1011 w 9857"/>
              <a:gd name="connsiteY6" fmla="*/ 3691 h 9972"/>
              <a:gd name="connsiteX7" fmla="*/ 737 w 9857"/>
              <a:gd name="connsiteY7" fmla="*/ 4408 h 9972"/>
              <a:gd name="connsiteX8" fmla="*/ 379 w 9857"/>
              <a:gd name="connsiteY8" fmla="*/ 5234 h 9972"/>
              <a:gd name="connsiteX9" fmla="*/ 0 w 9857"/>
              <a:gd name="connsiteY9" fmla="*/ 6033 h 9972"/>
              <a:gd name="connsiteX10" fmla="*/ 0 w 9857"/>
              <a:gd name="connsiteY10" fmla="*/ 7769 h 9972"/>
              <a:gd name="connsiteX11" fmla="*/ 5600 w 9857"/>
              <a:gd name="connsiteY11" fmla="*/ 9256 h 9972"/>
              <a:gd name="connsiteX12" fmla="*/ 8168 w 9857"/>
              <a:gd name="connsiteY12" fmla="*/ 9972 h 9972"/>
              <a:gd name="connsiteX13" fmla="*/ 8716 w 9857"/>
              <a:gd name="connsiteY13" fmla="*/ 6501 h 9972"/>
              <a:gd name="connsiteX14" fmla="*/ 9053 w 9857"/>
              <a:gd name="connsiteY14" fmla="*/ 6198 h 9972"/>
              <a:gd name="connsiteX15" fmla="*/ 8737 w 9857"/>
              <a:gd name="connsiteY15" fmla="*/ 5427 h 9972"/>
              <a:gd name="connsiteX16" fmla="*/ 8884 w 9857"/>
              <a:gd name="connsiteY16" fmla="*/ 4628 h 9972"/>
              <a:gd name="connsiteX17" fmla="*/ 9857 w 9857"/>
              <a:gd name="connsiteY17" fmla="*/ 3338 h 9972"/>
              <a:gd name="connsiteX18" fmla="*/ 9221 w 9857"/>
              <a:gd name="connsiteY18" fmla="*/ 2121 h 9972"/>
              <a:gd name="connsiteX19" fmla="*/ 6126 w 9857"/>
              <a:gd name="connsiteY19" fmla="*/ 1267 h 9972"/>
              <a:gd name="connsiteX20" fmla="*/ 5705 w 9857"/>
              <a:gd name="connsiteY20" fmla="*/ 1625 h 9972"/>
              <a:gd name="connsiteX21" fmla="*/ 5137 w 9857"/>
              <a:gd name="connsiteY21" fmla="*/ 1019 h 9972"/>
              <a:gd name="connsiteX22" fmla="*/ 4653 w 9857"/>
              <a:gd name="connsiteY22" fmla="*/ 1653 h 9972"/>
              <a:gd name="connsiteX23" fmla="*/ 4168 w 9857"/>
              <a:gd name="connsiteY23" fmla="*/ 1019 h 9972"/>
              <a:gd name="connsiteX24" fmla="*/ 2947 w 9857"/>
              <a:gd name="connsiteY24" fmla="*/ 1047 h 9972"/>
              <a:gd name="connsiteX25" fmla="*/ 3095 w 9857"/>
              <a:gd name="connsiteY25" fmla="*/ 83 h 9972"/>
              <a:gd name="connsiteX26" fmla="*/ 2168 w 9857"/>
              <a:gd name="connsiteY26" fmla="*/ 0 h 9972"/>
              <a:gd name="connsiteX0" fmla="*/ 2199 w 10000"/>
              <a:gd name="connsiteY0" fmla="*/ 0 h 10000"/>
              <a:gd name="connsiteX1" fmla="*/ 1922 w 10000"/>
              <a:gd name="connsiteY1" fmla="*/ 194 h 10000"/>
              <a:gd name="connsiteX2" fmla="*/ 1730 w 10000"/>
              <a:gd name="connsiteY2" fmla="*/ 1077 h 10000"/>
              <a:gd name="connsiteX3" fmla="*/ 1559 w 10000"/>
              <a:gd name="connsiteY3" fmla="*/ 1823 h 10000"/>
              <a:gd name="connsiteX4" fmla="*/ 1409 w 10000"/>
              <a:gd name="connsiteY4" fmla="*/ 2404 h 10000"/>
              <a:gd name="connsiteX5" fmla="*/ 1239 w 10000"/>
              <a:gd name="connsiteY5" fmla="*/ 3067 h 10000"/>
              <a:gd name="connsiteX6" fmla="*/ 1026 w 10000"/>
              <a:gd name="connsiteY6" fmla="*/ 3701 h 10000"/>
              <a:gd name="connsiteX7" fmla="*/ 748 w 10000"/>
              <a:gd name="connsiteY7" fmla="*/ 4420 h 10000"/>
              <a:gd name="connsiteX8" fmla="*/ 384 w 10000"/>
              <a:gd name="connsiteY8" fmla="*/ 5249 h 10000"/>
              <a:gd name="connsiteX9" fmla="*/ 0 w 10000"/>
              <a:gd name="connsiteY9" fmla="*/ 6050 h 10000"/>
              <a:gd name="connsiteX10" fmla="*/ 0 w 10000"/>
              <a:gd name="connsiteY10" fmla="*/ 7791 h 10000"/>
              <a:gd name="connsiteX11" fmla="*/ 5681 w 10000"/>
              <a:gd name="connsiteY11" fmla="*/ 9282 h 10000"/>
              <a:gd name="connsiteX12" fmla="*/ 8286 w 10000"/>
              <a:gd name="connsiteY12" fmla="*/ 10000 h 10000"/>
              <a:gd name="connsiteX13" fmla="*/ 8842 w 10000"/>
              <a:gd name="connsiteY13" fmla="*/ 6519 h 10000"/>
              <a:gd name="connsiteX14" fmla="*/ 9110 w 10000"/>
              <a:gd name="connsiteY14" fmla="*/ 6343 h 10000"/>
              <a:gd name="connsiteX15" fmla="*/ 8864 w 10000"/>
              <a:gd name="connsiteY15" fmla="*/ 5442 h 10000"/>
              <a:gd name="connsiteX16" fmla="*/ 9013 w 10000"/>
              <a:gd name="connsiteY16" fmla="*/ 4641 h 10000"/>
              <a:gd name="connsiteX17" fmla="*/ 10000 w 10000"/>
              <a:gd name="connsiteY17" fmla="*/ 3347 h 10000"/>
              <a:gd name="connsiteX18" fmla="*/ 9355 w 10000"/>
              <a:gd name="connsiteY18" fmla="*/ 2127 h 10000"/>
              <a:gd name="connsiteX19" fmla="*/ 6215 w 10000"/>
              <a:gd name="connsiteY19" fmla="*/ 1271 h 10000"/>
              <a:gd name="connsiteX20" fmla="*/ 5788 w 10000"/>
              <a:gd name="connsiteY20" fmla="*/ 1630 h 10000"/>
              <a:gd name="connsiteX21" fmla="*/ 5212 w 10000"/>
              <a:gd name="connsiteY21" fmla="*/ 1022 h 10000"/>
              <a:gd name="connsiteX22" fmla="*/ 4721 w 10000"/>
              <a:gd name="connsiteY22" fmla="*/ 1658 h 10000"/>
              <a:gd name="connsiteX23" fmla="*/ 4228 w 10000"/>
              <a:gd name="connsiteY23" fmla="*/ 1022 h 10000"/>
              <a:gd name="connsiteX24" fmla="*/ 2990 w 10000"/>
              <a:gd name="connsiteY24" fmla="*/ 1050 h 10000"/>
              <a:gd name="connsiteX25" fmla="*/ 3140 w 10000"/>
              <a:gd name="connsiteY25" fmla="*/ 83 h 10000"/>
              <a:gd name="connsiteX26" fmla="*/ 2199 w 10000"/>
              <a:gd name="connsiteY26" fmla="*/ 0 h 10000"/>
              <a:gd name="connsiteX0" fmla="*/ 2199 w 10000"/>
              <a:gd name="connsiteY0" fmla="*/ 0 h 10000"/>
              <a:gd name="connsiteX1" fmla="*/ 1922 w 10000"/>
              <a:gd name="connsiteY1" fmla="*/ 194 h 10000"/>
              <a:gd name="connsiteX2" fmla="*/ 1730 w 10000"/>
              <a:gd name="connsiteY2" fmla="*/ 1077 h 10000"/>
              <a:gd name="connsiteX3" fmla="*/ 1559 w 10000"/>
              <a:gd name="connsiteY3" fmla="*/ 1823 h 10000"/>
              <a:gd name="connsiteX4" fmla="*/ 1409 w 10000"/>
              <a:gd name="connsiteY4" fmla="*/ 2404 h 10000"/>
              <a:gd name="connsiteX5" fmla="*/ 1239 w 10000"/>
              <a:gd name="connsiteY5" fmla="*/ 3067 h 10000"/>
              <a:gd name="connsiteX6" fmla="*/ 1026 w 10000"/>
              <a:gd name="connsiteY6" fmla="*/ 3701 h 10000"/>
              <a:gd name="connsiteX7" fmla="*/ 748 w 10000"/>
              <a:gd name="connsiteY7" fmla="*/ 4420 h 10000"/>
              <a:gd name="connsiteX8" fmla="*/ 384 w 10000"/>
              <a:gd name="connsiteY8" fmla="*/ 5249 h 10000"/>
              <a:gd name="connsiteX9" fmla="*/ 0 w 10000"/>
              <a:gd name="connsiteY9" fmla="*/ 6050 h 10000"/>
              <a:gd name="connsiteX10" fmla="*/ 0 w 10000"/>
              <a:gd name="connsiteY10" fmla="*/ 7791 h 10000"/>
              <a:gd name="connsiteX11" fmla="*/ 5681 w 10000"/>
              <a:gd name="connsiteY11" fmla="*/ 9282 h 10000"/>
              <a:gd name="connsiteX12" fmla="*/ 8286 w 10000"/>
              <a:gd name="connsiteY12" fmla="*/ 10000 h 10000"/>
              <a:gd name="connsiteX13" fmla="*/ 8842 w 10000"/>
              <a:gd name="connsiteY13" fmla="*/ 6519 h 10000"/>
              <a:gd name="connsiteX14" fmla="*/ 9110 w 10000"/>
              <a:gd name="connsiteY14" fmla="*/ 6343 h 10000"/>
              <a:gd name="connsiteX15" fmla="*/ 8790 w 10000"/>
              <a:gd name="connsiteY15" fmla="*/ 5667 h 10000"/>
              <a:gd name="connsiteX16" fmla="*/ 9013 w 10000"/>
              <a:gd name="connsiteY16" fmla="*/ 4641 h 10000"/>
              <a:gd name="connsiteX17" fmla="*/ 10000 w 10000"/>
              <a:gd name="connsiteY17" fmla="*/ 3347 h 10000"/>
              <a:gd name="connsiteX18" fmla="*/ 9355 w 10000"/>
              <a:gd name="connsiteY18" fmla="*/ 2127 h 10000"/>
              <a:gd name="connsiteX19" fmla="*/ 6215 w 10000"/>
              <a:gd name="connsiteY19" fmla="*/ 1271 h 10000"/>
              <a:gd name="connsiteX20" fmla="*/ 5788 w 10000"/>
              <a:gd name="connsiteY20" fmla="*/ 1630 h 10000"/>
              <a:gd name="connsiteX21" fmla="*/ 5212 w 10000"/>
              <a:gd name="connsiteY21" fmla="*/ 1022 h 10000"/>
              <a:gd name="connsiteX22" fmla="*/ 4721 w 10000"/>
              <a:gd name="connsiteY22" fmla="*/ 1658 h 10000"/>
              <a:gd name="connsiteX23" fmla="*/ 4228 w 10000"/>
              <a:gd name="connsiteY23" fmla="*/ 1022 h 10000"/>
              <a:gd name="connsiteX24" fmla="*/ 2990 w 10000"/>
              <a:gd name="connsiteY24" fmla="*/ 1050 h 10000"/>
              <a:gd name="connsiteX25" fmla="*/ 3140 w 10000"/>
              <a:gd name="connsiteY25" fmla="*/ 83 h 10000"/>
              <a:gd name="connsiteX26" fmla="*/ 2199 w 10000"/>
              <a:gd name="connsiteY26" fmla="*/ 0 h 10000"/>
              <a:gd name="connsiteX0" fmla="*/ 2199 w 10000"/>
              <a:gd name="connsiteY0" fmla="*/ 0 h 10000"/>
              <a:gd name="connsiteX1" fmla="*/ 1922 w 10000"/>
              <a:gd name="connsiteY1" fmla="*/ 194 h 10000"/>
              <a:gd name="connsiteX2" fmla="*/ 1730 w 10000"/>
              <a:gd name="connsiteY2" fmla="*/ 1077 h 10000"/>
              <a:gd name="connsiteX3" fmla="*/ 1559 w 10000"/>
              <a:gd name="connsiteY3" fmla="*/ 1823 h 10000"/>
              <a:gd name="connsiteX4" fmla="*/ 1409 w 10000"/>
              <a:gd name="connsiteY4" fmla="*/ 2404 h 10000"/>
              <a:gd name="connsiteX5" fmla="*/ 1239 w 10000"/>
              <a:gd name="connsiteY5" fmla="*/ 3067 h 10000"/>
              <a:gd name="connsiteX6" fmla="*/ 1026 w 10000"/>
              <a:gd name="connsiteY6" fmla="*/ 3701 h 10000"/>
              <a:gd name="connsiteX7" fmla="*/ 748 w 10000"/>
              <a:gd name="connsiteY7" fmla="*/ 4420 h 10000"/>
              <a:gd name="connsiteX8" fmla="*/ 384 w 10000"/>
              <a:gd name="connsiteY8" fmla="*/ 5249 h 10000"/>
              <a:gd name="connsiteX9" fmla="*/ 0 w 10000"/>
              <a:gd name="connsiteY9" fmla="*/ 6050 h 10000"/>
              <a:gd name="connsiteX10" fmla="*/ 0 w 10000"/>
              <a:gd name="connsiteY10" fmla="*/ 7791 h 10000"/>
              <a:gd name="connsiteX11" fmla="*/ 5681 w 10000"/>
              <a:gd name="connsiteY11" fmla="*/ 9282 h 10000"/>
              <a:gd name="connsiteX12" fmla="*/ 8286 w 10000"/>
              <a:gd name="connsiteY12" fmla="*/ 10000 h 10000"/>
              <a:gd name="connsiteX13" fmla="*/ 8842 w 10000"/>
              <a:gd name="connsiteY13" fmla="*/ 6519 h 10000"/>
              <a:gd name="connsiteX14" fmla="*/ 9110 w 10000"/>
              <a:gd name="connsiteY14" fmla="*/ 6343 h 10000"/>
              <a:gd name="connsiteX15" fmla="*/ 8790 w 10000"/>
              <a:gd name="connsiteY15" fmla="*/ 5667 h 10000"/>
              <a:gd name="connsiteX16" fmla="*/ 9013 w 10000"/>
              <a:gd name="connsiteY16" fmla="*/ 4641 h 10000"/>
              <a:gd name="connsiteX17" fmla="*/ 10000 w 10000"/>
              <a:gd name="connsiteY17" fmla="*/ 3411 h 10000"/>
              <a:gd name="connsiteX18" fmla="*/ 9355 w 10000"/>
              <a:gd name="connsiteY18" fmla="*/ 2127 h 10000"/>
              <a:gd name="connsiteX19" fmla="*/ 6215 w 10000"/>
              <a:gd name="connsiteY19" fmla="*/ 1271 h 10000"/>
              <a:gd name="connsiteX20" fmla="*/ 5788 w 10000"/>
              <a:gd name="connsiteY20" fmla="*/ 1630 h 10000"/>
              <a:gd name="connsiteX21" fmla="*/ 5212 w 10000"/>
              <a:gd name="connsiteY21" fmla="*/ 1022 h 10000"/>
              <a:gd name="connsiteX22" fmla="*/ 4721 w 10000"/>
              <a:gd name="connsiteY22" fmla="*/ 1658 h 10000"/>
              <a:gd name="connsiteX23" fmla="*/ 4228 w 10000"/>
              <a:gd name="connsiteY23" fmla="*/ 1022 h 10000"/>
              <a:gd name="connsiteX24" fmla="*/ 2990 w 10000"/>
              <a:gd name="connsiteY24" fmla="*/ 1050 h 10000"/>
              <a:gd name="connsiteX25" fmla="*/ 3140 w 10000"/>
              <a:gd name="connsiteY25" fmla="*/ 83 h 10000"/>
              <a:gd name="connsiteX26" fmla="*/ 2199 w 10000"/>
              <a:gd name="connsiteY26" fmla="*/ 0 h 10000"/>
              <a:gd name="connsiteX0" fmla="*/ 2199 w 10000"/>
              <a:gd name="connsiteY0" fmla="*/ 0 h 10000"/>
              <a:gd name="connsiteX1" fmla="*/ 1922 w 10000"/>
              <a:gd name="connsiteY1" fmla="*/ 194 h 10000"/>
              <a:gd name="connsiteX2" fmla="*/ 1730 w 10000"/>
              <a:gd name="connsiteY2" fmla="*/ 1077 h 10000"/>
              <a:gd name="connsiteX3" fmla="*/ 1559 w 10000"/>
              <a:gd name="connsiteY3" fmla="*/ 1823 h 10000"/>
              <a:gd name="connsiteX4" fmla="*/ 1409 w 10000"/>
              <a:gd name="connsiteY4" fmla="*/ 2404 h 10000"/>
              <a:gd name="connsiteX5" fmla="*/ 1239 w 10000"/>
              <a:gd name="connsiteY5" fmla="*/ 3067 h 10000"/>
              <a:gd name="connsiteX6" fmla="*/ 1026 w 10000"/>
              <a:gd name="connsiteY6" fmla="*/ 3701 h 10000"/>
              <a:gd name="connsiteX7" fmla="*/ 748 w 10000"/>
              <a:gd name="connsiteY7" fmla="*/ 4420 h 10000"/>
              <a:gd name="connsiteX8" fmla="*/ 384 w 10000"/>
              <a:gd name="connsiteY8" fmla="*/ 5249 h 10000"/>
              <a:gd name="connsiteX9" fmla="*/ 0 w 10000"/>
              <a:gd name="connsiteY9" fmla="*/ 6050 h 10000"/>
              <a:gd name="connsiteX10" fmla="*/ 0 w 10000"/>
              <a:gd name="connsiteY10" fmla="*/ 7791 h 10000"/>
              <a:gd name="connsiteX11" fmla="*/ 5681 w 10000"/>
              <a:gd name="connsiteY11" fmla="*/ 9282 h 10000"/>
              <a:gd name="connsiteX12" fmla="*/ 8286 w 10000"/>
              <a:gd name="connsiteY12" fmla="*/ 10000 h 10000"/>
              <a:gd name="connsiteX13" fmla="*/ 8792 w 10000"/>
              <a:gd name="connsiteY13" fmla="*/ 6647 h 10000"/>
              <a:gd name="connsiteX14" fmla="*/ 9110 w 10000"/>
              <a:gd name="connsiteY14" fmla="*/ 6343 h 10000"/>
              <a:gd name="connsiteX15" fmla="*/ 8790 w 10000"/>
              <a:gd name="connsiteY15" fmla="*/ 5667 h 10000"/>
              <a:gd name="connsiteX16" fmla="*/ 9013 w 10000"/>
              <a:gd name="connsiteY16" fmla="*/ 4641 h 10000"/>
              <a:gd name="connsiteX17" fmla="*/ 10000 w 10000"/>
              <a:gd name="connsiteY17" fmla="*/ 3411 h 10000"/>
              <a:gd name="connsiteX18" fmla="*/ 9355 w 10000"/>
              <a:gd name="connsiteY18" fmla="*/ 2127 h 10000"/>
              <a:gd name="connsiteX19" fmla="*/ 6215 w 10000"/>
              <a:gd name="connsiteY19" fmla="*/ 1271 h 10000"/>
              <a:gd name="connsiteX20" fmla="*/ 5788 w 10000"/>
              <a:gd name="connsiteY20" fmla="*/ 1630 h 10000"/>
              <a:gd name="connsiteX21" fmla="*/ 5212 w 10000"/>
              <a:gd name="connsiteY21" fmla="*/ 1022 h 10000"/>
              <a:gd name="connsiteX22" fmla="*/ 4721 w 10000"/>
              <a:gd name="connsiteY22" fmla="*/ 1658 h 10000"/>
              <a:gd name="connsiteX23" fmla="*/ 4228 w 10000"/>
              <a:gd name="connsiteY23" fmla="*/ 1022 h 10000"/>
              <a:gd name="connsiteX24" fmla="*/ 2990 w 10000"/>
              <a:gd name="connsiteY24" fmla="*/ 1050 h 10000"/>
              <a:gd name="connsiteX25" fmla="*/ 3140 w 10000"/>
              <a:gd name="connsiteY25" fmla="*/ 83 h 10000"/>
              <a:gd name="connsiteX26" fmla="*/ 2199 w 10000"/>
              <a:gd name="connsiteY2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000" h="10000">
                <a:moveTo>
                  <a:pt x="2199" y="0"/>
                </a:moveTo>
                <a:lnTo>
                  <a:pt x="1922" y="194"/>
                </a:lnTo>
                <a:cubicBezTo>
                  <a:pt x="1859" y="488"/>
                  <a:pt x="1794" y="782"/>
                  <a:pt x="1730" y="1077"/>
                </a:cubicBezTo>
                <a:lnTo>
                  <a:pt x="1559" y="1823"/>
                </a:lnTo>
                <a:cubicBezTo>
                  <a:pt x="1510" y="2017"/>
                  <a:pt x="1459" y="2210"/>
                  <a:pt x="1409" y="2404"/>
                </a:cubicBezTo>
                <a:cubicBezTo>
                  <a:pt x="1352" y="2625"/>
                  <a:pt x="1296" y="2846"/>
                  <a:pt x="1239" y="3067"/>
                </a:cubicBezTo>
                <a:lnTo>
                  <a:pt x="1026" y="3701"/>
                </a:lnTo>
                <a:lnTo>
                  <a:pt x="748" y="4420"/>
                </a:lnTo>
                <a:lnTo>
                  <a:pt x="384" y="5249"/>
                </a:lnTo>
                <a:lnTo>
                  <a:pt x="0" y="6050"/>
                </a:lnTo>
                <a:lnTo>
                  <a:pt x="0" y="7791"/>
                </a:lnTo>
                <a:lnTo>
                  <a:pt x="5681" y="9282"/>
                </a:lnTo>
                <a:lnTo>
                  <a:pt x="8286" y="10000"/>
                </a:lnTo>
                <a:cubicBezTo>
                  <a:pt x="8472" y="8840"/>
                  <a:pt x="8607" y="7808"/>
                  <a:pt x="8792" y="6647"/>
                </a:cubicBezTo>
                <a:lnTo>
                  <a:pt x="9110" y="6343"/>
                </a:lnTo>
                <a:lnTo>
                  <a:pt x="8790" y="5667"/>
                </a:lnTo>
                <a:cubicBezTo>
                  <a:pt x="8840" y="5400"/>
                  <a:pt x="8963" y="4908"/>
                  <a:pt x="9013" y="4641"/>
                </a:cubicBezTo>
                <a:lnTo>
                  <a:pt x="10000" y="3411"/>
                </a:lnTo>
                <a:lnTo>
                  <a:pt x="9355" y="2127"/>
                </a:lnTo>
                <a:lnTo>
                  <a:pt x="6215" y="1271"/>
                </a:lnTo>
                <a:lnTo>
                  <a:pt x="5788" y="1630"/>
                </a:lnTo>
                <a:lnTo>
                  <a:pt x="5212" y="1022"/>
                </a:lnTo>
                <a:lnTo>
                  <a:pt x="4721" y="1658"/>
                </a:lnTo>
                <a:lnTo>
                  <a:pt x="4228" y="1022"/>
                </a:lnTo>
                <a:lnTo>
                  <a:pt x="2990" y="1050"/>
                </a:lnTo>
                <a:cubicBezTo>
                  <a:pt x="3039" y="728"/>
                  <a:pt x="3090" y="405"/>
                  <a:pt x="3140" y="83"/>
                </a:cubicBezTo>
                <a:lnTo>
                  <a:pt x="2199" y="0"/>
                </a:lnTo>
              </a:path>
            </a:pathLst>
          </a:custGeom>
          <a:solidFill>
            <a:srgbClr val="057CFF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40" name="Freeform 36"/>
          <p:cNvSpPr>
            <a:spLocks/>
          </p:cNvSpPr>
          <p:nvPr/>
        </p:nvSpPr>
        <p:spPr bwMode="auto">
          <a:xfrm>
            <a:off x="1658938" y="1746085"/>
            <a:ext cx="849312" cy="64135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173" y="22"/>
              </a:cxn>
              <a:cxn ang="0">
                <a:pos x="233" y="36"/>
              </a:cxn>
              <a:cxn ang="0">
                <a:pos x="262" y="42"/>
              </a:cxn>
              <a:cxn ang="0">
                <a:pos x="292" y="46"/>
              </a:cxn>
              <a:cxn ang="0">
                <a:pos x="331" y="54"/>
              </a:cxn>
              <a:cxn ang="0">
                <a:pos x="379" y="62"/>
              </a:cxn>
              <a:cxn ang="0">
                <a:pos x="348" y="278"/>
              </a:cxn>
              <a:cxn ang="0">
                <a:pos x="201" y="247"/>
              </a:cxn>
              <a:cxn ang="0">
                <a:pos x="181" y="261"/>
              </a:cxn>
              <a:cxn ang="0">
                <a:pos x="154" y="239"/>
              </a:cxn>
              <a:cxn ang="0">
                <a:pos x="131" y="261"/>
              </a:cxn>
              <a:cxn ang="0">
                <a:pos x="109" y="243"/>
              </a:cxn>
              <a:cxn ang="0">
                <a:pos x="49" y="239"/>
              </a:cxn>
              <a:cxn ang="0">
                <a:pos x="57" y="204"/>
              </a:cxn>
              <a:cxn ang="0">
                <a:pos x="13" y="201"/>
              </a:cxn>
              <a:cxn ang="0">
                <a:pos x="9" y="181"/>
              </a:cxn>
              <a:cxn ang="0">
                <a:pos x="18" y="160"/>
              </a:cxn>
              <a:cxn ang="0">
                <a:pos x="7" y="141"/>
              </a:cxn>
              <a:cxn ang="0">
                <a:pos x="8" y="87"/>
              </a:cxn>
              <a:cxn ang="0">
                <a:pos x="0" y="45"/>
              </a:cxn>
              <a:cxn ang="0">
                <a:pos x="5" y="29"/>
              </a:cxn>
              <a:cxn ang="0">
                <a:pos x="24" y="36"/>
              </a:cxn>
              <a:cxn ang="0">
                <a:pos x="44" y="60"/>
              </a:cxn>
              <a:cxn ang="0">
                <a:pos x="82" y="66"/>
              </a:cxn>
              <a:cxn ang="0">
                <a:pos x="91" y="86"/>
              </a:cxn>
              <a:cxn ang="0">
                <a:pos x="73" y="86"/>
              </a:cxn>
              <a:cxn ang="0">
                <a:pos x="71" y="103"/>
              </a:cxn>
              <a:cxn ang="0">
                <a:pos x="82" y="105"/>
              </a:cxn>
              <a:cxn ang="0">
                <a:pos x="86" y="122"/>
              </a:cxn>
              <a:cxn ang="0">
                <a:pos x="64" y="135"/>
              </a:cxn>
              <a:cxn ang="0">
                <a:pos x="64" y="147"/>
              </a:cxn>
              <a:cxn ang="0">
                <a:pos x="89" y="147"/>
              </a:cxn>
              <a:cxn ang="0">
                <a:pos x="96" y="117"/>
              </a:cxn>
              <a:cxn ang="0">
                <a:pos x="115" y="99"/>
              </a:cxn>
              <a:cxn ang="0">
                <a:pos x="91" y="52"/>
              </a:cxn>
              <a:cxn ang="0">
                <a:pos x="106" y="37"/>
              </a:cxn>
              <a:cxn ang="0">
                <a:pos x="96" y="0"/>
              </a:cxn>
            </a:cxnLst>
            <a:rect l="0" t="0" r="r" b="b"/>
            <a:pathLst>
              <a:path w="380" h="279">
                <a:moveTo>
                  <a:pt x="96" y="0"/>
                </a:moveTo>
                <a:lnTo>
                  <a:pt x="173" y="22"/>
                </a:lnTo>
                <a:lnTo>
                  <a:pt x="233" y="36"/>
                </a:lnTo>
                <a:lnTo>
                  <a:pt x="262" y="42"/>
                </a:lnTo>
                <a:lnTo>
                  <a:pt x="292" y="46"/>
                </a:lnTo>
                <a:lnTo>
                  <a:pt x="331" y="54"/>
                </a:lnTo>
                <a:lnTo>
                  <a:pt x="379" y="62"/>
                </a:lnTo>
                <a:lnTo>
                  <a:pt x="348" y="278"/>
                </a:lnTo>
                <a:lnTo>
                  <a:pt x="201" y="247"/>
                </a:lnTo>
                <a:lnTo>
                  <a:pt x="181" y="261"/>
                </a:lnTo>
                <a:lnTo>
                  <a:pt x="154" y="239"/>
                </a:lnTo>
                <a:lnTo>
                  <a:pt x="131" y="261"/>
                </a:lnTo>
                <a:lnTo>
                  <a:pt x="109" y="243"/>
                </a:lnTo>
                <a:lnTo>
                  <a:pt x="49" y="239"/>
                </a:lnTo>
                <a:lnTo>
                  <a:pt x="57" y="204"/>
                </a:lnTo>
                <a:lnTo>
                  <a:pt x="13" y="201"/>
                </a:lnTo>
                <a:lnTo>
                  <a:pt x="9" y="181"/>
                </a:lnTo>
                <a:lnTo>
                  <a:pt x="18" y="160"/>
                </a:lnTo>
                <a:lnTo>
                  <a:pt x="7" y="141"/>
                </a:lnTo>
                <a:lnTo>
                  <a:pt x="8" y="87"/>
                </a:lnTo>
                <a:lnTo>
                  <a:pt x="0" y="45"/>
                </a:lnTo>
                <a:lnTo>
                  <a:pt x="5" y="29"/>
                </a:lnTo>
                <a:lnTo>
                  <a:pt x="24" y="36"/>
                </a:lnTo>
                <a:lnTo>
                  <a:pt x="44" y="60"/>
                </a:lnTo>
                <a:lnTo>
                  <a:pt x="82" y="66"/>
                </a:lnTo>
                <a:lnTo>
                  <a:pt x="91" y="86"/>
                </a:lnTo>
                <a:lnTo>
                  <a:pt x="73" y="86"/>
                </a:lnTo>
                <a:lnTo>
                  <a:pt x="71" y="103"/>
                </a:lnTo>
                <a:lnTo>
                  <a:pt x="82" y="105"/>
                </a:lnTo>
                <a:lnTo>
                  <a:pt x="86" y="122"/>
                </a:lnTo>
                <a:lnTo>
                  <a:pt x="64" y="135"/>
                </a:lnTo>
                <a:lnTo>
                  <a:pt x="64" y="147"/>
                </a:lnTo>
                <a:lnTo>
                  <a:pt x="89" y="147"/>
                </a:lnTo>
                <a:lnTo>
                  <a:pt x="96" y="117"/>
                </a:lnTo>
                <a:lnTo>
                  <a:pt x="115" y="99"/>
                </a:lnTo>
                <a:lnTo>
                  <a:pt x="91" y="52"/>
                </a:lnTo>
                <a:lnTo>
                  <a:pt x="106" y="37"/>
                </a:lnTo>
                <a:lnTo>
                  <a:pt x="96" y="0"/>
                </a:lnTo>
              </a:path>
            </a:pathLst>
          </a:custGeom>
          <a:solidFill>
            <a:srgbClr val="003F83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41" name="Freeform 44"/>
          <p:cNvSpPr>
            <a:spLocks/>
          </p:cNvSpPr>
          <p:nvPr/>
        </p:nvSpPr>
        <p:spPr bwMode="auto">
          <a:xfrm>
            <a:off x="5907088" y="3135148"/>
            <a:ext cx="428625" cy="722312"/>
          </a:xfrm>
          <a:custGeom>
            <a:avLst/>
            <a:gdLst>
              <a:gd name="connsiteX0" fmla="*/ 0 w 9948"/>
              <a:gd name="connsiteY0" fmla="*/ 696 h 9968"/>
              <a:gd name="connsiteX1" fmla="*/ 1192 w 9948"/>
              <a:gd name="connsiteY1" fmla="*/ 1076 h 9968"/>
              <a:gd name="connsiteX2" fmla="*/ 2280 w 9948"/>
              <a:gd name="connsiteY2" fmla="*/ 1013 h 9968"/>
              <a:gd name="connsiteX3" fmla="*/ 2694 w 9948"/>
              <a:gd name="connsiteY3" fmla="*/ 791 h 9968"/>
              <a:gd name="connsiteX4" fmla="*/ 3089 w 9948"/>
              <a:gd name="connsiteY4" fmla="*/ 107 h 9968"/>
              <a:gd name="connsiteX5" fmla="*/ 7772 w 9948"/>
              <a:gd name="connsiteY5" fmla="*/ 0 h 9968"/>
              <a:gd name="connsiteX6" fmla="*/ 9948 w 9948"/>
              <a:gd name="connsiteY6" fmla="*/ 7057 h 9968"/>
              <a:gd name="connsiteX7" fmla="*/ 9793 w 9948"/>
              <a:gd name="connsiteY7" fmla="*/ 6962 h 9968"/>
              <a:gd name="connsiteX8" fmla="*/ 8135 w 9948"/>
              <a:gd name="connsiteY8" fmla="*/ 7373 h 9968"/>
              <a:gd name="connsiteX9" fmla="*/ 6995 w 9948"/>
              <a:gd name="connsiteY9" fmla="*/ 9272 h 9968"/>
              <a:gd name="connsiteX10" fmla="*/ 5285 w 9948"/>
              <a:gd name="connsiteY10" fmla="*/ 8987 h 9968"/>
              <a:gd name="connsiteX11" fmla="*/ 3264 w 9948"/>
              <a:gd name="connsiteY11" fmla="*/ 9715 h 9968"/>
              <a:gd name="connsiteX12" fmla="*/ 674 w 9948"/>
              <a:gd name="connsiteY12" fmla="*/ 9968 h 9968"/>
              <a:gd name="connsiteX13" fmla="*/ 1865 w 9948"/>
              <a:gd name="connsiteY13" fmla="*/ 8133 h 9968"/>
              <a:gd name="connsiteX14" fmla="*/ 1347 w 9948"/>
              <a:gd name="connsiteY14" fmla="*/ 7089 h 9968"/>
              <a:gd name="connsiteX15" fmla="*/ 0 w 9948"/>
              <a:gd name="connsiteY15" fmla="*/ 696 h 9968"/>
              <a:gd name="connsiteX0" fmla="*/ 0 w 10000"/>
              <a:gd name="connsiteY0" fmla="*/ 698 h 10000"/>
              <a:gd name="connsiteX1" fmla="*/ 1198 w 10000"/>
              <a:gd name="connsiteY1" fmla="*/ 1079 h 10000"/>
              <a:gd name="connsiteX2" fmla="*/ 2292 w 10000"/>
              <a:gd name="connsiteY2" fmla="*/ 1016 h 10000"/>
              <a:gd name="connsiteX3" fmla="*/ 2708 w 10000"/>
              <a:gd name="connsiteY3" fmla="*/ 794 h 10000"/>
              <a:gd name="connsiteX4" fmla="*/ 3105 w 10000"/>
              <a:gd name="connsiteY4" fmla="*/ 107 h 10000"/>
              <a:gd name="connsiteX5" fmla="*/ 7813 w 10000"/>
              <a:gd name="connsiteY5" fmla="*/ 0 h 10000"/>
              <a:gd name="connsiteX6" fmla="*/ 10000 w 10000"/>
              <a:gd name="connsiteY6" fmla="*/ 7080 h 10000"/>
              <a:gd name="connsiteX7" fmla="*/ 8178 w 10000"/>
              <a:gd name="connsiteY7" fmla="*/ 7397 h 10000"/>
              <a:gd name="connsiteX8" fmla="*/ 7032 w 10000"/>
              <a:gd name="connsiteY8" fmla="*/ 9302 h 10000"/>
              <a:gd name="connsiteX9" fmla="*/ 5313 w 10000"/>
              <a:gd name="connsiteY9" fmla="*/ 9016 h 10000"/>
              <a:gd name="connsiteX10" fmla="*/ 3281 w 10000"/>
              <a:gd name="connsiteY10" fmla="*/ 9746 h 10000"/>
              <a:gd name="connsiteX11" fmla="*/ 678 w 10000"/>
              <a:gd name="connsiteY11" fmla="*/ 10000 h 10000"/>
              <a:gd name="connsiteX12" fmla="*/ 1875 w 10000"/>
              <a:gd name="connsiteY12" fmla="*/ 8159 h 10000"/>
              <a:gd name="connsiteX13" fmla="*/ 1354 w 10000"/>
              <a:gd name="connsiteY13" fmla="*/ 7112 h 10000"/>
              <a:gd name="connsiteX14" fmla="*/ 0 w 10000"/>
              <a:gd name="connsiteY14" fmla="*/ 698 h 10000"/>
              <a:gd name="connsiteX0" fmla="*/ 0 w 10000"/>
              <a:gd name="connsiteY0" fmla="*/ 698 h 10000"/>
              <a:gd name="connsiteX1" fmla="*/ 1198 w 10000"/>
              <a:gd name="connsiteY1" fmla="*/ 1079 h 10000"/>
              <a:gd name="connsiteX2" fmla="*/ 2292 w 10000"/>
              <a:gd name="connsiteY2" fmla="*/ 1016 h 10000"/>
              <a:gd name="connsiteX3" fmla="*/ 2708 w 10000"/>
              <a:gd name="connsiteY3" fmla="*/ 794 h 10000"/>
              <a:gd name="connsiteX4" fmla="*/ 3105 w 10000"/>
              <a:gd name="connsiteY4" fmla="*/ 107 h 10000"/>
              <a:gd name="connsiteX5" fmla="*/ 7813 w 10000"/>
              <a:gd name="connsiteY5" fmla="*/ 0 h 10000"/>
              <a:gd name="connsiteX6" fmla="*/ 10000 w 10000"/>
              <a:gd name="connsiteY6" fmla="*/ 7080 h 10000"/>
              <a:gd name="connsiteX7" fmla="*/ 8178 w 10000"/>
              <a:gd name="connsiteY7" fmla="*/ 7452 h 10000"/>
              <a:gd name="connsiteX8" fmla="*/ 7032 w 10000"/>
              <a:gd name="connsiteY8" fmla="*/ 9302 h 10000"/>
              <a:gd name="connsiteX9" fmla="*/ 5313 w 10000"/>
              <a:gd name="connsiteY9" fmla="*/ 9016 h 10000"/>
              <a:gd name="connsiteX10" fmla="*/ 3281 w 10000"/>
              <a:gd name="connsiteY10" fmla="*/ 9746 h 10000"/>
              <a:gd name="connsiteX11" fmla="*/ 678 w 10000"/>
              <a:gd name="connsiteY11" fmla="*/ 10000 h 10000"/>
              <a:gd name="connsiteX12" fmla="*/ 1875 w 10000"/>
              <a:gd name="connsiteY12" fmla="*/ 8159 h 10000"/>
              <a:gd name="connsiteX13" fmla="*/ 1354 w 10000"/>
              <a:gd name="connsiteY13" fmla="*/ 7112 h 10000"/>
              <a:gd name="connsiteX14" fmla="*/ 0 w 10000"/>
              <a:gd name="connsiteY14" fmla="*/ 69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00" h="10000">
                <a:moveTo>
                  <a:pt x="0" y="698"/>
                </a:moveTo>
                <a:lnTo>
                  <a:pt x="1198" y="1079"/>
                </a:lnTo>
                <a:lnTo>
                  <a:pt x="2292" y="1016"/>
                </a:lnTo>
                <a:lnTo>
                  <a:pt x="2708" y="794"/>
                </a:lnTo>
                <a:lnTo>
                  <a:pt x="3105" y="107"/>
                </a:lnTo>
                <a:lnTo>
                  <a:pt x="7813" y="0"/>
                </a:lnTo>
                <a:lnTo>
                  <a:pt x="10000" y="7080"/>
                </a:lnTo>
                <a:lnTo>
                  <a:pt x="8178" y="7452"/>
                </a:lnTo>
                <a:lnTo>
                  <a:pt x="7032" y="9302"/>
                </a:lnTo>
                <a:lnTo>
                  <a:pt x="5313" y="9016"/>
                </a:lnTo>
                <a:lnTo>
                  <a:pt x="3281" y="9746"/>
                </a:lnTo>
                <a:lnTo>
                  <a:pt x="678" y="10000"/>
                </a:lnTo>
                <a:lnTo>
                  <a:pt x="1875" y="8159"/>
                </a:lnTo>
                <a:lnTo>
                  <a:pt x="1354" y="7112"/>
                </a:lnTo>
                <a:lnTo>
                  <a:pt x="0" y="698"/>
                </a:ln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42" name="Freeform 59"/>
          <p:cNvSpPr>
            <a:spLocks/>
          </p:cNvSpPr>
          <p:nvPr/>
        </p:nvSpPr>
        <p:spPr bwMode="auto">
          <a:xfrm>
            <a:off x="5734050" y="3578060"/>
            <a:ext cx="996950" cy="557213"/>
          </a:xfrm>
          <a:custGeom>
            <a:avLst/>
            <a:gdLst>
              <a:gd name="connsiteX0" fmla="*/ 0 w 9977"/>
              <a:gd name="connsiteY0" fmla="*/ 9959 h 9959"/>
              <a:gd name="connsiteX1" fmla="*/ 2402 w 9977"/>
              <a:gd name="connsiteY1" fmla="*/ 9336 h 9959"/>
              <a:gd name="connsiteX2" fmla="*/ 2402 w 9977"/>
              <a:gd name="connsiteY2" fmla="*/ 8880 h 9959"/>
              <a:gd name="connsiteX3" fmla="*/ 8291 w 9977"/>
              <a:gd name="connsiteY3" fmla="*/ 7469 h 9959"/>
              <a:gd name="connsiteX4" fmla="*/ 8383 w 9977"/>
              <a:gd name="connsiteY4" fmla="*/ 6722 h 9959"/>
              <a:gd name="connsiteX5" fmla="*/ 9238 w 9977"/>
              <a:gd name="connsiteY5" fmla="*/ 6141 h 9959"/>
              <a:gd name="connsiteX6" fmla="*/ 9330 w 9977"/>
              <a:gd name="connsiteY6" fmla="*/ 5353 h 9959"/>
              <a:gd name="connsiteX7" fmla="*/ 9700 w 9977"/>
              <a:gd name="connsiteY7" fmla="*/ 5062 h 9959"/>
              <a:gd name="connsiteX8" fmla="*/ 9977 w 9977"/>
              <a:gd name="connsiteY8" fmla="*/ 3900 h 9959"/>
              <a:gd name="connsiteX9" fmla="*/ 9169 w 9977"/>
              <a:gd name="connsiteY9" fmla="*/ 2697 h 9959"/>
              <a:gd name="connsiteX10" fmla="*/ 9030 w 9977"/>
              <a:gd name="connsiteY10" fmla="*/ 1079 h 9959"/>
              <a:gd name="connsiteX11" fmla="*/ 8383 w 9977"/>
              <a:gd name="connsiteY11" fmla="*/ 290 h 9959"/>
              <a:gd name="connsiteX12" fmla="*/ 7067 w 9977"/>
              <a:gd name="connsiteY12" fmla="*/ 747 h 9959"/>
              <a:gd name="connsiteX13" fmla="*/ 6467 w 9977"/>
              <a:gd name="connsiteY13" fmla="*/ 41 h 9959"/>
              <a:gd name="connsiteX14" fmla="*/ 5866 w 9977"/>
              <a:gd name="connsiteY14" fmla="*/ 0 h 9959"/>
              <a:gd name="connsiteX15" fmla="*/ 5982 w 9977"/>
              <a:gd name="connsiteY15" fmla="*/ 1079 h 9959"/>
              <a:gd name="connsiteX16" fmla="*/ 5173 w 9977"/>
              <a:gd name="connsiteY16" fmla="*/ 1660 h 9959"/>
              <a:gd name="connsiteX17" fmla="*/ 4642 w 9977"/>
              <a:gd name="connsiteY17" fmla="*/ 4149 h 9959"/>
              <a:gd name="connsiteX18" fmla="*/ 3903 w 9977"/>
              <a:gd name="connsiteY18" fmla="*/ 3734 h 9959"/>
              <a:gd name="connsiteX19" fmla="*/ 3002 w 9977"/>
              <a:gd name="connsiteY19" fmla="*/ 4689 h 9959"/>
              <a:gd name="connsiteX20" fmla="*/ 1871 w 9977"/>
              <a:gd name="connsiteY20" fmla="*/ 5021 h 9959"/>
              <a:gd name="connsiteX21" fmla="*/ 1871 w 9977"/>
              <a:gd name="connsiteY21" fmla="*/ 6432 h 9959"/>
              <a:gd name="connsiteX22" fmla="*/ 1363 w 9977"/>
              <a:gd name="connsiteY22" fmla="*/ 6390 h 9959"/>
              <a:gd name="connsiteX23" fmla="*/ 1386 w 9977"/>
              <a:gd name="connsiteY23" fmla="*/ 7593 h 9959"/>
              <a:gd name="connsiteX24" fmla="*/ 785 w 9977"/>
              <a:gd name="connsiteY24" fmla="*/ 7137 h 9959"/>
              <a:gd name="connsiteX25" fmla="*/ 439 w 9977"/>
              <a:gd name="connsiteY25" fmla="*/ 7386 h 9959"/>
              <a:gd name="connsiteX26" fmla="*/ 538 w 9977"/>
              <a:gd name="connsiteY26" fmla="*/ 7813 h 9959"/>
              <a:gd name="connsiteX27" fmla="*/ 139 w 9977"/>
              <a:gd name="connsiteY27" fmla="*/ 9295 h 9959"/>
              <a:gd name="connsiteX28" fmla="*/ 0 w 9977"/>
              <a:gd name="connsiteY28" fmla="*/ 9959 h 9959"/>
              <a:gd name="connsiteX0" fmla="*/ 33 w 10033"/>
              <a:gd name="connsiteY0" fmla="*/ 10000 h 10000"/>
              <a:gd name="connsiteX1" fmla="*/ 2441 w 10033"/>
              <a:gd name="connsiteY1" fmla="*/ 9374 h 10000"/>
              <a:gd name="connsiteX2" fmla="*/ 2441 w 10033"/>
              <a:gd name="connsiteY2" fmla="*/ 8917 h 10000"/>
              <a:gd name="connsiteX3" fmla="*/ 8343 w 10033"/>
              <a:gd name="connsiteY3" fmla="*/ 7500 h 10000"/>
              <a:gd name="connsiteX4" fmla="*/ 8435 w 10033"/>
              <a:gd name="connsiteY4" fmla="*/ 6750 h 10000"/>
              <a:gd name="connsiteX5" fmla="*/ 9292 w 10033"/>
              <a:gd name="connsiteY5" fmla="*/ 6166 h 10000"/>
              <a:gd name="connsiteX6" fmla="*/ 9385 w 10033"/>
              <a:gd name="connsiteY6" fmla="*/ 5375 h 10000"/>
              <a:gd name="connsiteX7" fmla="*/ 9755 w 10033"/>
              <a:gd name="connsiteY7" fmla="*/ 5083 h 10000"/>
              <a:gd name="connsiteX8" fmla="*/ 10033 w 10033"/>
              <a:gd name="connsiteY8" fmla="*/ 3916 h 10000"/>
              <a:gd name="connsiteX9" fmla="*/ 9223 w 10033"/>
              <a:gd name="connsiteY9" fmla="*/ 2708 h 10000"/>
              <a:gd name="connsiteX10" fmla="*/ 9084 w 10033"/>
              <a:gd name="connsiteY10" fmla="*/ 1083 h 10000"/>
              <a:gd name="connsiteX11" fmla="*/ 8435 w 10033"/>
              <a:gd name="connsiteY11" fmla="*/ 291 h 10000"/>
              <a:gd name="connsiteX12" fmla="*/ 7116 w 10033"/>
              <a:gd name="connsiteY12" fmla="*/ 750 h 10000"/>
              <a:gd name="connsiteX13" fmla="*/ 6515 w 10033"/>
              <a:gd name="connsiteY13" fmla="*/ 41 h 10000"/>
              <a:gd name="connsiteX14" fmla="*/ 5913 w 10033"/>
              <a:gd name="connsiteY14" fmla="*/ 0 h 10000"/>
              <a:gd name="connsiteX15" fmla="*/ 6029 w 10033"/>
              <a:gd name="connsiteY15" fmla="*/ 1083 h 10000"/>
              <a:gd name="connsiteX16" fmla="*/ 5218 w 10033"/>
              <a:gd name="connsiteY16" fmla="*/ 1667 h 10000"/>
              <a:gd name="connsiteX17" fmla="*/ 4686 w 10033"/>
              <a:gd name="connsiteY17" fmla="*/ 4166 h 10000"/>
              <a:gd name="connsiteX18" fmla="*/ 3945 w 10033"/>
              <a:gd name="connsiteY18" fmla="*/ 3749 h 10000"/>
              <a:gd name="connsiteX19" fmla="*/ 3042 w 10033"/>
              <a:gd name="connsiteY19" fmla="*/ 4708 h 10000"/>
              <a:gd name="connsiteX20" fmla="*/ 1908 w 10033"/>
              <a:gd name="connsiteY20" fmla="*/ 5042 h 10000"/>
              <a:gd name="connsiteX21" fmla="*/ 1908 w 10033"/>
              <a:gd name="connsiteY21" fmla="*/ 6458 h 10000"/>
              <a:gd name="connsiteX22" fmla="*/ 1399 w 10033"/>
              <a:gd name="connsiteY22" fmla="*/ 6416 h 10000"/>
              <a:gd name="connsiteX23" fmla="*/ 1422 w 10033"/>
              <a:gd name="connsiteY23" fmla="*/ 7624 h 10000"/>
              <a:gd name="connsiteX24" fmla="*/ 820 w 10033"/>
              <a:gd name="connsiteY24" fmla="*/ 7166 h 10000"/>
              <a:gd name="connsiteX25" fmla="*/ 473 w 10033"/>
              <a:gd name="connsiteY25" fmla="*/ 7416 h 10000"/>
              <a:gd name="connsiteX26" fmla="*/ 572 w 10033"/>
              <a:gd name="connsiteY26" fmla="*/ 7845 h 10000"/>
              <a:gd name="connsiteX27" fmla="*/ 11 w 10033"/>
              <a:gd name="connsiteY27" fmla="*/ 9043 h 10000"/>
              <a:gd name="connsiteX28" fmla="*/ 33 w 10033"/>
              <a:gd name="connsiteY28" fmla="*/ 10000 h 10000"/>
              <a:gd name="connsiteX0" fmla="*/ 181 w 10181"/>
              <a:gd name="connsiteY0" fmla="*/ 10000 h 10073"/>
              <a:gd name="connsiteX1" fmla="*/ 2589 w 10181"/>
              <a:gd name="connsiteY1" fmla="*/ 9374 h 10073"/>
              <a:gd name="connsiteX2" fmla="*/ 2589 w 10181"/>
              <a:gd name="connsiteY2" fmla="*/ 8917 h 10073"/>
              <a:gd name="connsiteX3" fmla="*/ 8491 w 10181"/>
              <a:gd name="connsiteY3" fmla="*/ 7500 h 10073"/>
              <a:gd name="connsiteX4" fmla="*/ 8583 w 10181"/>
              <a:gd name="connsiteY4" fmla="*/ 6750 h 10073"/>
              <a:gd name="connsiteX5" fmla="*/ 9440 w 10181"/>
              <a:gd name="connsiteY5" fmla="*/ 6166 h 10073"/>
              <a:gd name="connsiteX6" fmla="*/ 9533 w 10181"/>
              <a:gd name="connsiteY6" fmla="*/ 5375 h 10073"/>
              <a:gd name="connsiteX7" fmla="*/ 9903 w 10181"/>
              <a:gd name="connsiteY7" fmla="*/ 5083 h 10073"/>
              <a:gd name="connsiteX8" fmla="*/ 10181 w 10181"/>
              <a:gd name="connsiteY8" fmla="*/ 3916 h 10073"/>
              <a:gd name="connsiteX9" fmla="*/ 9371 w 10181"/>
              <a:gd name="connsiteY9" fmla="*/ 2708 h 10073"/>
              <a:gd name="connsiteX10" fmla="*/ 9232 w 10181"/>
              <a:gd name="connsiteY10" fmla="*/ 1083 h 10073"/>
              <a:gd name="connsiteX11" fmla="*/ 8583 w 10181"/>
              <a:gd name="connsiteY11" fmla="*/ 291 h 10073"/>
              <a:gd name="connsiteX12" fmla="*/ 7264 w 10181"/>
              <a:gd name="connsiteY12" fmla="*/ 750 h 10073"/>
              <a:gd name="connsiteX13" fmla="*/ 6663 w 10181"/>
              <a:gd name="connsiteY13" fmla="*/ 41 h 10073"/>
              <a:gd name="connsiteX14" fmla="*/ 6061 w 10181"/>
              <a:gd name="connsiteY14" fmla="*/ 0 h 10073"/>
              <a:gd name="connsiteX15" fmla="*/ 6177 w 10181"/>
              <a:gd name="connsiteY15" fmla="*/ 1083 h 10073"/>
              <a:gd name="connsiteX16" fmla="*/ 5366 w 10181"/>
              <a:gd name="connsiteY16" fmla="*/ 1667 h 10073"/>
              <a:gd name="connsiteX17" fmla="*/ 4834 w 10181"/>
              <a:gd name="connsiteY17" fmla="*/ 4166 h 10073"/>
              <a:gd name="connsiteX18" fmla="*/ 4093 w 10181"/>
              <a:gd name="connsiteY18" fmla="*/ 3749 h 10073"/>
              <a:gd name="connsiteX19" fmla="*/ 3190 w 10181"/>
              <a:gd name="connsiteY19" fmla="*/ 4708 h 10073"/>
              <a:gd name="connsiteX20" fmla="*/ 2056 w 10181"/>
              <a:gd name="connsiteY20" fmla="*/ 5042 h 10073"/>
              <a:gd name="connsiteX21" fmla="*/ 2056 w 10181"/>
              <a:gd name="connsiteY21" fmla="*/ 6458 h 10073"/>
              <a:gd name="connsiteX22" fmla="*/ 1547 w 10181"/>
              <a:gd name="connsiteY22" fmla="*/ 6416 h 10073"/>
              <a:gd name="connsiteX23" fmla="*/ 1570 w 10181"/>
              <a:gd name="connsiteY23" fmla="*/ 7624 h 10073"/>
              <a:gd name="connsiteX24" fmla="*/ 968 w 10181"/>
              <a:gd name="connsiteY24" fmla="*/ 7166 h 10073"/>
              <a:gd name="connsiteX25" fmla="*/ 621 w 10181"/>
              <a:gd name="connsiteY25" fmla="*/ 7416 h 10073"/>
              <a:gd name="connsiteX26" fmla="*/ 720 w 10181"/>
              <a:gd name="connsiteY26" fmla="*/ 7845 h 10073"/>
              <a:gd name="connsiteX27" fmla="*/ 159 w 10181"/>
              <a:gd name="connsiteY27" fmla="*/ 9043 h 10073"/>
              <a:gd name="connsiteX28" fmla="*/ 0 w 10181"/>
              <a:gd name="connsiteY28" fmla="*/ 10073 h 10073"/>
              <a:gd name="connsiteX0" fmla="*/ 0 w 10201"/>
              <a:gd name="connsiteY0" fmla="*/ 10073 h 10073"/>
              <a:gd name="connsiteX1" fmla="*/ 2609 w 10201"/>
              <a:gd name="connsiteY1" fmla="*/ 9374 h 10073"/>
              <a:gd name="connsiteX2" fmla="*/ 2609 w 10201"/>
              <a:gd name="connsiteY2" fmla="*/ 8917 h 10073"/>
              <a:gd name="connsiteX3" fmla="*/ 8511 w 10201"/>
              <a:gd name="connsiteY3" fmla="*/ 7500 h 10073"/>
              <a:gd name="connsiteX4" fmla="*/ 8603 w 10201"/>
              <a:gd name="connsiteY4" fmla="*/ 6750 h 10073"/>
              <a:gd name="connsiteX5" fmla="*/ 9460 w 10201"/>
              <a:gd name="connsiteY5" fmla="*/ 6166 h 10073"/>
              <a:gd name="connsiteX6" fmla="*/ 9553 w 10201"/>
              <a:gd name="connsiteY6" fmla="*/ 5375 h 10073"/>
              <a:gd name="connsiteX7" fmla="*/ 9923 w 10201"/>
              <a:gd name="connsiteY7" fmla="*/ 5083 h 10073"/>
              <a:gd name="connsiteX8" fmla="*/ 10201 w 10201"/>
              <a:gd name="connsiteY8" fmla="*/ 3916 h 10073"/>
              <a:gd name="connsiteX9" fmla="*/ 9391 w 10201"/>
              <a:gd name="connsiteY9" fmla="*/ 2708 h 10073"/>
              <a:gd name="connsiteX10" fmla="*/ 9252 w 10201"/>
              <a:gd name="connsiteY10" fmla="*/ 1083 h 10073"/>
              <a:gd name="connsiteX11" fmla="*/ 8603 w 10201"/>
              <a:gd name="connsiteY11" fmla="*/ 291 h 10073"/>
              <a:gd name="connsiteX12" fmla="*/ 7284 w 10201"/>
              <a:gd name="connsiteY12" fmla="*/ 750 h 10073"/>
              <a:gd name="connsiteX13" fmla="*/ 6683 w 10201"/>
              <a:gd name="connsiteY13" fmla="*/ 41 h 10073"/>
              <a:gd name="connsiteX14" fmla="*/ 6081 w 10201"/>
              <a:gd name="connsiteY14" fmla="*/ 0 h 10073"/>
              <a:gd name="connsiteX15" fmla="*/ 6197 w 10201"/>
              <a:gd name="connsiteY15" fmla="*/ 1083 h 10073"/>
              <a:gd name="connsiteX16" fmla="*/ 5386 w 10201"/>
              <a:gd name="connsiteY16" fmla="*/ 1667 h 10073"/>
              <a:gd name="connsiteX17" fmla="*/ 4854 w 10201"/>
              <a:gd name="connsiteY17" fmla="*/ 4166 h 10073"/>
              <a:gd name="connsiteX18" fmla="*/ 4113 w 10201"/>
              <a:gd name="connsiteY18" fmla="*/ 3749 h 10073"/>
              <a:gd name="connsiteX19" fmla="*/ 3210 w 10201"/>
              <a:gd name="connsiteY19" fmla="*/ 4708 h 10073"/>
              <a:gd name="connsiteX20" fmla="*/ 2076 w 10201"/>
              <a:gd name="connsiteY20" fmla="*/ 5042 h 10073"/>
              <a:gd name="connsiteX21" fmla="*/ 2076 w 10201"/>
              <a:gd name="connsiteY21" fmla="*/ 6458 h 10073"/>
              <a:gd name="connsiteX22" fmla="*/ 1567 w 10201"/>
              <a:gd name="connsiteY22" fmla="*/ 6416 h 10073"/>
              <a:gd name="connsiteX23" fmla="*/ 1590 w 10201"/>
              <a:gd name="connsiteY23" fmla="*/ 7624 h 10073"/>
              <a:gd name="connsiteX24" fmla="*/ 988 w 10201"/>
              <a:gd name="connsiteY24" fmla="*/ 7166 h 10073"/>
              <a:gd name="connsiteX25" fmla="*/ 641 w 10201"/>
              <a:gd name="connsiteY25" fmla="*/ 7416 h 10073"/>
              <a:gd name="connsiteX26" fmla="*/ 740 w 10201"/>
              <a:gd name="connsiteY26" fmla="*/ 7845 h 10073"/>
              <a:gd name="connsiteX27" fmla="*/ 179 w 10201"/>
              <a:gd name="connsiteY27" fmla="*/ 9043 h 10073"/>
              <a:gd name="connsiteX28" fmla="*/ 20 w 10201"/>
              <a:gd name="connsiteY28" fmla="*/ 10073 h 10073"/>
              <a:gd name="connsiteX0" fmla="*/ 0 w 10201"/>
              <a:gd name="connsiteY0" fmla="*/ 10073 h 10073"/>
              <a:gd name="connsiteX1" fmla="*/ 2609 w 10201"/>
              <a:gd name="connsiteY1" fmla="*/ 9374 h 10073"/>
              <a:gd name="connsiteX2" fmla="*/ 2609 w 10201"/>
              <a:gd name="connsiteY2" fmla="*/ 8917 h 10073"/>
              <a:gd name="connsiteX3" fmla="*/ 8511 w 10201"/>
              <a:gd name="connsiteY3" fmla="*/ 7500 h 10073"/>
              <a:gd name="connsiteX4" fmla="*/ 8603 w 10201"/>
              <a:gd name="connsiteY4" fmla="*/ 6750 h 10073"/>
              <a:gd name="connsiteX5" fmla="*/ 9460 w 10201"/>
              <a:gd name="connsiteY5" fmla="*/ 6166 h 10073"/>
              <a:gd name="connsiteX6" fmla="*/ 9553 w 10201"/>
              <a:gd name="connsiteY6" fmla="*/ 5375 h 10073"/>
              <a:gd name="connsiteX7" fmla="*/ 9923 w 10201"/>
              <a:gd name="connsiteY7" fmla="*/ 5083 h 10073"/>
              <a:gd name="connsiteX8" fmla="*/ 10201 w 10201"/>
              <a:gd name="connsiteY8" fmla="*/ 3916 h 10073"/>
              <a:gd name="connsiteX9" fmla="*/ 9391 w 10201"/>
              <a:gd name="connsiteY9" fmla="*/ 2708 h 10073"/>
              <a:gd name="connsiteX10" fmla="*/ 9252 w 10201"/>
              <a:gd name="connsiteY10" fmla="*/ 1083 h 10073"/>
              <a:gd name="connsiteX11" fmla="*/ 8603 w 10201"/>
              <a:gd name="connsiteY11" fmla="*/ 291 h 10073"/>
              <a:gd name="connsiteX12" fmla="*/ 7284 w 10201"/>
              <a:gd name="connsiteY12" fmla="*/ 750 h 10073"/>
              <a:gd name="connsiteX13" fmla="*/ 6683 w 10201"/>
              <a:gd name="connsiteY13" fmla="*/ 41 h 10073"/>
              <a:gd name="connsiteX14" fmla="*/ 6081 w 10201"/>
              <a:gd name="connsiteY14" fmla="*/ 0 h 10073"/>
              <a:gd name="connsiteX15" fmla="*/ 6197 w 10201"/>
              <a:gd name="connsiteY15" fmla="*/ 1083 h 10073"/>
              <a:gd name="connsiteX16" fmla="*/ 5386 w 10201"/>
              <a:gd name="connsiteY16" fmla="*/ 1667 h 10073"/>
              <a:gd name="connsiteX17" fmla="*/ 4854 w 10201"/>
              <a:gd name="connsiteY17" fmla="*/ 4166 h 10073"/>
              <a:gd name="connsiteX18" fmla="*/ 4113 w 10201"/>
              <a:gd name="connsiteY18" fmla="*/ 3749 h 10073"/>
              <a:gd name="connsiteX19" fmla="*/ 3210 w 10201"/>
              <a:gd name="connsiteY19" fmla="*/ 4708 h 10073"/>
              <a:gd name="connsiteX20" fmla="*/ 2076 w 10201"/>
              <a:gd name="connsiteY20" fmla="*/ 5042 h 10073"/>
              <a:gd name="connsiteX21" fmla="*/ 2076 w 10201"/>
              <a:gd name="connsiteY21" fmla="*/ 6458 h 10073"/>
              <a:gd name="connsiteX22" fmla="*/ 1567 w 10201"/>
              <a:gd name="connsiteY22" fmla="*/ 6416 h 10073"/>
              <a:gd name="connsiteX23" fmla="*/ 1590 w 10201"/>
              <a:gd name="connsiteY23" fmla="*/ 7624 h 10073"/>
              <a:gd name="connsiteX24" fmla="*/ 988 w 10201"/>
              <a:gd name="connsiteY24" fmla="*/ 7166 h 10073"/>
              <a:gd name="connsiteX25" fmla="*/ 641 w 10201"/>
              <a:gd name="connsiteY25" fmla="*/ 7416 h 10073"/>
              <a:gd name="connsiteX26" fmla="*/ 740 w 10201"/>
              <a:gd name="connsiteY26" fmla="*/ 7845 h 10073"/>
              <a:gd name="connsiteX27" fmla="*/ 179 w 10201"/>
              <a:gd name="connsiteY27" fmla="*/ 9043 h 10073"/>
              <a:gd name="connsiteX28" fmla="*/ 20 w 10201"/>
              <a:gd name="connsiteY28" fmla="*/ 9928 h 10073"/>
              <a:gd name="connsiteX0" fmla="*/ 0 w 10201"/>
              <a:gd name="connsiteY0" fmla="*/ 10073 h 10073"/>
              <a:gd name="connsiteX1" fmla="*/ 2609 w 10201"/>
              <a:gd name="connsiteY1" fmla="*/ 9374 h 10073"/>
              <a:gd name="connsiteX2" fmla="*/ 2609 w 10201"/>
              <a:gd name="connsiteY2" fmla="*/ 8917 h 10073"/>
              <a:gd name="connsiteX3" fmla="*/ 8511 w 10201"/>
              <a:gd name="connsiteY3" fmla="*/ 7500 h 10073"/>
              <a:gd name="connsiteX4" fmla="*/ 8603 w 10201"/>
              <a:gd name="connsiteY4" fmla="*/ 6750 h 10073"/>
              <a:gd name="connsiteX5" fmla="*/ 9460 w 10201"/>
              <a:gd name="connsiteY5" fmla="*/ 6166 h 10073"/>
              <a:gd name="connsiteX6" fmla="*/ 9553 w 10201"/>
              <a:gd name="connsiteY6" fmla="*/ 5375 h 10073"/>
              <a:gd name="connsiteX7" fmla="*/ 9923 w 10201"/>
              <a:gd name="connsiteY7" fmla="*/ 5083 h 10073"/>
              <a:gd name="connsiteX8" fmla="*/ 10201 w 10201"/>
              <a:gd name="connsiteY8" fmla="*/ 3916 h 10073"/>
              <a:gd name="connsiteX9" fmla="*/ 9391 w 10201"/>
              <a:gd name="connsiteY9" fmla="*/ 2708 h 10073"/>
              <a:gd name="connsiteX10" fmla="*/ 9252 w 10201"/>
              <a:gd name="connsiteY10" fmla="*/ 1083 h 10073"/>
              <a:gd name="connsiteX11" fmla="*/ 8603 w 10201"/>
              <a:gd name="connsiteY11" fmla="*/ 291 h 10073"/>
              <a:gd name="connsiteX12" fmla="*/ 7284 w 10201"/>
              <a:gd name="connsiteY12" fmla="*/ 750 h 10073"/>
              <a:gd name="connsiteX13" fmla="*/ 6683 w 10201"/>
              <a:gd name="connsiteY13" fmla="*/ 41 h 10073"/>
              <a:gd name="connsiteX14" fmla="*/ 6081 w 10201"/>
              <a:gd name="connsiteY14" fmla="*/ 0 h 10073"/>
              <a:gd name="connsiteX15" fmla="*/ 6197 w 10201"/>
              <a:gd name="connsiteY15" fmla="*/ 1083 h 10073"/>
              <a:gd name="connsiteX16" fmla="*/ 5386 w 10201"/>
              <a:gd name="connsiteY16" fmla="*/ 1667 h 10073"/>
              <a:gd name="connsiteX17" fmla="*/ 4854 w 10201"/>
              <a:gd name="connsiteY17" fmla="*/ 4166 h 10073"/>
              <a:gd name="connsiteX18" fmla="*/ 4113 w 10201"/>
              <a:gd name="connsiteY18" fmla="*/ 3749 h 10073"/>
              <a:gd name="connsiteX19" fmla="*/ 3210 w 10201"/>
              <a:gd name="connsiteY19" fmla="*/ 4708 h 10073"/>
              <a:gd name="connsiteX20" fmla="*/ 2076 w 10201"/>
              <a:gd name="connsiteY20" fmla="*/ 5042 h 10073"/>
              <a:gd name="connsiteX21" fmla="*/ 2076 w 10201"/>
              <a:gd name="connsiteY21" fmla="*/ 6458 h 10073"/>
              <a:gd name="connsiteX22" fmla="*/ 1567 w 10201"/>
              <a:gd name="connsiteY22" fmla="*/ 6416 h 10073"/>
              <a:gd name="connsiteX23" fmla="*/ 1590 w 10201"/>
              <a:gd name="connsiteY23" fmla="*/ 7624 h 10073"/>
              <a:gd name="connsiteX24" fmla="*/ 988 w 10201"/>
              <a:gd name="connsiteY24" fmla="*/ 7166 h 10073"/>
              <a:gd name="connsiteX25" fmla="*/ 641 w 10201"/>
              <a:gd name="connsiteY25" fmla="*/ 7416 h 10073"/>
              <a:gd name="connsiteX26" fmla="*/ 740 w 10201"/>
              <a:gd name="connsiteY26" fmla="*/ 7845 h 10073"/>
              <a:gd name="connsiteX27" fmla="*/ 179 w 10201"/>
              <a:gd name="connsiteY27" fmla="*/ 9043 h 10073"/>
              <a:gd name="connsiteX28" fmla="*/ 60 w 10201"/>
              <a:gd name="connsiteY28" fmla="*/ 9819 h 10073"/>
              <a:gd name="connsiteX0" fmla="*/ 0 w 10201"/>
              <a:gd name="connsiteY0" fmla="*/ 10073 h 10109"/>
              <a:gd name="connsiteX1" fmla="*/ 2609 w 10201"/>
              <a:gd name="connsiteY1" fmla="*/ 9374 h 10109"/>
              <a:gd name="connsiteX2" fmla="*/ 2609 w 10201"/>
              <a:gd name="connsiteY2" fmla="*/ 8917 h 10109"/>
              <a:gd name="connsiteX3" fmla="*/ 8511 w 10201"/>
              <a:gd name="connsiteY3" fmla="*/ 7500 h 10109"/>
              <a:gd name="connsiteX4" fmla="*/ 8603 w 10201"/>
              <a:gd name="connsiteY4" fmla="*/ 6750 h 10109"/>
              <a:gd name="connsiteX5" fmla="*/ 9460 w 10201"/>
              <a:gd name="connsiteY5" fmla="*/ 6166 h 10109"/>
              <a:gd name="connsiteX6" fmla="*/ 9553 w 10201"/>
              <a:gd name="connsiteY6" fmla="*/ 5375 h 10109"/>
              <a:gd name="connsiteX7" fmla="*/ 9923 w 10201"/>
              <a:gd name="connsiteY7" fmla="*/ 5083 h 10109"/>
              <a:gd name="connsiteX8" fmla="*/ 10201 w 10201"/>
              <a:gd name="connsiteY8" fmla="*/ 3916 h 10109"/>
              <a:gd name="connsiteX9" fmla="*/ 9391 w 10201"/>
              <a:gd name="connsiteY9" fmla="*/ 2708 h 10109"/>
              <a:gd name="connsiteX10" fmla="*/ 9252 w 10201"/>
              <a:gd name="connsiteY10" fmla="*/ 1083 h 10109"/>
              <a:gd name="connsiteX11" fmla="*/ 8603 w 10201"/>
              <a:gd name="connsiteY11" fmla="*/ 291 h 10109"/>
              <a:gd name="connsiteX12" fmla="*/ 7284 w 10201"/>
              <a:gd name="connsiteY12" fmla="*/ 750 h 10109"/>
              <a:gd name="connsiteX13" fmla="*/ 6683 w 10201"/>
              <a:gd name="connsiteY13" fmla="*/ 41 h 10109"/>
              <a:gd name="connsiteX14" fmla="*/ 6081 w 10201"/>
              <a:gd name="connsiteY14" fmla="*/ 0 h 10109"/>
              <a:gd name="connsiteX15" fmla="*/ 6197 w 10201"/>
              <a:gd name="connsiteY15" fmla="*/ 1083 h 10109"/>
              <a:gd name="connsiteX16" fmla="*/ 5386 w 10201"/>
              <a:gd name="connsiteY16" fmla="*/ 1667 h 10109"/>
              <a:gd name="connsiteX17" fmla="*/ 4854 w 10201"/>
              <a:gd name="connsiteY17" fmla="*/ 4166 h 10109"/>
              <a:gd name="connsiteX18" fmla="*/ 4113 w 10201"/>
              <a:gd name="connsiteY18" fmla="*/ 3749 h 10109"/>
              <a:gd name="connsiteX19" fmla="*/ 3210 w 10201"/>
              <a:gd name="connsiteY19" fmla="*/ 4708 h 10109"/>
              <a:gd name="connsiteX20" fmla="*/ 2076 w 10201"/>
              <a:gd name="connsiteY20" fmla="*/ 5042 h 10109"/>
              <a:gd name="connsiteX21" fmla="*/ 2076 w 10201"/>
              <a:gd name="connsiteY21" fmla="*/ 6458 h 10109"/>
              <a:gd name="connsiteX22" fmla="*/ 1567 w 10201"/>
              <a:gd name="connsiteY22" fmla="*/ 6416 h 10109"/>
              <a:gd name="connsiteX23" fmla="*/ 1590 w 10201"/>
              <a:gd name="connsiteY23" fmla="*/ 7624 h 10109"/>
              <a:gd name="connsiteX24" fmla="*/ 988 w 10201"/>
              <a:gd name="connsiteY24" fmla="*/ 7166 h 10109"/>
              <a:gd name="connsiteX25" fmla="*/ 641 w 10201"/>
              <a:gd name="connsiteY25" fmla="*/ 7416 h 10109"/>
              <a:gd name="connsiteX26" fmla="*/ 740 w 10201"/>
              <a:gd name="connsiteY26" fmla="*/ 7845 h 10109"/>
              <a:gd name="connsiteX27" fmla="*/ 179 w 10201"/>
              <a:gd name="connsiteY27" fmla="*/ 9043 h 10109"/>
              <a:gd name="connsiteX28" fmla="*/ 0 w 10201"/>
              <a:gd name="connsiteY28" fmla="*/ 10109 h 10109"/>
              <a:gd name="connsiteX0" fmla="*/ 0 w 10201"/>
              <a:gd name="connsiteY0" fmla="*/ 10073 h 10109"/>
              <a:gd name="connsiteX1" fmla="*/ 2609 w 10201"/>
              <a:gd name="connsiteY1" fmla="*/ 9374 h 10109"/>
              <a:gd name="connsiteX2" fmla="*/ 2609 w 10201"/>
              <a:gd name="connsiteY2" fmla="*/ 8917 h 10109"/>
              <a:gd name="connsiteX3" fmla="*/ 8511 w 10201"/>
              <a:gd name="connsiteY3" fmla="*/ 7500 h 10109"/>
              <a:gd name="connsiteX4" fmla="*/ 8603 w 10201"/>
              <a:gd name="connsiteY4" fmla="*/ 6750 h 10109"/>
              <a:gd name="connsiteX5" fmla="*/ 9460 w 10201"/>
              <a:gd name="connsiteY5" fmla="*/ 6166 h 10109"/>
              <a:gd name="connsiteX6" fmla="*/ 9553 w 10201"/>
              <a:gd name="connsiteY6" fmla="*/ 5375 h 10109"/>
              <a:gd name="connsiteX7" fmla="*/ 9923 w 10201"/>
              <a:gd name="connsiteY7" fmla="*/ 5083 h 10109"/>
              <a:gd name="connsiteX8" fmla="*/ 10201 w 10201"/>
              <a:gd name="connsiteY8" fmla="*/ 3916 h 10109"/>
              <a:gd name="connsiteX9" fmla="*/ 9391 w 10201"/>
              <a:gd name="connsiteY9" fmla="*/ 2708 h 10109"/>
              <a:gd name="connsiteX10" fmla="*/ 9252 w 10201"/>
              <a:gd name="connsiteY10" fmla="*/ 1083 h 10109"/>
              <a:gd name="connsiteX11" fmla="*/ 8603 w 10201"/>
              <a:gd name="connsiteY11" fmla="*/ 291 h 10109"/>
              <a:gd name="connsiteX12" fmla="*/ 7284 w 10201"/>
              <a:gd name="connsiteY12" fmla="*/ 750 h 10109"/>
              <a:gd name="connsiteX13" fmla="*/ 6683 w 10201"/>
              <a:gd name="connsiteY13" fmla="*/ 41 h 10109"/>
              <a:gd name="connsiteX14" fmla="*/ 6081 w 10201"/>
              <a:gd name="connsiteY14" fmla="*/ 0 h 10109"/>
              <a:gd name="connsiteX15" fmla="*/ 6197 w 10201"/>
              <a:gd name="connsiteY15" fmla="*/ 1083 h 10109"/>
              <a:gd name="connsiteX16" fmla="*/ 5386 w 10201"/>
              <a:gd name="connsiteY16" fmla="*/ 1667 h 10109"/>
              <a:gd name="connsiteX17" fmla="*/ 4854 w 10201"/>
              <a:gd name="connsiteY17" fmla="*/ 4166 h 10109"/>
              <a:gd name="connsiteX18" fmla="*/ 4113 w 10201"/>
              <a:gd name="connsiteY18" fmla="*/ 3749 h 10109"/>
              <a:gd name="connsiteX19" fmla="*/ 3210 w 10201"/>
              <a:gd name="connsiteY19" fmla="*/ 4708 h 10109"/>
              <a:gd name="connsiteX20" fmla="*/ 2076 w 10201"/>
              <a:gd name="connsiteY20" fmla="*/ 5042 h 10109"/>
              <a:gd name="connsiteX21" fmla="*/ 2076 w 10201"/>
              <a:gd name="connsiteY21" fmla="*/ 6458 h 10109"/>
              <a:gd name="connsiteX22" fmla="*/ 1567 w 10201"/>
              <a:gd name="connsiteY22" fmla="*/ 6416 h 10109"/>
              <a:gd name="connsiteX23" fmla="*/ 1590 w 10201"/>
              <a:gd name="connsiteY23" fmla="*/ 7624 h 10109"/>
              <a:gd name="connsiteX24" fmla="*/ 988 w 10201"/>
              <a:gd name="connsiteY24" fmla="*/ 7166 h 10109"/>
              <a:gd name="connsiteX25" fmla="*/ 641 w 10201"/>
              <a:gd name="connsiteY25" fmla="*/ 7416 h 10109"/>
              <a:gd name="connsiteX26" fmla="*/ 740 w 10201"/>
              <a:gd name="connsiteY26" fmla="*/ 7845 h 10109"/>
              <a:gd name="connsiteX27" fmla="*/ 139 w 10201"/>
              <a:gd name="connsiteY27" fmla="*/ 9116 h 10109"/>
              <a:gd name="connsiteX28" fmla="*/ 0 w 10201"/>
              <a:gd name="connsiteY28" fmla="*/ 10109 h 10109"/>
              <a:gd name="connsiteX0" fmla="*/ 0 w 10201"/>
              <a:gd name="connsiteY0" fmla="*/ 10073 h 10109"/>
              <a:gd name="connsiteX1" fmla="*/ 2609 w 10201"/>
              <a:gd name="connsiteY1" fmla="*/ 9374 h 10109"/>
              <a:gd name="connsiteX2" fmla="*/ 2609 w 10201"/>
              <a:gd name="connsiteY2" fmla="*/ 8917 h 10109"/>
              <a:gd name="connsiteX3" fmla="*/ 8511 w 10201"/>
              <a:gd name="connsiteY3" fmla="*/ 7500 h 10109"/>
              <a:gd name="connsiteX4" fmla="*/ 8603 w 10201"/>
              <a:gd name="connsiteY4" fmla="*/ 6750 h 10109"/>
              <a:gd name="connsiteX5" fmla="*/ 9460 w 10201"/>
              <a:gd name="connsiteY5" fmla="*/ 6166 h 10109"/>
              <a:gd name="connsiteX6" fmla="*/ 9553 w 10201"/>
              <a:gd name="connsiteY6" fmla="*/ 5375 h 10109"/>
              <a:gd name="connsiteX7" fmla="*/ 9923 w 10201"/>
              <a:gd name="connsiteY7" fmla="*/ 5083 h 10109"/>
              <a:gd name="connsiteX8" fmla="*/ 10201 w 10201"/>
              <a:gd name="connsiteY8" fmla="*/ 3916 h 10109"/>
              <a:gd name="connsiteX9" fmla="*/ 9391 w 10201"/>
              <a:gd name="connsiteY9" fmla="*/ 2708 h 10109"/>
              <a:gd name="connsiteX10" fmla="*/ 9252 w 10201"/>
              <a:gd name="connsiteY10" fmla="*/ 1083 h 10109"/>
              <a:gd name="connsiteX11" fmla="*/ 8603 w 10201"/>
              <a:gd name="connsiteY11" fmla="*/ 291 h 10109"/>
              <a:gd name="connsiteX12" fmla="*/ 7284 w 10201"/>
              <a:gd name="connsiteY12" fmla="*/ 750 h 10109"/>
              <a:gd name="connsiteX13" fmla="*/ 6683 w 10201"/>
              <a:gd name="connsiteY13" fmla="*/ 41 h 10109"/>
              <a:gd name="connsiteX14" fmla="*/ 6081 w 10201"/>
              <a:gd name="connsiteY14" fmla="*/ 0 h 10109"/>
              <a:gd name="connsiteX15" fmla="*/ 6197 w 10201"/>
              <a:gd name="connsiteY15" fmla="*/ 1083 h 10109"/>
              <a:gd name="connsiteX16" fmla="*/ 5386 w 10201"/>
              <a:gd name="connsiteY16" fmla="*/ 1667 h 10109"/>
              <a:gd name="connsiteX17" fmla="*/ 4854 w 10201"/>
              <a:gd name="connsiteY17" fmla="*/ 4093 h 10109"/>
              <a:gd name="connsiteX18" fmla="*/ 4113 w 10201"/>
              <a:gd name="connsiteY18" fmla="*/ 3749 h 10109"/>
              <a:gd name="connsiteX19" fmla="*/ 3210 w 10201"/>
              <a:gd name="connsiteY19" fmla="*/ 4708 h 10109"/>
              <a:gd name="connsiteX20" fmla="*/ 2076 w 10201"/>
              <a:gd name="connsiteY20" fmla="*/ 5042 h 10109"/>
              <a:gd name="connsiteX21" fmla="*/ 2076 w 10201"/>
              <a:gd name="connsiteY21" fmla="*/ 6458 h 10109"/>
              <a:gd name="connsiteX22" fmla="*/ 1567 w 10201"/>
              <a:gd name="connsiteY22" fmla="*/ 6416 h 10109"/>
              <a:gd name="connsiteX23" fmla="*/ 1590 w 10201"/>
              <a:gd name="connsiteY23" fmla="*/ 7624 h 10109"/>
              <a:gd name="connsiteX24" fmla="*/ 988 w 10201"/>
              <a:gd name="connsiteY24" fmla="*/ 7166 h 10109"/>
              <a:gd name="connsiteX25" fmla="*/ 641 w 10201"/>
              <a:gd name="connsiteY25" fmla="*/ 7416 h 10109"/>
              <a:gd name="connsiteX26" fmla="*/ 740 w 10201"/>
              <a:gd name="connsiteY26" fmla="*/ 7845 h 10109"/>
              <a:gd name="connsiteX27" fmla="*/ 139 w 10201"/>
              <a:gd name="connsiteY27" fmla="*/ 9116 h 10109"/>
              <a:gd name="connsiteX28" fmla="*/ 0 w 10201"/>
              <a:gd name="connsiteY28" fmla="*/ 10109 h 10109"/>
              <a:gd name="connsiteX0" fmla="*/ 0 w 10201"/>
              <a:gd name="connsiteY0" fmla="*/ 10073 h 10109"/>
              <a:gd name="connsiteX1" fmla="*/ 2609 w 10201"/>
              <a:gd name="connsiteY1" fmla="*/ 9374 h 10109"/>
              <a:gd name="connsiteX2" fmla="*/ 2609 w 10201"/>
              <a:gd name="connsiteY2" fmla="*/ 8917 h 10109"/>
              <a:gd name="connsiteX3" fmla="*/ 8511 w 10201"/>
              <a:gd name="connsiteY3" fmla="*/ 7500 h 10109"/>
              <a:gd name="connsiteX4" fmla="*/ 8603 w 10201"/>
              <a:gd name="connsiteY4" fmla="*/ 6750 h 10109"/>
              <a:gd name="connsiteX5" fmla="*/ 9460 w 10201"/>
              <a:gd name="connsiteY5" fmla="*/ 6166 h 10109"/>
              <a:gd name="connsiteX6" fmla="*/ 9553 w 10201"/>
              <a:gd name="connsiteY6" fmla="*/ 5375 h 10109"/>
              <a:gd name="connsiteX7" fmla="*/ 9923 w 10201"/>
              <a:gd name="connsiteY7" fmla="*/ 5083 h 10109"/>
              <a:gd name="connsiteX8" fmla="*/ 10201 w 10201"/>
              <a:gd name="connsiteY8" fmla="*/ 3916 h 10109"/>
              <a:gd name="connsiteX9" fmla="*/ 9391 w 10201"/>
              <a:gd name="connsiteY9" fmla="*/ 2708 h 10109"/>
              <a:gd name="connsiteX10" fmla="*/ 9252 w 10201"/>
              <a:gd name="connsiteY10" fmla="*/ 1083 h 10109"/>
              <a:gd name="connsiteX11" fmla="*/ 8603 w 10201"/>
              <a:gd name="connsiteY11" fmla="*/ 291 h 10109"/>
              <a:gd name="connsiteX12" fmla="*/ 7284 w 10201"/>
              <a:gd name="connsiteY12" fmla="*/ 750 h 10109"/>
              <a:gd name="connsiteX13" fmla="*/ 6683 w 10201"/>
              <a:gd name="connsiteY13" fmla="*/ 41 h 10109"/>
              <a:gd name="connsiteX14" fmla="*/ 6081 w 10201"/>
              <a:gd name="connsiteY14" fmla="*/ 0 h 10109"/>
              <a:gd name="connsiteX15" fmla="*/ 6197 w 10201"/>
              <a:gd name="connsiteY15" fmla="*/ 1083 h 10109"/>
              <a:gd name="connsiteX16" fmla="*/ 5386 w 10201"/>
              <a:gd name="connsiteY16" fmla="*/ 1667 h 10109"/>
              <a:gd name="connsiteX17" fmla="*/ 4854 w 10201"/>
              <a:gd name="connsiteY17" fmla="*/ 4093 h 10109"/>
              <a:gd name="connsiteX18" fmla="*/ 4113 w 10201"/>
              <a:gd name="connsiteY18" fmla="*/ 3749 h 10109"/>
              <a:gd name="connsiteX19" fmla="*/ 3210 w 10201"/>
              <a:gd name="connsiteY19" fmla="*/ 4708 h 10109"/>
              <a:gd name="connsiteX20" fmla="*/ 2076 w 10201"/>
              <a:gd name="connsiteY20" fmla="*/ 5042 h 10109"/>
              <a:gd name="connsiteX21" fmla="*/ 2076 w 10201"/>
              <a:gd name="connsiteY21" fmla="*/ 6458 h 10109"/>
              <a:gd name="connsiteX22" fmla="*/ 1567 w 10201"/>
              <a:gd name="connsiteY22" fmla="*/ 6416 h 10109"/>
              <a:gd name="connsiteX23" fmla="*/ 1590 w 10201"/>
              <a:gd name="connsiteY23" fmla="*/ 7624 h 10109"/>
              <a:gd name="connsiteX24" fmla="*/ 1048 w 10201"/>
              <a:gd name="connsiteY24" fmla="*/ 7130 h 10109"/>
              <a:gd name="connsiteX25" fmla="*/ 641 w 10201"/>
              <a:gd name="connsiteY25" fmla="*/ 7416 h 10109"/>
              <a:gd name="connsiteX26" fmla="*/ 740 w 10201"/>
              <a:gd name="connsiteY26" fmla="*/ 7845 h 10109"/>
              <a:gd name="connsiteX27" fmla="*/ 139 w 10201"/>
              <a:gd name="connsiteY27" fmla="*/ 9116 h 10109"/>
              <a:gd name="connsiteX28" fmla="*/ 0 w 10201"/>
              <a:gd name="connsiteY28" fmla="*/ 10109 h 10109"/>
              <a:gd name="connsiteX0" fmla="*/ 0 w 10201"/>
              <a:gd name="connsiteY0" fmla="*/ 10073 h 10109"/>
              <a:gd name="connsiteX1" fmla="*/ 2609 w 10201"/>
              <a:gd name="connsiteY1" fmla="*/ 9374 h 10109"/>
              <a:gd name="connsiteX2" fmla="*/ 2609 w 10201"/>
              <a:gd name="connsiteY2" fmla="*/ 8917 h 10109"/>
              <a:gd name="connsiteX3" fmla="*/ 8652 w 10201"/>
              <a:gd name="connsiteY3" fmla="*/ 7427 h 10109"/>
              <a:gd name="connsiteX4" fmla="*/ 8603 w 10201"/>
              <a:gd name="connsiteY4" fmla="*/ 6750 h 10109"/>
              <a:gd name="connsiteX5" fmla="*/ 9460 w 10201"/>
              <a:gd name="connsiteY5" fmla="*/ 6166 h 10109"/>
              <a:gd name="connsiteX6" fmla="*/ 9553 w 10201"/>
              <a:gd name="connsiteY6" fmla="*/ 5375 h 10109"/>
              <a:gd name="connsiteX7" fmla="*/ 9923 w 10201"/>
              <a:gd name="connsiteY7" fmla="*/ 5083 h 10109"/>
              <a:gd name="connsiteX8" fmla="*/ 10201 w 10201"/>
              <a:gd name="connsiteY8" fmla="*/ 3916 h 10109"/>
              <a:gd name="connsiteX9" fmla="*/ 9391 w 10201"/>
              <a:gd name="connsiteY9" fmla="*/ 2708 h 10109"/>
              <a:gd name="connsiteX10" fmla="*/ 9252 w 10201"/>
              <a:gd name="connsiteY10" fmla="*/ 1083 h 10109"/>
              <a:gd name="connsiteX11" fmla="*/ 8603 w 10201"/>
              <a:gd name="connsiteY11" fmla="*/ 291 h 10109"/>
              <a:gd name="connsiteX12" fmla="*/ 7284 w 10201"/>
              <a:gd name="connsiteY12" fmla="*/ 750 h 10109"/>
              <a:gd name="connsiteX13" fmla="*/ 6683 w 10201"/>
              <a:gd name="connsiteY13" fmla="*/ 41 h 10109"/>
              <a:gd name="connsiteX14" fmla="*/ 6081 w 10201"/>
              <a:gd name="connsiteY14" fmla="*/ 0 h 10109"/>
              <a:gd name="connsiteX15" fmla="*/ 6197 w 10201"/>
              <a:gd name="connsiteY15" fmla="*/ 1083 h 10109"/>
              <a:gd name="connsiteX16" fmla="*/ 5386 w 10201"/>
              <a:gd name="connsiteY16" fmla="*/ 1667 h 10109"/>
              <a:gd name="connsiteX17" fmla="*/ 4854 w 10201"/>
              <a:gd name="connsiteY17" fmla="*/ 4093 h 10109"/>
              <a:gd name="connsiteX18" fmla="*/ 4113 w 10201"/>
              <a:gd name="connsiteY18" fmla="*/ 3749 h 10109"/>
              <a:gd name="connsiteX19" fmla="*/ 3210 w 10201"/>
              <a:gd name="connsiteY19" fmla="*/ 4708 h 10109"/>
              <a:gd name="connsiteX20" fmla="*/ 2076 w 10201"/>
              <a:gd name="connsiteY20" fmla="*/ 5042 h 10109"/>
              <a:gd name="connsiteX21" fmla="*/ 2076 w 10201"/>
              <a:gd name="connsiteY21" fmla="*/ 6458 h 10109"/>
              <a:gd name="connsiteX22" fmla="*/ 1567 w 10201"/>
              <a:gd name="connsiteY22" fmla="*/ 6416 h 10109"/>
              <a:gd name="connsiteX23" fmla="*/ 1590 w 10201"/>
              <a:gd name="connsiteY23" fmla="*/ 7624 h 10109"/>
              <a:gd name="connsiteX24" fmla="*/ 1048 w 10201"/>
              <a:gd name="connsiteY24" fmla="*/ 7130 h 10109"/>
              <a:gd name="connsiteX25" fmla="*/ 641 w 10201"/>
              <a:gd name="connsiteY25" fmla="*/ 7416 h 10109"/>
              <a:gd name="connsiteX26" fmla="*/ 740 w 10201"/>
              <a:gd name="connsiteY26" fmla="*/ 7845 h 10109"/>
              <a:gd name="connsiteX27" fmla="*/ 139 w 10201"/>
              <a:gd name="connsiteY27" fmla="*/ 9116 h 10109"/>
              <a:gd name="connsiteX28" fmla="*/ 0 w 10201"/>
              <a:gd name="connsiteY28" fmla="*/ 10109 h 10109"/>
              <a:gd name="connsiteX0" fmla="*/ 0 w 10201"/>
              <a:gd name="connsiteY0" fmla="*/ 10073 h 10109"/>
              <a:gd name="connsiteX1" fmla="*/ 2609 w 10201"/>
              <a:gd name="connsiteY1" fmla="*/ 9374 h 10109"/>
              <a:gd name="connsiteX2" fmla="*/ 2609 w 10201"/>
              <a:gd name="connsiteY2" fmla="*/ 8917 h 10109"/>
              <a:gd name="connsiteX3" fmla="*/ 8652 w 10201"/>
              <a:gd name="connsiteY3" fmla="*/ 7427 h 10109"/>
              <a:gd name="connsiteX4" fmla="*/ 8684 w 10201"/>
              <a:gd name="connsiteY4" fmla="*/ 6786 h 10109"/>
              <a:gd name="connsiteX5" fmla="*/ 9460 w 10201"/>
              <a:gd name="connsiteY5" fmla="*/ 6166 h 10109"/>
              <a:gd name="connsiteX6" fmla="*/ 9553 w 10201"/>
              <a:gd name="connsiteY6" fmla="*/ 5375 h 10109"/>
              <a:gd name="connsiteX7" fmla="*/ 9923 w 10201"/>
              <a:gd name="connsiteY7" fmla="*/ 5083 h 10109"/>
              <a:gd name="connsiteX8" fmla="*/ 10201 w 10201"/>
              <a:gd name="connsiteY8" fmla="*/ 3916 h 10109"/>
              <a:gd name="connsiteX9" fmla="*/ 9391 w 10201"/>
              <a:gd name="connsiteY9" fmla="*/ 2708 h 10109"/>
              <a:gd name="connsiteX10" fmla="*/ 9252 w 10201"/>
              <a:gd name="connsiteY10" fmla="*/ 1083 h 10109"/>
              <a:gd name="connsiteX11" fmla="*/ 8603 w 10201"/>
              <a:gd name="connsiteY11" fmla="*/ 291 h 10109"/>
              <a:gd name="connsiteX12" fmla="*/ 7284 w 10201"/>
              <a:gd name="connsiteY12" fmla="*/ 750 h 10109"/>
              <a:gd name="connsiteX13" fmla="*/ 6683 w 10201"/>
              <a:gd name="connsiteY13" fmla="*/ 41 h 10109"/>
              <a:gd name="connsiteX14" fmla="*/ 6081 w 10201"/>
              <a:gd name="connsiteY14" fmla="*/ 0 h 10109"/>
              <a:gd name="connsiteX15" fmla="*/ 6197 w 10201"/>
              <a:gd name="connsiteY15" fmla="*/ 1083 h 10109"/>
              <a:gd name="connsiteX16" fmla="*/ 5386 w 10201"/>
              <a:gd name="connsiteY16" fmla="*/ 1667 h 10109"/>
              <a:gd name="connsiteX17" fmla="*/ 4854 w 10201"/>
              <a:gd name="connsiteY17" fmla="*/ 4093 h 10109"/>
              <a:gd name="connsiteX18" fmla="*/ 4113 w 10201"/>
              <a:gd name="connsiteY18" fmla="*/ 3749 h 10109"/>
              <a:gd name="connsiteX19" fmla="*/ 3210 w 10201"/>
              <a:gd name="connsiteY19" fmla="*/ 4708 h 10109"/>
              <a:gd name="connsiteX20" fmla="*/ 2076 w 10201"/>
              <a:gd name="connsiteY20" fmla="*/ 5042 h 10109"/>
              <a:gd name="connsiteX21" fmla="*/ 2076 w 10201"/>
              <a:gd name="connsiteY21" fmla="*/ 6458 h 10109"/>
              <a:gd name="connsiteX22" fmla="*/ 1567 w 10201"/>
              <a:gd name="connsiteY22" fmla="*/ 6416 h 10109"/>
              <a:gd name="connsiteX23" fmla="*/ 1590 w 10201"/>
              <a:gd name="connsiteY23" fmla="*/ 7624 h 10109"/>
              <a:gd name="connsiteX24" fmla="*/ 1048 w 10201"/>
              <a:gd name="connsiteY24" fmla="*/ 7130 h 10109"/>
              <a:gd name="connsiteX25" fmla="*/ 641 w 10201"/>
              <a:gd name="connsiteY25" fmla="*/ 7416 h 10109"/>
              <a:gd name="connsiteX26" fmla="*/ 740 w 10201"/>
              <a:gd name="connsiteY26" fmla="*/ 7845 h 10109"/>
              <a:gd name="connsiteX27" fmla="*/ 139 w 10201"/>
              <a:gd name="connsiteY27" fmla="*/ 9116 h 10109"/>
              <a:gd name="connsiteX28" fmla="*/ 0 w 10201"/>
              <a:gd name="connsiteY28" fmla="*/ 10109 h 10109"/>
              <a:gd name="connsiteX0" fmla="*/ 0 w 10201"/>
              <a:gd name="connsiteY0" fmla="*/ 10073 h 10109"/>
              <a:gd name="connsiteX1" fmla="*/ 2609 w 10201"/>
              <a:gd name="connsiteY1" fmla="*/ 9374 h 10109"/>
              <a:gd name="connsiteX2" fmla="*/ 2609 w 10201"/>
              <a:gd name="connsiteY2" fmla="*/ 8917 h 10109"/>
              <a:gd name="connsiteX3" fmla="*/ 8652 w 10201"/>
              <a:gd name="connsiteY3" fmla="*/ 7427 h 10109"/>
              <a:gd name="connsiteX4" fmla="*/ 8684 w 10201"/>
              <a:gd name="connsiteY4" fmla="*/ 6786 h 10109"/>
              <a:gd name="connsiteX5" fmla="*/ 9520 w 10201"/>
              <a:gd name="connsiteY5" fmla="*/ 6239 h 10109"/>
              <a:gd name="connsiteX6" fmla="*/ 9553 w 10201"/>
              <a:gd name="connsiteY6" fmla="*/ 5375 h 10109"/>
              <a:gd name="connsiteX7" fmla="*/ 9923 w 10201"/>
              <a:gd name="connsiteY7" fmla="*/ 5083 h 10109"/>
              <a:gd name="connsiteX8" fmla="*/ 10201 w 10201"/>
              <a:gd name="connsiteY8" fmla="*/ 3916 h 10109"/>
              <a:gd name="connsiteX9" fmla="*/ 9391 w 10201"/>
              <a:gd name="connsiteY9" fmla="*/ 2708 h 10109"/>
              <a:gd name="connsiteX10" fmla="*/ 9252 w 10201"/>
              <a:gd name="connsiteY10" fmla="*/ 1083 h 10109"/>
              <a:gd name="connsiteX11" fmla="*/ 8603 w 10201"/>
              <a:gd name="connsiteY11" fmla="*/ 291 h 10109"/>
              <a:gd name="connsiteX12" fmla="*/ 7284 w 10201"/>
              <a:gd name="connsiteY12" fmla="*/ 750 h 10109"/>
              <a:gd name="connsiteX13" fmla="*/ 6683 w 10201"/>
              <a:gd name="connsiteY13" fmla="*/ 41 h 10109"/>
              <a:gd name="connsiteX14" fmla="*/ 6081 w 10201"/>
              <a:gd name="connsiteY14" fmla="*/ 0 h 10109"/>
              <a:gd name="connsiteX15" fmla="*/ 6197 w 10201"/>
              <a:gd name="connsiteY15" fmla="*/ 1083 h 10109"/>
              <a:gd name="connsiteX16" fmla="*/ 5386 w 10201"/>
              <a:gd name="connsiteY16" fmla="*/ 1667 h 10109"/>
              <a:gd name="connsiteX17" fmla="*/ 4854 w 10201"/>
              <a:gd name="connsiteY17" fmla="*/ 4093 h 10109"/>
              <a:gd name="connsiteX18" fmla="*/ 4113 w 10201"/>
              <a:gd name="connsiteY18" fmla="*/ 3749 h 10109"/>
              <a:gd name="connsiteX19" fmla="*/ 3210 w 10201"/>
              <a:gd name="connsiteY19" fmla="*/ 4708 h 10109"/>
              <a:gd name="connsiteX20" fmla="*/ 2076 w 10201"/>
              <a:gd name="connsiteY20" fmla="*/ 5042 h 10109"/>
              <a:gd name="connsiteX21" fmla="*/ 2076 w 10201"/>
              <a:gd name="connsiteY21" fmla="*/ 6458 h 10109"/>
              <a:gd name="connsiteX22" fmla="*/ 1567 w 10201"/>
              <a:gd name="connsiteY22" fmla="*/ 6416 h 10109"/>
              <a:gd name="connsiteX23" fmla="*/ 1590 w 10201"/>
              <a:gd name="connsiteY23" fmla="*/ 7624 h 10109"/>
              <a:gd name="connsiteX24" fmla="*/ 1048 w 10201"/>
              <a:gd name="connsiteY24" fmla="*/ 7130 h 10109"/>
              <a:gd name="connsiteX25" fmla="*/ 641 w 10201"/>
              <a:gd name="connsiteY25" fmla="*/ 7416 h 10109"/>
              <a:gd name="connsiteX26" fmla="*/ 740 w 10201"/>
              <a:gd name="connsiteY26" fmla="*/ 7845 h 10109"/>
              <a:gd name="connsiteX27" fmla="*/ 139 w 10201"/>
              <a:gd name="connsiteY27" fmla="*/ 9116 h 10109"/>
              <a:gd name="connsiteX28" fmla="*/ 0 w 10201"/>
              <a:gd name="connsiteY28" fmla="*/ 10109 h 10109"/>
              <a:gd name="connsiteX0" fmla="*/ 0 w 10201"/>
              <a:gd name="connsiteY0" fmla="*/ 10073 h 10109"/>
              <a:gd name="connsiteX1" fmla="*/ 2609 w 10201"/>
              <a:gd name="connsiteY1" fmla="*/ 9374 h 10109"/>
              <a:gd name="connsiteX2" fmla="*/ 2609 w 10201"/>
              <a:gd name="connsiteY2" fmla="*/ 8917 h 10109"/>
              <a:gd name="connsiteX3" fmla="*/ 8652 w 10201"/>
              <a:gd name="connsiteY3" fmla="*/ 7427 h 10109"/>
              <a:gd name="connsiteX4" fmla="*/ 8684 w 10201"/>
              <a:gd name="connsiteY4" fmla="*/ 6786 h 10109"/>
              <a:gd name="connsiteX5" fmla="*/ 9520 w 10201"/>
              <a:gd name="connsiteY5" fmla="*/ 6239 h 10109"/>
              <a:gd name="connsiteX6" fmla="*/ 9553 w 10201"/>
              <a:gd name="connsiteY6" fmla="*/ 5375 h 10109"/>
              <a:gd name="connsiteX7" fmla="*/ 9943 w 10201"/>
              <a:gd name="connsiteY7" fmla="*/ 5192 h 10109"/>
              <a:gd name="connsiteX8" fmla="*/ 10201 w 10201"/>
              <a:gd name="connsiteY8" fmla="*/ 3916 h 10109"/>
              <a:gd name="connsiteX9" fmla="*/ 9391 w 10201"/>
              <a:gd name="connsiteY9" fmla="*/ 2708 h 10109"/>
              <a:gd name="connsiteX10" fmla="*/ 9252 w 10201"/>
              <a:gd name="connsiteY10" fmla="*/ 1083 h 10109"/>
              <a:gd name="connsiteX11" fmla="*/ 8603 w 10201"/>
              <a:gd name="connsiteY11" fmla="*/ 291 h 10109"/>
              <a:gd name="connsiteX12" fmla="*/ 7284 w 10201"/>
              <a:gd name="connsiteY12" fmla="*/ 750 h 10109"/>
              <a:gd name="connsiteX13" fmla="*/ 6683 w 10201"/>
              <a:gd name="connsiteY13" fmla="*/ 41 h 10109"/>
              <a:gd name="connsiteX14" fmla="*/ 6081 w 10201"/>
              <a:gd name="connsiteY14" fmla="*/ 0 h 10109"/>
              <a:gd name="connsiteX15" fmla="*/ 6197 w 10201"/>
              <a:gd name="connsiteY15" fmla="*/ 1083 h 10109"/>
              <a:gd name="connsiteX16" fmla="*/ 5386 w 10201"/>
              <a:gd name="connsiteY16" fmla="*/ 1667 h 10109"/>
              <a:gd name="connsiteX17" fmla="*/ 4854 w 10201"/>
              <a:gd name="connsiteY17" fmla="*/ 4093 h 10109"/>
              <a:gd name="connsiteX18" fmla="*/ 4113 w 10201"/>
              <a:gd name="connsiteY18" fmla="*/ 3749 h 10109"/>
              <a:gd name="connsiteX19" fmla="*/ 3210 w 10201"/>
              <a:gd name="connsiteY19" fmla="*/ 4708 h 10109"/>
              <a:gd name="connsiteX20" fmla="*/ 2076 w 10201"/>
              <a:gd name="connsiteY20" fmla="*/ 5042 h 10109"/>
              <a:gd name="connsiteX21" fmla="*/ 2076 w 10201"/>
              <a:gd name="connsiteY21" fmla="*/ 6458 h 10109"/>
              <a:gd name="connsiteX22" fmla="*/ 1567 w 10201"/>
              <a:gd name="connsiteY22" fmla="*/ 6416 h 10109"/>
              <a:gd name="connsiteX23" fmla="*/ 1590 w 10201"/>
              <a:gd name="connsiteY23" fmla="*/ 7624 h 10109"/>
              <a:gd name="connsiteX24" fmla="*/ 1048 w 10201"/>
              <a:gd name="connsiteY24" fmla="*/ 7130 h 10109"/>
              <a:gd name="connsiteX25" fmla="*/ 641 w 10201"/>
              <a:gd name="connsiteY25" fmla="*/ 7416 h 10109"/>
              <a:gd name="connsiteX26" fmla="*/ 740 w 10201"/>
              <a:gd name="connsiteY26" fmla="*/ 7845 h 10109"/>
              <a:gd name="connsiteX27" fmla="*/ 139 w 10201"/>
              <a:gd name="connsiteY27" fmla="*/ 9116 h 10109"/>
              <a:gd name="connsiteX28" fmla="*/ 0 w 10201"/>
              <a:gd name="connsiteY28" fmla="*/ 10109 h 10109"/>
              <a:gd name="connsiteX0" fmla="*/ 0 w 10282"/>
              <a:gd name="connsiteY0" fmla="*/ 10073 h 10109"/>
              <a:gd name="connsiteX1" fmla="*/ 2609 w 10282"/>
              <a:gd name="connsiteY1" fmla="*/ 9374 h 10109"/>
              <a:gd name="connsiteX2" fmla="*/ 2609 w 10282"/>
              <a:gd name="connsiteY2" fmla="*/ 8917 h 10109"/>
              <a:gd name="connsiteX3" fmla="*/ 8652 w 10282"/>
              <a:gd name="connsiteY3" fmla="*/ 7427 h 10109"/>
              <a:gd name="connsiteX4" fmla="*/ 8684 w 10282"/>
              <a:gd name="connsiteY4" fmla="*/ 6786 h 10109"/>
              <a:gd name="connsiteX5" fmla="*/ 9520 w 10282"/>
              <a:gd name="connsiteY5" fmla="*/ 6239 h 10109"/>
              <a:gd name="connsiteX6" fmla="*/ 9553 w 10282"/>
              <a:gd name="connsiteY6" fmla="*/ 5375 h 10109"/>
              <a:gd name="connsiteX7" fmla="*/ 9943 w 10282"/>
              <a:gd name="connsiteY7" fmla="*/ 5192 h 10109"/>
              <a:gd name="connsiteX8" fmla="*/ 10282 w 10282"/>
              <a:gd name="connsiteY8" fmla="*/ 4097 h 10109"/>
              <a:gd name="connsiteX9" fmla="*/ 9391 w 10282"/>
              <a:gd name="connsiteY9" fmla="*/ 2708 h 10109"/>
              <a:gd name="connsiteX10" fmla="*/ 9252 w 10282"/>
              <a:gd name="connsiteY10" fmla="*/ 1083 h 10109"/>
              <a:gd name="connsiteX11" fmla="*/ 8603 w 10282"/>
              <a:gd name="connsiteY11" fmla="*/ 291 h 10109"/>
              <a:gd name="connsiteX12" fmla="*/ 7284 w 10282"/>
              <a:gd name="connsiteY12" fmla="*/ 750 h 10109"/>
              <a:gd name="connsiteX13" fmla="*/ 6683 w 10282"/>
              <a:gd name="connsiteY13" fmla="*/ 41 h 10109"/>
              <a:gd name="connsiteX14" fmla="*/ 6081 w 10282"/>
              <a:gd name="connsiteY14" fmla="*/ 0 h 10109"/>
              <a:gd name="connsiteX15" fmla="*/ 6197 w 10282"/>
              <a:gd name="connsiteY15" fmla="*/ 1083 h 10109"/>
              <a:gd name="connsiteX16" fmla="*/ 5386 w 10282"/>
              <a:gd name="connsiteY16" fmla="*/ 1667 h 10109"/>
              <a:gd name="connsiteX17" fmla="*/ 4854 w 10282"/>
              <a:gd name="connsiteY17" fmla="*/ 4093 h 10109"/>
              <a:gd name="connsiteX18" fmla="*/ 4113 w 10282"/>
              <a:gd name="connsiteY18" fmla="*/ 3749 h 10109"/>
              <a:gd name="connsiteX19" fmla="*/ 3210 w 10282"/>
              <a:gd name="connsiteY19" fmla="*/ 4708 h 10109"/>
              <a:gd name="connsiteX20" fmla="*/ 2076 w 10282"/>
              <a:gd name="connsiteY20" fmla="*/ 5042 h 10109"/>
              <a:gd name="connsiteX21" fmla="*/ 2076 w 10282"/>
              <a:gd name="connsiteY21" fmla="*/ 6458 h 10109"/>
              <a:gd name="connsiteX22" fmla="*/ 1567 w 10282"/>
              <a:gd name="connsiteY22" fmla="*/ 6416 h 10109"/>
              <a:gd name="connsiteX23" fmla="*/ 1590 w 10282"/>
              <a:gd name="connsiteY23" fmla="*/ 7624 h 10109"/>
              <a:gd name="connsiteX24" fmla="*/ 1048 w 10282"/>
              <a:gd name="connsiteY24" fmla="*/ 7130 h 10109"/>
              <a:gd name="connsiteX25" fmla="*/ 641 w 10282"/>
              <a:gd name="connsiteY25" fmla="*/ 7416 h 10109"/>
              <a:gd name="connsiteX26" fmla="*/ 740 w 10282"/>
              <a:gd name="connsiteY26" fmla="*/ 7845 h 10109"/>
              <a:gd name="connsiteX27" fmla="*/ 139 w 10282"/>
              <a:gd name="connsiteY27" fmla="*/ 9116 h 10109"/>
              <a:gd name="connsiteX28" fmla="*/ 0 w 10282"/>
              <a:gd name="connsiteY28" fmla="*/ 10109 h 10109"/>
              <a:gd name="connsiteX0" fmla="*/ 0 w 10282"/>
              <a:gd name="connsiteY0" fmla="*/ 10073 h 10109"/>
              <a:gd name="connsiteX1" fmla="*/ 2609 w 10282"/>
              <a:gd name="connsiteY1" fmla="*/ 9374 h 10109"/>
              <a:gd name="connsiteX2" fmla="*/ 2609 w 10282"/>
              <a:gd name="connsiteY2" fmla="*/ 8917 h 10109"/>
              <a:gd name="connsiteX3" fmla="*/ 8652 w 10282"/>
              <a:gd name="connsiteY3" fmla="*/ 7427 h 10109"/>
              <a:gd name="connsiteX4" fmla="*/ 8684 w 10282"/>
              <a:gd name="connsiteY4" fmla="*/ 6786 h 10109"/>
              <a:gd name="connsiteX5" fmla="*/ 9520 w 10282"/>
              <a:gd name="connsiteY5" fmla="*/ 6239 h 10109"/>
              <a:gd name="connsiteX6" fmla="*/ 9553 w 10282"/>
              <a:gd name="connsiteY6" fmla="*/ 5375 h 10109"/>
              <a:gd name="connsiteX7" fmla="*/ 9943 w 10282"/>
              <a:gd name="connsiteY7" fmla="*/ 5192 h 10109"/>
              <a:gd name="connsiteX8" fmla="*/ 10282 w 10282"/>
              <a:gd name="connsiteY8" fmla="*/ 4097 h 10109"/>
              <a:gd name="connsiteX9" fmla="*/ 9391 w 10282"/>
              <a:gd name="connsiteY9" fmla="*/ 2708 h 10109"/>
              <a:gd name="connsiteX10" fmla="*/ 9252 w 10282"/>
              <a:gd name="connsiteY10" fmla="*/ 1083 h 10109"/>
              <a:gd name="connsiteX11" fmla="*/ 8603 w 10282"/>
              <a:gd name="connsiteY11" fmla="*/ 291 h 10109"/>
              <a:gd name="connsiteX12" fmla="*/ 7284 w 10282"/>
              <a:gd name="connsiteY12" fmla="*/ 750 h 10109"/>
              <a:gd name="connsiteX13" fmla="*/ 6925 w 10282"/>
              <a:gd name="connsiteY13" fmla="*/ 5 h 10109"/>
              <a:gd name="connsiteX14" fmla="*/ 6081 w 10282"/>
              <a:gd name="connsiteY14" fmla="*/ 0 h 10109"/>
              <a:gd name="connsiteX15" fmla="*/ 6197 w 10282"/>
              <a:gd name="connsiteY15" fmla="*/ 1083 h 10109"/>
              <a:gd name="connsiteX16" fmla="*/ 5386 w 10282"/>
              <a:gd name="connsiteY16" fmla="*/ 1667 h 10109"/>
              <a:gd name="connsiteX17" fmla="*/ 4854 w 10282"/>
              <a:gd name="connsiteY17" fmla="*/ 4093 h 10109"/>
              <a:gd name="connsiteX18" fmla="*/ 4113 w 10282"/>
              <a:gd name="connsiteY18" fmla="*/ 3749 h 10109"/>
              <a:gd name="connsiteX19" fmla="*/ 3210 w 10282"/>
              <a:gd name="connsiteY19" fmla="*/ 4708 h 10109"/>
              <a:gd name="connsiteX20" fmla="*/ 2076 w 10282"/>
              <a:gd name="connsiteY20" fmla="*/ 5042 h 10109"/>
              <a:gd name="connsiteX21" fmla="*/ 2076 w 10282"/>
              <a:gd name="connsiteY21" fmla="*/ 6458 h 10109"/>
              <a:gd name="connsiteX22" fmla="*/ 1567 w 10282"/>
              <a:gd name="connsiteY22" fmla="*/ 6416 h 10109"/>
              <a:gd name="connsiteX23" fmla="*/ 1590 w 10282"/>
              <a:gd name="connsiteY23" fmla="*/ 7624 h 10109"/>
              <a:gd name="connsiteX24" fmla="*/ 1048 w 10282"/>
              <a:gd name="connsiteY24" fmla="*/ 7130 h 10109"/>
              <a:gd name="connsiteX25" fmla="*/ 641 w 10282"/>
              <a:gd name="connsiteY25" fmla="*/ 7416 h 10109"/>
              <a:gd name="connsiteX26" fmla="*/ 740 w 10282"/>
              <a:gd name="connsiteY26" fmla="*/ 7845 h 10109"/>
              <a:gd name="connsiteX27" fmla="*/ 139 w 10282"/>
              <a:gd name="connsiteY27" fmla="*/ 9116 h 10109"/>
              <a:gd name="connsiteX28" fmla="*/ 0 w 10282"/>
              <a:gd name="connsiteY28" fmla="*/ 10109 h 1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282" h="10109">
                <a:moveTo>
                  <a:pt x="0" y="10073"/>
                </a:moveTo>
                <a:lnTo>
                  <a:pt x="2609" y="9374"/>
                </a:lnTo>
                <a:lnTo>
                  <a:pt x="2609" y="8917"/>
                </a:lnTo>
                <a:lnTo>
                  <a:pt x="8652" y="7427"/>
                </a:lnTo>
                <a:cubicBezTo>
                  <a:pt x="8683" y="7177"/>
                  <a:pt x="8653" y="7036"/>
                  <a:pt x="8684" y="6786"/>
                </a:cubicBezTo>
                <a:lnTo>
                  <a:pt x="9520" y="6239"/>
                </a:lnTo>
                <a:cubicBezTo>
                  <a:pt x="9551" y="5975"/>
                  <a:pt x="9521" y="5639"/>
                  <a:pt x="9553" y="5375"/>
                </a:cubicBezTo>
                <a:lnTo>
                  <a:pt x="9943" y="5192"/>
                </a:lnTo>
                <a:cubicBezTo>
                  <a:pt x="10036" y="4803"/>
                  <a:pt x="10190" y="4486"/>
                  <a:pt x="10282" y="4097"/>
                </a:cubicBezTo>
                <a:lnTo>
                  <a:pt x="9391" y="2708"/>
                </a:lnTo>
                <a:cubicBezTo>
                  <a:pt x="9345" y="2167"/>
                  <a:pt x="9298" y="1625"/>
                  <a:pt x="9252" y="1083"/>
                </a:cubicBezTo>
                <a:lnTo>
                  <a:pt x="8603" y="291"/>
                </a:lnTo>
                <a:lnTo>
                  <a:pt x="7284" y="750"/>
                </a:lnTo>
                <a:lnTo>
                  <a:pt x="6925" y="5"/>
                </a:lnTo>
                <a:lnTo>
                  <a:pt x="6081" y="0"/>
                </a:lnTo>
                <a:cubicBezTo>
                  <a:pt x="6120" y="361"/>
                  <a:pt x="6158" y="722"/>
                  <a:pt x="6197" y="1083"/>
                </a:cubicBezTo>
                <a:lnTo>
                  <a:pt x="5386" y="1667"/>
                </a:lnTo>
                <a:cubicBezTo>
                  <a:pt x="5209" y="2476"/>
                  <a:pt x="5031" y="3284"/>
                  <a:pt x="4854" y="4093"/>
                </a:cubicBezTo>
                <a:lnTo>
                  <a:pt x="4113" y="3749"/>
                </a:lnTo>
                <a:lnTo>
                  <a:pt x="3210" y="4708"/>
                </a:lnTo>
                <a:lnTo>
                  <a:pt x="2076" y="5042"/>
                </a:lnTo>
                <a:lnTo>
                  <a:pt x="2076" y="6458"/>
                </a:lnTo>
                <a:lnTo>
                  <a:pt x="1567" y="6416"/>
                </a:lnTo>
                <a:cubicBezTo>
                  <a:pt x="1575" y="6819"/>
                  <a:pt x="1582" y="7222"/>
                  <a:pt x="1590" y="7624"/>
                </a:cubicBezTo>
                <a:lnTo>
                  <a:pt x="1048" y="7130"/>
                </a:lnTo>
                <a:lnTo>
                  <a:pt x="641" y="7416"/>
                </a:lnTo>
                <a:cubicBezTo>
                  <a:pt x="674" y="7559"/>
                  <a:pt x="707" y="7703"/>
                  <a:pt x="740" y="7845"/>
                </a:cubicBezTo>
                <a:lnTo>
                  <a:pt x="139" y="9116"/>
                </a:lnTo>
                <a:cubicBezTo>
                  <a:pt x="93" y="9338"/>
                  <a:pt x="46" y="9887"/>
                  <a:pt x="0" y="10109"/>
                </a:cubicBez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43" name="Freeform 61"/>
          <p:cNvSpPr>
            <a:spLocks/>
          </p:cNvSpPr>
          <p:nvPr/>
        </p:nvSpPr>
        <p:spPr bwMode="auto">
          <a:xfrm>
            <a:off x="3008313" y="2650960"/>
            <a:ext cx="909637" cy="760413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25" y="124"/>
              </a:cxn>
              <a:cxn ang="0">
                <a:pos x="0" y="298"/>
              </a:cxn>
              <a:cxn ang="0">
                <a:pos x="117" y="308"/>
              </a:cxn>
              <a:cxn ang="0">
                <a:pos x="392" y="329"/>
              </a:cxn>
              <a:cxn ang="0">
                <a:pos x="405" y="34"/>
              </a:cxn>
              <a:cxn ang="0">
                <a:pos x="40" y="0"/>
              </a:cxn>
            </a:cxnLst>
            <a:rect l="0" t="0" r="r" b="b"/>
            <a:pathLst>
              <a:path w="406" h="330">
                <a:moveTo>
                  <a:pt x="40" y="0"/>
                </a:moveTo>
                <a:lnTo>
                  <a:pt x="25" y="124"/>
                </a:lnTo>
                <a:lnTo>
                  <a:pt x="0" y="298"/>
                </a:lnTo>
                <a:lnTo>
                  <a:pt x="117" y="308"/>
                </a:lnTo>
                <a:lnTo>
                  <a:pt x="392" y="329"/>
                </a:lnTo>
                <a:lnTo>
                  <a:pt x="405" y="34"/>
                </a:lnTo>
                <a:lnTo>
                  <a:pt x="40" y="0"/>
                </a:ln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44" name="Group 32"/>
          <p:cNvGrpSpPr>
            <a:grpSpLocks/>
          </p:cNvGrpSpPr>
          <p:nvPr/>
        </p:nvGrpSpPr>
        <p:grpSpPr bwMode="auto">
          <a:xfrm>
            <a:off x="6557523" y="3349454"/>
            <a:ext cx="1023429" cy="633567"/>
            <a:chOff x="4242" y="2144"/>
            <a:chExt cx="457" cy="275"/>
          </a:xfrm>
          <a:solidFill>
            <a:srgbClr val="94AAAE"/>
          </a:solidFill>
        </p:grpSpPr>
        <p:sp>
          <p:nvSpPr>
            <p:cNvPr id="145" name="Freeform 33"/>
            <p:cNvSpPr>
              <a:spLocks/>
            </p:cNvSpPr>
            <p:nvPr/>
          </p:nvSpPr>
          <p:spPr bwMode="auto">
            <a:xfrm>
              <a:off x="4242" y="2144"/>
              <a:ext cx="440" cy="275"/>
            </a:xfrm>
            <a:custGeom>
              <a:avLst/>
              <a:gdLst/>
              <a:ahLst/>
              <a:cxnLst>
                <a:cxn ang="0">
                  <a:pos x="72" y="192"/>
                </a:cxn>
                <a:cxn ang="0">
                  <a:pos x="59" y="219"/>
                </a:cxn>
                <a:cxn ang="0">
                  <a:pos x="41" y="227"/>
                </a:cxn>
                <a:cxn ang="0">
                  <a:pos x="40" y="245"/>
                </a:cxn>
                <a:cxn ang="0">
                  <a:pos x="2" y="259"/>
                </a:cxn>
                <a:cxn ang="0">
                  <a:pos x="0" y="274"/>
                </a:cxn>
                <a:cxn ang="0">
                  <a:pos x="104" y="256"/>
                </a:cxn>
                <a:cxn ang="0">
                  <a:pos x="294" y="216"/>
                </a:cxn>
                <a:cxn ang="0">
                  <a:pos x="439" y="181"/>
                </a:cxn>
                <a:cxn ang="0">
                  <a:pos x="439" y="153"/>
                </a:cxn>
                <a:cxn ang="0">
                  <a:pos x="423" y="145"/>
                </a:cxn>
                <a:cxn ang="0">
                  <a:pos x="410" y="159"/>
                </a:cxn>
                <a:cxn ang="0">
                  <a:pos x="403" y="121"/>
                </a:cxn>
                <a:cxn ang="0">
                  <a:pos x="410" y="88"/>
                </a:cxn>
                <a:cxn ang="0">
                  <a:pos x="357" y="64"/>
                </a:cxn>
                <a:cxn ang="0">
                  <a:pos x="320" y="70"/>
                </a:cxn>
                <a:cxn ang="0">
                  <a:pos x="319" y="19"/>
                </a:cxn>
                <a:cxn ang="0">
                  <a:pos x="280" y="0"/>
                </a:cxn>
                <a:cxn ang="0">
                  <a:pos x="251" y="11"/>
                </a:cxn>
                <a:cxn ang="0">
                  <a:pos x="232" y="59"/>
                </a:cxn>
                <a:cxn ang="0">
                  <a:pos x="198" y="79"/>
                </a:cxn>
                <a:cxn ang="0">
                  <a:pos x="184" y="154"/>
                </a:cxn>
                <a:cxn ang="0">
                  <a:pos x="129" y="192"/>
                </a:cxn>
                <a:cxn ang="0">
                  <a:pos x="84" y="207"/>
                </a:cxn>
                <a:cxn ang="0">
                  <a:pos x="72" y="192"/>
                </a:cxn>
              </a:cxnLst>
              <a:rect l="0" t="0" r="r" b="b"/>
              <a:pathLst>
                <a:path w="440" h="275">
                  <a:moveTo>
                    <a:pt x="72" y="192"/>
                  </a:moveTo>
                  <a:lnTo>
                    <a:pt x="59" y="219"/>
                  </a:lnTo>
                  <a:lnTo>
                    <a:pt x="41" y="227"/>
                  </a:lnTo>
                  <a:lnTo>
                    <a:pt x="40" y="245"/>
                  </a:lnTo>
                  <a:lnTo>
                    <a:pt x="2" y="259"/>
                  </a:lnTo>
                  <a:lnTo>
                    <a:pt x="0" y="274"/>
                  </a:lnTo>
                  <a:lnTo>
                    <a:pt x="104" y="256"/>
                  </a:lnTo>
                  <a:lnTo>
                    <a:pt x="294" y="216"/>
                  </a:lnTo>
                  <a:lnTo>
                    <a:pt x="439" y="181"/>
                  </a:lnTo>
                  <a:lnTo>
                    <a:pt x="439" y="153"/>
                  </a:lnTo>
                  <a:lnTo>
                    <a:pt x="423" y="145"/>
                  </a:lnTo>
                  <a:lnTo>
                    <a:pt x="410" y="159"/>
                  </a:lnTo>
                  <a:lnTo>
                    <a:pt x="403" y="121"/>
                  </a:lnTo>
                  <a:lnTo>
                    <a:pt x="410" y="88"/>
                  </a:lnTo>
                  <a:lnTo>
                    <a:pt x="357" y="64"/>
                  </a:lnTo>
                  <a:lnTo>
                    <a:pt x="320" y="70"/>
                  </a:lnTo>
                  <a:lnTo>
                    <a:pt x="319" y="19"/>
                  </a:lnTo>
                  <a:lnTo>
                    <a:pt x="280" y="0"/>
                  </a:lnTo>
                  <a:lnTo>
                    <a:pt x="251" y="11"/>
                  </a:lnTo>
                  <a:lnTo>
                    <a:pt x="232" y="59"/>
                  </a:lnTo>
                  <a:lnTo>
                    <a:pt x="198" y="79"/>
                  </a:lnTo>
                  <a:lnTo>
                    <a:pt x="184" y="154"/>
                  </a:lnTo>
                  <a:lnTo>
                    <a:pt x="129" y="192"/>
                  </a:lnTo>
                  <a:lnTo>
                    <a:pt x="84" y="207"/>
                  </a:lnTo>
                  <a:lnTo>
                    <a:pt x="72" y="192"/>
                  </a:lnTo>
                </a:path>
              </a:pathLst>
            </a:custGeom>
            <a:grpFill/>
            <a:ln w="19050" cap="flat" cmpd="sng" algn="ctr">
              <a:solidFill>
                <a:sysClr val="window" lastClr="FFFFFF"/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Std 35 Light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6" name="Freeform 34"/>
            <p:cNvSpPr>
              <a:spLocks/>
            </p:cNvSpPr>
            <p:nvPr/>
          </p:nvSpPr>
          <p:spPr bwMode="auto">
            <a:xfrm>
              <a:off x="4668" y="2212"/>
              <a:ext cx="31" cy="5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0" y="0"/>
                </a:cxn>
                <a:cxn ang="0">
                  <a:pos x="13" y="51"/>
                </a:cxn>
                <a:cxn ang="0">
                  <a:pos x="1" y="50"/>
                </a:cxn>
                <a:cxn ang="0">
                  <a:pos x="0" y="4"/>
                </a:cxn>
              </a:cxnLst>
              <a:rect l="0" t="0" r="r" b="b"/>
              <a:pathLst>
                <a:path w="31" h="52">
                  <a:moveTo>
                    <a:pt x="0" y="4"/>
                  </a:moveTo>
                  <a:lnTo>
                    <a:pt x="30" y="0"/>
                  </a:lnTo>
                  <a:lnTo>
                    <a:pt x="13" y="51"/>
                  </a:lnTo>
                  <a:lnTo>
                    <a:pt x="1" y="50"/>
                  </a:lnTo>
                  <a:lnTo>
                    <a:pt x="0" y="4"/>
                  </a:lnTo>
                </a:path>
              </a:pathLst>
            </a:custGeom>
            <a:grpFill/>
            <a:ln w="19050" cap="flat" cmpd="sng" algn="ctr">
              <a:solidFill>
                <a:sysClr val="window" lastClr="FFFFFF"/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Std 35 Light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47" name="Freeform 52" descr="Wide downward diagonal"/>
          <p:cNvSpPr>
            <a:spLocks/>
          </p:cNvSpPr>
          <p:nvPr/>
        </p:nvSpPr>
        <p:spPr bwMode="auto">
          <a:xfrm>
            <a:off x="7693025" y="1669885"/>
            <a:ext cx="503238" cy="784225"/>
          </a:xfrm>
          <a:custGeom>
            <a:avLst/>
            <a:gdLst/>
            <a:ahLst/>
            <a:cxnLst>
              <a:cxn ang="0">
                <a:pos x="52" y="11"/>
              </a:cxn>
              <a:cxn ang="0">
                <a:pos x="19" y="73"/>
              </a:cxn>
              <a:cxn ang="0">
                <a:pos x="35" y="97"/>
              </a:cxn>
              <a:cxn ang="0">
                <a:pos x="19" y="126"/>
              </a:cxn>
              <a:cxn ang="0">
                <a:pos x="29" y="135"/>
              </a:cxn>
              <a:cxn ang="0">
                <a:pos x="22" y="155"/>
              </a:cxn>
              <a:cxn ang="0">
                <a:pos x="22" y="187"/>
              </a:cxn>
              <a:cxn ang="0">
                <a:pos x="0" y="197"/>
              </a:cxn>
              <a:cxn ang="0">
                <a:pos x="9" y="207"/>
              </a:cxn>
              <a:cxn ang="0">
                <a:pos x="55" y="326"/>
              </a:cxn>
              <a:cxn ang="0">
                <a:pos x="93" y="341"/>
              </a:cxn>
              <a:cxn ang="0">
                <a:pos x="91" y="317"/>
              </a:cxn>
              <a:cxn ang="0">
                <a:pos x="109" y="297"/>
              </a:cxn>
              <a:cxn ang="0">
                <a:pos x="102" y="277"/>
              </a:cxn>
              <a:cxn ang="0">
                <a:pos x="148" y="253"/>
              </a:cxn>
              <a:cxn ang="0">
                <a:pos x="150" y="220"/>
              </a:cxn>
              <a:cxn ang="0">
                <a:pos x="177" y="217"/>
              </a:cxn>
              <a:cxn ang="0">
                <a:pos x="198" y="193"/>
              </a:cxn>
              <a:cxn ang="0">
                <a:pos x="224" y="176"/>
              </a:cxn>
              <a:cxn ang="0">
                <a:pos x="224" y="155"/>
              </a:cxn>
              <a:cxn ang="0">
                <a:pos x="189" y="148"/>
              </a:cxn>
              <a:cxn ang="0">
                <a:pos x="182" y="125"/>
              </a:cxn>
              <a:cxn ang="0">
                <a:pos x="147" y="121"/>
              </a:cxn>
              <a:cxn ang="0">
                <a:pos x="118" y="20"/>
              </a:cxn>
              <a:cxn ang="0">
                <a:pos x="106" y="0"/>
              </a:cxn>
              <a:cxn ang="0">
                <a:pos x="70" y="8"/>
              </a:cxn>
              <a:cxn ang="0">
                <a:pos x="64" y="18"/>
              </a:cxn>
              <a:cxn ang="0">
                <a:pos x="52" y="11"/>
              </a:cxn>
            </a:cxnLst>
            <a:rect l="0" t="0" r="r" b="b"/>
            <a:pathLst>
              <a:path w="225" h="342">
                <a:moveTo>
                  <a:pt x="52" y="11"/>
                </a:moveTo>
                <a:lnTo>
                  <a:pt x="19" y="73"/>
                </a:lnTo>
                <a:lnTo>
                  <a:pt x="35" y="97"/>
                </a:lnTo>
                <a:lnTo>
                  <a:pt x="19" y="126"/>
                </a:lnTo>
                <a:lnTo>
                  <a:pt x="29" y="135"/>
                </a:lnTo>
                <a:lnTo>
                  <a:pt x="22" y="155"/>
                </a:lnTo>
                <a:lnTo>
                  <a:pt x="22" y="187"/>
                </a:lnTo>
                <a:lnTo>
                  <a:pt x="0" y="197"/>
                </a:lnTo>
                <a:lnTo>
                  <a:pt x="9" y="207"/>
                </a:lnTo>
                <a:lnTo>
                  <a:pt x="55" y="326"/>
                </a:lnTo>
                <a:lnTo>
                  <a:pt x="93" y="341"/>
                </a:lnTo>
                <a:lnTo>
                  <a:pt x="91" y="317"/>
                </a:lnTo>
                <a:lnTo>
                  <a:pt x="109" y="297"/>
                </a:lnTo>
                <a:lnTo>
                  <a:pt x="102" y="277"/>
                </a:lnTo>
                <a:lnTo>
                  <a:pt x="148" y="253"/>
                </a:lnTo>
                <a:lnTo>
                  <a:pt x="150" y="220"/>
                </a:lnTo>
                <a:lnTo>
                  <a:pt x="177" y="217"/>
                </a:lnTo>
                <a:lnTo>
                  <a:pt x="198" y="193"/>
                </a:lnTo>
                <a:lnTo>
                  <a:pt x="224" y="176"/>
                </a:lnTo>
                <a:lnTo>
                  <a:pt x="224" y="155"/>
                </a:lnTo>
                <a:lnTo>
                  <a:pt x="189" y="148"/>
                </a:lnTo>
                <a:lnTo>
                  <a:pt x="182" y="125"/>
                </a:lnTo>
                <a:lnTo>
                  <a:pt x="147" y="121"/>
                </a:lnTo>
                <a:lnTo>
                  <a:pt x="118" y="20"/>
                </a:lnTo>
                <a:lnTo>
                  <a:pt x="106" y="0"/>
                </a:lnTo>
                <a:lnTo>
                  <a:pt x="70" y="8"/>
                </a:lnTo>
                <a:lnTo>
                  <a:pt x="64" y="18"/>
                </a:lnTo>
                <a:lnTo>
                  <a:pt x="52" y="11"/>
                </a:ln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48" name="Freeform 62"/>
          <p:cNvSpPr>
            <a:spLocks/>
          </p:cNvSpPr>
          <p:nvPr/>
        </p:nvSpPr>
        <p:spPr bwMode="auto">
          <a:xfrm>
            <a:off x="5684838" y="3930485"/>
            <a:ext cx="1133475" cy="439738"/>
          </a:xfrm>
          <a:custGeom>
            <a:avLst/>
            <a:gdLst>
              <a:gd name="connsiteX0" fmla="*/ 601 w 9980"/>
              <a:gd name="connsiteY0" fmla="*/ 4536 h 9945"/>
              <a:gd name="connsiteX1" fmla="*/ 601 w 9980"/>
              <a:gd name="connsiteY1" fmla="*/ 4699 h 9945"/>
              <a:gd name="connsiteX2" fmla="*/ 354 w 9980"/>
              <a:gd name="connsiteY2" fmla="*/ 5104 h 9945"/>
              <a:gd name="connsiteX3" fmla="*/ 621 w 9980"/>
              <a:gd name="connsiteY3" fmla="*/ 6885 h 9945"/>
              <a:gd name="connsiteX4" fmla="*/ 0 w 9980"/>
              <a:gd name="connsiteY4" fmla="*/ 8033 h 9945"/>
              <a:gd name="connsiteX5" fmla="*/ 140 w 9980"/>
              <a:gd name="connsiteY5" fmla="*/ 9945 h 9945"/>
              <a:gd name="connsiteX6" fmla="*/ 2725 w 9980"/>
              <a:gd name="connsiteY6" fmla="*/ 9344 h 9945"/>
              <a:gd name="connsiteX7" fmla="*/ 5852 w 9980"/>
              <a:gd name="connsiteY7" fmla="*/ 8361 h 9945"/>
              <a:gd name="connsiteX8" fmla="*/ 7395 w 9980"/>
              <a:gd name="connsiteY8" fmla="*/ 7596 h 9945"/>
              <a:gd name="connsiteX9" fmla="*/ 7715 w 9980"/>
              <a:gd name="connsiteY9" fmla="*/ 5027 h 9945"/>
              <a:gd name="connsiteX10" fmla="*/ 8277 w 9980"/>
              <a:gd name="connsiteY10" fmla="*/ 4918 h 9945"/>
              <a:gd name="connsiteX11" fmla="*/ 9980 w 9980"/>
              <a:gd name="connsiteY11" fmla="*/ 0 h 9945"/>
              <a:gd name="connsiteX12" fmla="*/ 7776 w 9980"/>
              <a:gd name="connsiteY12" fmla="*/ 1257 h 9945"/>
              <a:gd name="connsiteX13" fmla="*/ 2585 w 9980"/>
              <a:gd name="connsiteY13" fmla="*/ 3224 h 9945"/>
              <a:gd name="connsiteX14" fmla="*/ 2645 w 9980"/>
              <a:gd name="connsiteY14" fmla="*/ 3825 h 9945"/>
              <a:gd name="connsiteX15" fmla="*/ 601 w 9980"/>
              <a:gd name="connsiteY15" fmla="*/ 4536 h 9945"/>
              <a:gd name="connsiteX0" fmla="*/ 602 w 10000"/>
              <a:gd name="connsiteY0" fmla="*/ 4561 h 10000"/>
              <a:gd name="connsiteX1" fmla="*/ 410 w 10000"/>
              <a:gd name="connsiteY1" fmla="*/ 4581 h 10000"/>
              <a:gd name="connsiteX2" fmla="*/ 355 w 10000"/>
              <a:gd name="connsiteY2" fmla="*/ 5132 h 10000"/>
              <a:gd name="connsiteX3" fmla="*/ 622 w 10000"/>
              <a:gd name="connsiteY3" fmla="*/ 6923 h 10000"/>
              <a:gd name="connsiteX4" fmla="*/ 0 w 10000"/>
              <a:gd name="connsiteY4" fmla="*/ 8077 h 10000"/>
              <a:gd name="connsiteX5" fmla="*/ 140 w 10000"/>
              <a:gd name="connsiteY5" fmla="*/ 10000 h 10000"/>
              <a:gd name="connsiteX6" fmla="*/ 2730 w 10000"/>
              <a:gd name="connsiteY6" fmla="*/ 9396 h 10000"/>
              <a:gd name="connsiteX7" fmla="*/ 5864 w 10000"/>
              <a:gd name="connsiteY7" fmla="*/ 8407 h 10000"/>
              <a:gd name="connsiteX8" fmla="*/ 7410 w 10000"/>
              <a:gd name="connsiteY8" fmla="*/ 7638 h 10000"/>
              <a:gd name="connsiteX9" fmla="*/ 7730 w 10000"/>
              <a:gd name="connsiteY9" fmla="*/ 5055 h 10000"/>
              <a:gd name="connsiteX10" fmla="*/ 8294 w 10000"/>
              <a:gd name="connsiteY10" fmla="*/ 4945 h 10000"/>
              <a:gd name="connsiteX11" fmla="*/ 10000 w 10000"/>
              <a:gd name="connsiteY11" fmla="*/ 0 h 10000"/>
              <a:gd name="connsiteX12" fmla="*/ 7792 w 10000"/>
              <a:gd name="connsiteY12" fmla="*/ 1264 h 10000"/>
              <a:gd name="connsiteX13" fmla="*/ 2590 w 10000"/>
              <a:gd name="connsiteY13" fmla="*/ 3242 h 10000"/>
              <a:gd name="connsiteX14" fmla="*/ 2650 w 10000"/>
              <a:gd name="connsiteY14" fmla="*/ 3846 h 10000"/>
              <a:gd name="connsiteX15" fmla="*/ 602 w 10000"/>
              <a:gd name="connsiteY15" fmla="*/ 4561 h 10000"/>
              <a:gd name="connsiteX0" fmla="*/ 602 w 10000"/>
              <a:gd name="connsiteY0" fmla="*/ 4561 h 10000"/>
              <a:gd name="connsiteX1" fmla="*/ 410 w 10000"/>
              <a:gd name="connsiteY1" fmla="*/ 4581 h 10000"/>
              <a:gd name="connsiteX2" fmla="*/ 355 w 10000"/>
              <a:gd name="connsiteY2" fmla="*/ 5132 h 10000"/>
              <a:gd name="connsiteX3" fmla="*/ 622 w 10000"/>
              <a:gd name="connsiteY3" fmla="*/ 6923 h 10000"/>
              <a:gd name="connsiteX4" fmla="*/ 0 w 10000"/>
              <a:gd name="connsiteY4" fmla="*/ 8077 h 10000"/>
              <a:gd name="connsiteX5" fmla="*/ 140 w 10000"/>
              <a:gd name="connsiteY5" fmla="*/ 10000 h 10000"/>
              <a:gd name="connsiteX6" fmla="*/ 2730 w 10000"/>
              <a:gd name="connsiteY6" fmla="*/ 9396 h 10000"/>
              <a:gd name="connsiteX7" fmla="*/ 5864 w 10000"/>
              <a:gd name="connsiteY7" fmla="*/ 8407 h 10000"/>
              <a:gd name="connsiteX8" fmla="*/ 7410 w 10000"/>
              <a:gd name="connsiteY8" fmla="*/ 7638 h 10000"/>
              <a:gd name="connsiteX9" fmla="*/ 7730 w 10000"/>
              <a:gd name="connsiteY9" fmla="*/ 5055 h 10000"/>
              <a:gd name="connsiteX10" fmla="*/ 8294 w 10000"/>
              <a:gd name="connsiteY10" fmla="*/ 4945 h 10000"/>
              <a:gd name="connsiteX11" fmla="*/ 10000 w 10000"/>
              <a:gd name="connsiteY11" fmla="*/ 0 h 10000"/>
              <a:gd name="connsiteX12" fmla="*/ 7792 w 10000"/>
              <a:gd name="connsiteY12" fmla="*/ 1264 h 10000"/>
              <a:gd name="connsiteX13" fmla="*/ 2590 w 10000"/>
              <a:gd name="connsiteY13" fmla="*/ 3242 h 10000"/>
              <a:gd name="connsiteX14" fmla="*/ 2650 w 10000"/>
              <a:gd name="connsiteY14" fmla="*/ 3702 h 10000"/>
              <a:gd name="connsiteX15" fmla="*/ 602 w 10000"/>
              <a:gd name="connsiteY15" fmla="*/ 4561 h 10000"/>
              <a:gd name="connsiteX0" fmla="*/ 602 w 10000"/>
              <a:gd name="connsiteY0" fmla="*/ 4561 h 10000"/>
              <a:gd name="connsiteX1" fmla="*/ 410 w 10000"/>
              <a:gd name="connsiteY1" fmla="*/ 4581 h 10000"/>
              <a:gd name="connsiteX2" fmla="*/ 355 w 10000"/>
              <a:gd name="connsiteY2" fmla="*/ 5132 h 10000"/>
              <a:gd name="connsiteX3" fmla="*/ 605 w 10000"/>
              <a:gd name="connsiteY3" fmla="*/ 6827 h 10000"/>
              <a:gd name="connsiteX4" fmla="*/ 0 w 10000"/>
              <a:gd name="connsiteY4" fmla="*/ 8077 h 10000"/>
              <a:gd name="connsiteX5" fmla="*/ 140 w 10000"/>
              <a:gd name="connsiteY5" fmla="*/ 10000 h 10000"/>
              <a:gd name="connsiteX6" fmla="*/ 2730 w 10000"/>
              <a:gd name="connsiteY6" fmla="*/ 9396 h 10000"/>
              <a:gd name="connsiteX7" fmla="*/ 5864 w 10000"/>
              <a:gd name="connsiteY7" fmla="*/ 8407 h 10000"/>
              <a:gd name="connsiteX8" fmla="*/ 7410 w 10000"/>
              <a:gd name="connsiteY8" fmla="*/ 7638 h 10000"/>
              <a:gd name="connsiteX9" fmla="*/ 7730 w 10000"/>
              <a:gd name="connsiteY9" fmla="*/ 5055 h 10000"/>
              <a:gd name="connsiteX10" fmla="*/ 8294 w 10000"/>
              <a:gd name="connsiteY10" fmla="*/ 4945 h 10000"/>
              <a:gd name="connsiteX11" fmla="*/ 10000 w 10000"/>
              <a:gd name="connsiteY11" fmla="*/ 0 h 10000"/>
              <a:gd name="connsiteX12" fmla="*/ 7792 w 10000"/>
              <a:gd name="connsiteY12" fmla="*/ 1264 h 10000"/>
              <a:gd name="connsiteX13" fmla="*/ 2590 w 10000"/>
              <a:gd name="connsiteY13" fmla="*/ 3242 h 10000"/>
              <a:gd name="connsiteX14" fmla="*/ 2650 w 10000"/>
              <a:gd name="connsiteY14" fmla="*/ 3702 h 10000"/>
              <a:gd name="connsiteX15" fmla="*/ 602 w 10000"/>
              <a:gd name="connsiteY15" fmla="*/ 4561 h 10000"/>
              <a:gd name="connsiteX0" fmla="*/ 654 w 10052"/>
              <a:gd name="connsiteY0" fmla="*/ 4561 h 10000"/>
              <a:gd name="connsiteX1" fmla="*/ 462 w 10052"/>
              <a:gd name="connsiteY1" fmla="*/ 4581 h 10000"/>
              <a:gd name="connsiteX2" fmla="*/ 407 w 10052"/>
              <a:gd name="connsiteY2" fmla="*/ 5132 h 10000"/>
              <a:gd name="connsiteX3" fmla="*/ 657 w 10052"/>
              <a:gd name="connsiteY3" fmla="*/ 6827 h 10000"/>
              <a:gd name="connsiteX4" fmla="*/ 0 w 10052"/>
              <a:gd name="connsiteY4" fmla="*/ 7981 h 10000"/>
              <a:gd name="connsiteX5" fmla="*/ 192 w 10052"/>
              <a:gd name="connsiteY5" fmla="*/ 10000 h 10000"/>
              <a:gd name="connsiteX6" fmla="*/ 2782 w 10052"/>
              <a:gd name="connsiteY6" fmla="*/ 9396 h 10000"/>
              <a:gd name="connsiteX7" fmla="*/ 5916 w 10052"/>
              <a:gd name="connsiteY7" fmla="*/ 8407 h 10000"/>
              <a:gd name="connsiteX8" fmla="*/ 7462 w 10052"/>
              <a:gd name="connsiteY8" fmla="*/ 7638 h 10000"/>
              <a:gd name="connsiteX9" fmla="*/ 7782 w 10052"/>
              <a:gd name="connsiteY9" fmla="*/ 5055 h 10000"/>
              <a:gd name="connsiteX10" fmla="*/ 8346 w 10052"/>
              <a:gd name="connsiteY10" fmla="*/ 4945 h 10000"/>
              <a:gd name="connsiteX11" fmla="*/ 10052 w 10052"/>
              <a:gd name="connsiteY11" fmla="*/ 0 h 10000"/>
              <a:gd name="connsiteX12" fmla="*/ 7844 w 10052"/>
              <a:gd name="connsiteY12" fmla="*/ 1264 h 10000"/>
              <a:gd name="connsiteX13" fmla="*/ 2642 w 10052"/>
              <a:gd name="connsiteY13" fmla="*/ 3242 h 10000"/>
              <a:gd name="connsiteX14" fmla="*/ 2702 w 10052"/>
              <a:gd name="connsiteY14" fmla="*/ 3702 h 10000"/>
              <a:gd name="connsiteX15" fmla="*/ 654 w 10052"/>
              <a:gd name="connsiteY15" fmla="*/ 4561 h 10000"/>
              <a:gd name="connsiteX0" fmla="*/ 654 w 10052"/>
              <a:gd name="connsiteY0" fmla="*/ 4561 h 10192"/>
              <a:gd name="connsiteX1" fmla="*/ 462 w 10052"/>
              <a:gd name="connsiteY1" fmla="*/ 4581 h 10192"/>
              <a:gd name="connsiteX2" fmla="*/ 407 w 10052"/>
              <a:gd name="connsiteY2" fmla="*/ 5132 h 10192"/>
              <a:gd name="connsiteX3" fmla="*/ 657 w 10052"/>
              <a:gd name="connsiteY3" fmla="*/ 6827 h 10192"/>
              <a:gd name="connsiteX4" fmla="*/ 0 w 10052"/>
              <a:gd name="connsiteY4" fmla="*/ 7981 h 10192"/>
              <a:gd name="connsiteX5" fmla="*/ 192 w 10052"/>
              <a:gd name="connsiteY5" fmla="*/ 10192 h 10192"/>
              <a:gd name="connsiteX6" fmla="*/ 2782 w 10052"/>
              <a:gd name="connsiteY6" fmla="*/ 9396 h 10192"/>
              <a:gd name="connsiteX7" fmla="*/ 5916 w 10052"/>
              <a:gd name="connsiteY7" fmla="*/ 8407 h 10192"/>
              <a:gd name="connsiteX8" fmla="*/ 7462 w 10052"/>
              <a:gd name="connsiteY8" fmla="*/ 7638 h 10192"/>
              <a:gd name="connsiteX9" fmla="*/ 7782 w 10052"/>
              <a:gd name="connsiteY9" fmla="*/ 5055 h 10192"/>
              <a:gd name="connsiteX10" fmla="*/ 8346 w 10052"/>
              <a:gd name="connsiteY10" fmla="*/ 4945 h 10192"/>
              <a:gd name="connsiteX11" fmla="*/ 10052 w 10052"/>
              <a:gd name="connsiteY11" fmla="*/ 0 h 10192"/>
              <a:gd name="connsiteX12" fmla="*/ 7844 w 10052"/>
              <a:gd name="connsiteY12" fmla="*/ 1264 h 10192"/>
              <a:gd name="connsiteX13" fmla="*/ 2642 w 10052"/>
              <a:gd name="connsiteY13" fmla="*/ 3242 h 10192"/>
              <a:gd name="connsiteX14" fmla="*/ 2702 w 10052"/>
              <a:gd name="connsiteY14" fmla="*/ 3702 h 10192"/>
              <a:gd name="connsiteX15" fmla="*/ 654 w 10052"/>
              <a:gd name="connsiteY15" fmla="*/ 4561 h 10192"/>
              <a:gd name="connsiteX0" fmla="*/ 654 w 10052"/>
              <a:gd name="connsiteY0" fmla="*/ 4561 h 10192"/>
              <a:gd name="connsiteX1" fmla="*/ 462 w 10052"/>
              <a:gd name="connsiteY1" fmla="*/ 4581 h 10192"/>
              <a:gd name="connsiteX2" fmla="*/ 407 w 10052"/>
              <a:gd name="connsiteY2" fmla="*/ 5132 h 10192"/>
              <a:gd name="connsiteX3" fmla="*/ 657 w 10052"/>
              <a:gd name="connsiteY3" fmla="*/ 6827 h 10192"/>
              <a:gd name="connsiteX4" fmla="*/ 0 w 10052"/>
              <a:gd name="connsiteY4" fmla="*/ 7981 h 10192"/>
              <a:gd name="connsiteX5" fmla="*/ 192 w 10052"/>
              <a:gd name="connsiteY5" fmla="*/ 10192 h 10192"/>
              <a:gd name="connsiteX6" fmla="*/ 2782 w 10052"/>
              <a:gd name="connsiteY6" fmla="*/ 9396 h 10192"/>
              <a:gd name="connsiteX7" fmla="*/ 5916 w 10052"/>
              <a:gd name="connsiteY7" fmla="*/ 8407 h 10192"/>
              <a:gd name="connsiteX8" fmla="*/ 7462 w 10052"/>
              <a:gd name="connsiteY8" fmla="*/ 7638 h 10192"/>
              <a:gd name="connsiteX9" fmla="*/ 7782 w 10052"/>
              <a:gd name="connsiteY9" fmla="*/ 5055 h 10192"/>
              <a:gd name="connsiteX10" fmla="*/ 8346 w 10052"/>
              <a:gd name="connsiteY10" fmla="*/ 4945 h 10192"/>
              <a:gd name="connsiteX11" fmla="*/ 10052 w 10052"/>
              <a:gd name="connsiteY11" fmla="*/ 0 h 10192"/>
              <a:gd name="connsiteX12" fmla="*/ 7844 w 10052"/>
              <a:gd name="connsiteY12" fmla="*/ 1264 h 10192"/>
              <a:gd name="connsiteX13" fmla="*/ 2712 w 10052"/>
              <a:gd name="connsiteY13" fmla="*/ 3146 h 10192"/>
              <a:gd name="connsiteX14" fmla="*/ 2702 w 10052"/>
              <a:gd name="connsiteY14" fmla="*/ 3702 h 10192"/>
              <a:gd name="connsiteX15" fmla="*/ 654 w 10052"/>
              <a:gd name="connsiteY15" fmla="*/ 4561 h 10192"/>
              <a:gd name="connsiteX0" fmla="*/ 654 w 10052"/>
              <a:gd name="connsiteY0" fmla="*/ 4561 h 10192"/>
              <a:gd name="connsiteX1" fmla="*/ 462 w 10052"/>
              <a:gd name="connsiteY1" fmla="*/ 4581 h 10192"/>
              <a:gd name="connsiteX2" fmla="*/ 407 w 10052"/>
              <a:gd name="connsiteY2" fmla="*/ 5132 h 10192"/>
              <a:gd name="connsiteX3" fmla="*/ 657 w 10052"/>
              <a:gd name="connsiteY3" fmla="*/ 6827 h 10192"/>
              <a:gd name="connsiteX4" fmla="*/ 0 w 10052"/>
              <a:gd name="connsiteY4" fmla="*/ 7981 h 10192"/>
              <a:gd name="connsiteX5" fmla="*/ 192 w 10052"/>
              <a:gd name="connsiteY5" fmla="*/ 10192 h 10192"/>
              <a:gd name="connsiteX6" fmla="*/ 2782 w 10052"/>
              <a:gd name="connsiteY6" fmla="*/ 9396 h 10192"/>
              <a:gd name="connsiteX7" fmla="*/ 5916 w 10052"/>
              <a:gd name="connsiteY7" fmla="*/ 8407 h 10192"/>
              <a:gd name="connsiteX8" fmla="*/ 7462 w 10052"/>
              <a:gd name="connsiteY8" fmla="*/ 7638 h 10192"/>
              <a:gd name="connsiteX9" fmla="*/ 7782 w 10052"/>
              <a:gd name="connsiteY9" fmla="*/ 5055 h 10192"/>
              <a:gd name="connsiteX10" fmla="*/ 8346 w 10052"/>
              <a:gd name="connsiteY10" fmla="*/ 4945 h 10192"/>
              <a:gd name="connsiteX11" fmla="*/ 10052 w 10052"/>
              <a:gd name="connsiteY11" fmla="*/ 0 h 10192"/>
              <a:gd name="connsiteX12" fmla="*/ 7844 w 10052"/>
              <a:gd name="connsiteY12" fmla="*/ 1264 h 10192"/>
              <a:gd name="connsiteX13" fmla="*/ 2747 w 10052"/>
              <a:gd name="connsiteY13" fmla="*/ 3050 h 10192"/>
              <a:gd name="connsiteX14" fmla="*/ 2702 w 10052"/>
              <a:gd name="connsiteY14" fmla="*/ 3702 h 10192"/>
              <a:gd name="connsiteX15" fmla="*/ 654 w 10052"/>
              <a:gd name="connsiteY15" fmla="*/ 4561 h 10192"/>
              <a:gd name="connsiteX0" fmla="*/ 654 w 10052"/>
              <a:gd name="connsiteY0" fmla="*/ 4561 h 10192"/>
              <a:gd name="connsiteX1" fmla="*/ 462 w 10052"/>
              <a:gd name="connsiteY1" fmla="*/ 4581 h 10192"/>
              <a:gd name="connsiteX2" fmla="*/ 407 w 10052"/>
              <a:gd name="connsiteY2" fmla="*/ 5132 h 10192"/>
              <a:gd name="connsiteX3" fmla="*/ 657 w 10052"/>
              <a:gd name="connsiteY3" fmla="*/ 6827 h 10192"/>
              <a:gd name="connsiteX4" fmla="*/ 0 w 10052"/>
              <a:gd name="connsiteY4" fmla="*/ 7981 h 10192"/>
              <a:gd name="connsiteX5" fmla="*/ 192 w 10052"/>
              <a:gd name="connsiteY5" fmla="*/ 10192 h 10192"/>
              <a:gd name="connsiteX6" fmla="*/ 2782 w 10052"/>
              <a:gd name="connsiteY6" fmla="*/ 9396 h 10192"/>
              <a:gd name="connsiteX7" fmla="*/ 5916 w 10052"/>
              <a:gd name="connsiteY7" fmla="*/ 8407 h 10192"/>
              <a:gd name="connsiteX8" fmla="*/ 7462 w 10052"/>
              <a:gd name="connsiteY8" fmla="*/ 7638 h 10192"/>
              <a:gd name="connsiteX9" fmla="*/ 7782 w 10052"/>
              <a:gd name="connsiteY9" fmla="*/ 5055 h 10192"/>
              <a:gd name="connsiteX10" fmla="*/ 8346 w 10052"/>
              <a:gd name="connsiteY10" fmla="*/ 4945 h 10192"/>
              <a:gd name="connsiteX11" fmla="*/ 10052 w 10052"/>
              <a:gd name="connsiteY11" fmla="*/ 0 h 10192"/>
              <a:gd name="connsiteX12" fmla="*/ 7844 w 10052"/>
              <a:gd name="connsiteY12" fmla="*/ 1264 h 10192"/>
              <a:gd name="connsiteX13" fmla="*/ 2677 w 10052"/>
              <a:gd name="connsiteY13" fmla="*/ 3050 h 10192"/>
              <a:gd name="connsiteX14" fmla="*/ 2702 w 10052"/>
              <a:gd name="connsiteY14" fmla="*/ 3702 h 10192"/>
              <a:gd name="connsiteX15" fmla="*/ 654 w 10052"/>
              <a:gd name="connsiteY15" fmla="*/ 4561 h 10192"/>
              <a:gd name="connsiteX0" fmla="*/ 654 w 10052"/>
              <a:gd name="connsiteY0" fmla="*/ 4561 h 10192"/>
              <a:gd name="connsiteX1" fmla="*/ 462 w 10052"/>
              <a:gd name="connsiteY1" fmla="*/ 4581 h 10192"/>
              <a:gd name="connsiteX2" fmla="*/ 407 w 10052"/>
              <a:gd name="connsiteY2" fmla="*/ 5132 h 10192"/>
              <a:gd name="connsiteX3" fmla="*/ 657 w 10052"/>
              <a:gd name="connsiteY3" fmla="*/ 6827 h 10192"/>
              <a:gd name="connsiteX4" fmla="*/ 0 w 10052"/>
              <a:gd name="connsiteY4" fmla="*/ 7981 h 10192"/>
              <a:gd name="connsiteX5" fmla="*/ 192 w 10052"/>
              <a:gd name="connsiteY5" fmla="*/ 10192 h 10192"/>
              <a:gd name="connsiteX6" fmla="*/ 2782 w 10052"/>
              <a:gd name="connsiteY6" fmla="*/ 9396 h 10192"/>
              <a:gd name="connsiteX7" fmla="*/ 5916 w 10052"/>
              <a:gd name="connsiteY7" fmla="*/ 8407 h 10192"/>
              <a:gd name="connsiteX8" fmla="*/ 7462 w 10052"/>
              <a:gd name="connsiteY8" fmla="*/ 7638 h 10192"/>
              <a:gd name="connsiteX9" fmla="*/ 7782 w 10052"/>
              <a:gd name="connsiteY9" fmla="*/ 5055 h 10192"/>
              <a:gd name="connsiteX10" fmla="*/ 8346 w 10052"/>
              <a:gd name="connsiteY10" fmla="*/ 4945 h 10192"/>
              <a:gd name="connsiteX11" fmla="*/ 10052 w 10052"/>
              <a:gd name="connsiteY11" fmla="*/ 0 h 10192"/>
              <a:gd name="connsiteX12" fmla="*/ 7844 w 10052"/>
              <a:gd name="connsiteY12" fmla="*/ 1264 h 10192"/>
              <a:gd name="connsiteX13" fmla="*/ 2677 w 10052"/>
              <a:gd name="connsiteY13" fmla="*/ 3050 h 10192"/>
              <a:gd name="connsiteX14" fmla="*/ 2702 w 10052"/>
              <a:gd name="connsiteY14" fmla="*/ 3702 h 10192"/>
              <a:gd name="connsiteX0" fmla="*/ 654 w 10052"/>
              <a:gd name="connsiteY0" fmla="*/ 4561 h 10192"/>
              <a:gd name="connsiteX1" fmla="*/ 462 w 10052"/>
              <a:gd name="connsiteY1" fmla="*/ 4581 h 10192"/>
              <a:gd name="connsiteX2" fmla="*/ 407 w 10052"/>
              <a:gd name="connsiteY2" fmla="*/ 5132 h 10192"/>
              <a:gd name="connsiteX3" fmla="*/ 657 w 10052"/>
              <a:gd name="connsiteY3" fmla="*/ 6827 h 10192"/>
              <a:gd name="connsiteX4" fmla="*/ 0 w 10052"/>
              <a:gd name="connsiteY4" fmla="*/ 7981 h 10192"/>
              <a:gd name="connsiteX5" fmla="*/ 192 w 10052"/>
              <a:gd name="connsiteY5" fmla="*/ 10192 h 10192"/>
              <a:gd name="connsiteX6" fmla="*/ 2782 w 10052"/>
              <a:gd name="connsiteY6" fmla="*/ 9396 h 10192"/>
              <a:gd name="connsiteX7" fmla="*/ 5916 w 10052"/>
              <a:gd name="connsiteY7" fmla="*/ 8407 h 10192"/>
              <a:gd name="connsiteX8" fmla="*/ 7462 w 10052"/>
              <a:gd name="connsiteY8" fmla="*/ 7638 h 10192"/>
              <a:gd name="connsiteX9" fmla="*/ 7782 w 10052"/>
              <a:gd name="connsiteY9" fmla="*/ 5055 h 10192"/>
              <a:gd name="connsiteX10" fmla="*/ 8346 w 10052"/>
              <a:gd name="connsiteY10" fmla="*/ 4945 h 10192"/>
              <a:gd name="connsiteX11" fmla="*/ 10052 w 10052"/>
              <a:gd name="connsiteY11" fmla="*/ 0 h 10192"/>
              <a:gd name="connsiteX12" fmla="*/ 2677 w 10052"/>
              <a:gd name="connsiteY12" fmla="*/ 3050 h 10192"/>
              <a:gd name="connsiteX13" fmla="*/ 2702 w 10052"/>
              <a:gd name="connsiteY13" fmla="*/ 3702 h 10192"/>
              <a:gd name="connsiteX0" fmla="*/ 462 w 10052"/>
              <a:gd name="connsiteY0" fmla="*/ 4581 h 10192"/>
              <a:gd name="connsiteX1" fmla="*/ 407 w 10052"/>
              <a:gd name="connsiteY1" fmla="*/ 5132 h 10192"/>
              <a:gd name="connsiteX2" fmla="*/ 657 w 10052"/>
              <a:gd name="connsiteY2" fmla="*/ 6827 h 10192"/>
              <a:gd name="connsiteX3" fmla="*/ 0 w 10052"/>
              <a:gd name="connsiteY3" fmla="*/ 7981 h 10192"/>
              <a:gd name="connsiteX4" fmla="*/ 192 w 10052"/>
              <a:gd name="connsiteY4" fmla="*/ 10192 h 10192"/>
              <a:gd name="connsiteX5" fmla="*/ 2782 w 10052"/>
              <a:gd name="connsiteY5" fmla="*/ 9396 h 10192"/>
              <a:gd name="connsiteX6" fmla="*/ 5916 w 10052"/>
              <a:gd name="connsiteY6" fmla="*/ 8407 h 10192"/>
              <a:gd name="connsiteX7" fmla="*/ 7462 w 10052"/>
              <a:gd name="connsiteY7" fmla="*/ 7638 h 10192"/>
              <a:gd name="connsiteX8" fmla="*/ 7782 w 10052"/>
              <a:gd name="connsiteY8" fmla="*/ 5055 h 10192"/>
              <a:gd name="connsiteX9" fmla="*/ 8346 w 10052"/>
              <a:gd name="connsiteY9" fmla="*/ 4945 h 10192"/>
              <a:gd name="connsiteX10" fmla="*/ 10052 w 10052"/>
              <a:gd name="connsiteY10" fmla="*/ 0 h 10192"/>
              <a:gd name="connsiteX11" fmla="*/ 2677 w 10052"/>
              <a:gd name="connsiteY11" fmla="*/ 3050 h 10192"/>
              <a:gd name="connsiteX12" fmla="*/ 2702 w 10052"/>
              <a:gd name="connsiteY12" fmla="*/ 3702 h 10192"/>
              <a:gd name="connsiteX0" fmla="*/ 462 w 10035"/>
              <a:gd name="connsiteY0" fmla="*/ 4485 h 10096"/>
              <a:gd name="connsiteX1" fmla="*/ 407 w 10035"/>
              <a:gd name="connsiteY1" fmla="*/ 5036 h 10096"/>
              <a:gd name="connsiteX2" fmla="*/ 657 w 10035"/>
              <a:gd name="connsiteY2" fmla="*/ 6731 h 10096"/>
              <a:gd name="connsiteX3" fmla="*/ 0 w 10035"/>
              <a:gd name="connsiteY3" fmla="*/ 7885 h 10096"/>
              <a:gd name="connsiteX4" fmla="*/ 192 w 10035"/>
              <a:gd name="connsiteY4" fmla="*/ 10096 h 10096"/>
              <a:gd name="connsiteX5" fmla="*/ 2782 w 10035"/>
              <a:gd name="connsiteY5" fmla="*/ 9300 h 10096"/>
              <a:gd name="connsiteX6" fmla="*/ 5916 w 10035"/>
              <a:gd name="connsiteY6" fmla="*/ 8311 h 10096"/>
              <a:gd name="connsiteX7" fmla="*/ 7462 w 10035"/>
              <a:gd name="connsiteY7" fmla="*/ 7542 h 10096"/>
              <a:gd name="connsiteX8" fmla="*/ 7782 w 10035"/>
              <a:gd name="connsiteY8" fmla="*/ 4959 h 10096"/>
              <a:gd name="connsiteX9" fmla="*/ 8346 w 10035"/>
              <a:gd name="connsiteY9" fmla="*/ 4849 h 10096"/>
              <a:gd name="connsiteX10" fmla="*/ 10035 w 10035"/>
              <a:gd name="connsiteY10" fmla="*/ 0 h 10096"/>
              <a:gd name="connsiteX11" fmla="*/ 2677 w 10035"/>
              <a:gd name="connsiteY11" fmla="*/ 2954 h 10096"/>
              <a:gd name="connsiteX12" fmla="*/ 2702 w 10035"/>
              <a:gd name="connsiteY12" fmla="*/ 3606 h 10096"/>
              <a:gd name="connsiteX0" fmla="*/ 462 w 10035"/>
              <a:gd name="connsiteY0" fmla="*/ 4724 h 10335"/>
              <a:gd name="connsiteX1" fmla="*/ 407 w 10035"/>
              <a:gd name="connsiteY1" fmla="*/ 5275 h 10335"/>
              <a:gd name="connsiteX2" fmla="*/ 657 w 10035"/>
              <a:gd name="connsiteY2" fmla="*/ 6970 h 10335"/>
              <a:gd name="connsiteX3" fmla="*/ 0 w 10035"/>
              <a:gd name="connsiteY3" fmla="*/ 8124 h 10335"/>
              <a:gd name="connsiteX4" fmla="*/ 192 w 10035"/>
              <a:gd name="connsiteY4" fmla="*/ 10335 h 10335"/>
              <a:gd name="connsiteX5" fmla="*/ 2782 w 10035"/>
              <a:gd name="connsiteY5" fmla="*/ 9539 h 10335"/>
              <a:gd name="connsiteX6" fmla="*/ 5916 w 10035"/>
              <a:gd name="connsiteY6" fmla="*/ 8550 h 10335"/>
              <a:gd name="connsiteX7" fmla="*/ 7462 w 10035"/>
              <a:gd name="connsiteY7" fmla="*/ 7781 h 10335"/>
              <a:gd name="connsiteX8" fmla="*/ 7782 w 10035"/>
              <a:gd name="connsiteY8" fmla="*/ 5198 h 10335"/>
              <a:gd name="connsiteX9" fmla="*/ 8346 w 10035"/>
              <a:gd name="connsiteY9" fmla="*/ 5088 h 10335"/>
              <a:gd name="connsiteX10" fmla="*/ 10035 w 10035"/>
              <a:gd name="connsiteY10" fmla="*/ 0 h 10335"/>
              <a:gd name="connsiteX11" fmla="*/ 2677 w 10035"/>
              <a:gd name="connsiteY11" fmla="*/ 3193 h 10335"/>
              <a:gd name="connsiteX12" fmla="*/ 2702 w 10035"/>
              <a:gd name="connsiteY12" fmla="*/ 3845 h 10335"/>
              <a:gd name="connsiteX0" fmla="*/ 462 w 10140"/>
              <a:gd name="connsiteY0" fmla="*/ 4916 h 10527"/>
              <a:gd name="connsiteX1" fmla="*/ 407 w 10140"/>
              <a:gd name="connsiteY1" fmla="*/ 5467 h 10527"/>
              <a:gd name="connsiteX2" fmla="*/ 657 w 10140"/>
              <a:gd name="connsiteY2" fmla="*/ 7162 h 10527"/>
              <a:gd name="connsiteX3" fmla="*/ 0 w 10140"/>
              <a:gd name="connsiteY3" fmla="*/ 8316 h 10527"/>
              <a:gd name="connsiteX4" fmla="*/ 192 w 10140"/>
              <a:gd name="connsiteY4" fmla="*/ 10527 h 10527"/>
              <a:gd name="connsiteX5" fmla="*/ 2782 w 10140"/>
              <a:gd name="connsiteY5" fmla="*/ 9731 h 10527"/>
              <a:gd name="connsiteX6" fmla="*/ 5916 w 10140"/>
              <a:gd name="connsiteY6" fmla="*/ 8742 h 10527"/>
              <a:gd name="connsiteX7" fmla="*/ 7462 w 10140"/>
              <a:gd name="connsiteY7" fmla="*/ 7973 h 10527"/>
              <a:gd name="connsiteX8" fmla="*/ 7782 w 10140"/>
              <a:gd name="connsiteY8" fmla="*/ 5390 h 10527"/>
              <a:gd name="connsiteX9" fmla="*/ 8346 w 10140"/>
              <a:gd name="connsiteY9" fmla="*/ 5280 h 10527"/>
              <a:gd name="connsiteX10" fmla="*/ 10140 w 10140"/>
              <a:gd name="connsiteY10" fmla="*/ 0 h 10527"/>
              <a:gd name="connsiteX11" fmla="*/ 2677 w 10140"/>
              <a:gd name="connsiteY11" fmla="*/ 3385 h 10527"/>
              <a:gd name="connsiteX12" fmla="*/ 2702 w 10140"/>
              <a:gd name="connsiteY12" fmla="*/ 4037 h 10527"/>
              <a:gd name="connsiteX0" fmla="*/ 462 w 10140"/>
              <a:gd name="connsiteY0" fmla="*/ 4916 h 10527"/>
              <a:gd name="connsiteX1" fmla="*/ 407 w 10140"/>
              <a:gd name="connsiteY1" fmla="*/ 5467 h 10527"/>
              <a:gd name="connsiteX2" fmla="*/ 657 w 10140"/>
              <a:gd name="connsiteY2" fmla="*/ 7162 h 10527"/>
              <a:gd name="connsiteX3" fmla="*/ 0 w 10140"/>
              <a:gd name="connsiteY3" fmla="*/ 8316 h 10527"/>
              <a:gd name="connsiteX4" fmla="*/ 192 w 10140"/>
              <a:gd name="connsiteY4" fmla="*/ 10527 h 10527"/>
              <a:gd name="connsiteX5" fmla="*/ 2782 w 10140"/>
              <a:gd name="connsiteY5" fmla="*/ 9731 h 10527"/>
              <a:gd name="connsiteX6" fmla="*/ 5916 w 10140"/>
              <a:gd name="connsiteY6" fmla="*/ 8742 h 10527"/>
              <a:gd name="connsiteX7" fmla="*/ 7462 w 10140"/>
              <a:gd name="connsiteY7" fmla="*/ 7973 h 10527"/>
              <a:gd name="connsiteX8" fmla="*/ 7782 w 10140"/>
              <a:gd name="connsiteY8" fmla="*/ 5390 h 10527"/>
              <a:gd name="connsiteX9" fmla="*/ 8294 w 10140"/>
              <a:gd name="connsiteY9" fmla="*/ 5519 h 10527"/>
              <a:gd name="connsiteX10" fmla="*/ 10140 w 10140"/>
              <a:gd name="connsiteY10" fmla="*/ 0 h 10527"/>
              <a:gd name="connsiteX11" fmla="*/ 2677 w 10140"/>
              <a:gd name="connsiteY11" fmla="*/ 3385 h 10527"/>
              <a:gd name="connsiteX12" fmla="*/ 2702 w 10140"/>
              <a:gd name="connsiteY12" fmla="*/ 4037 h 10527"/>
              <a:gd name="connsiteX0" fmla="*/ 462 w 10140"/>
              <a:gd name="connsiteY0" fmla="*/ 4916 h 10527"/>
              <a:gd name="connsiteX1" fmla="*/ 407 w 10140"/>
              <a:gd name="connsiteY1" fmla="*/ 5467 h 10527"/>
              <a:gd name="connsiteX2" fmla="*/ 657 w 10140"/>
              <a:gd name="connsiteY2" fmla="*/ 7162 h 10527"/>
              <a:gd name="connsiteX3" fmla="*/ 0 w 10140"/>
              <a:gd name="connsiteY3" fmla="*/ 8316 h 10527"/>
              <a:gd name="connsiteX4" fmla="*/ 192 w 10140"/>
              <a:gd name="connsiteY4" fmla="*/ 10527 h 10527"/>
              <a:gd name="connsiteX5" fmla="*/ 2782 w 10140"/>
              <a:gd name="connsiteY5" fmla="*/ 9731 h 10527"/>
              <a:gd name="connsiteX6" fmla="*/ 5916 w 10140"/>
              <a:gd name="connsiteY6" fmla="*/ 8742 h 10527"/>
              <a:gd name="connsiteX7" fmla="*/ 7462 w 10140"/>
              <a:gd name="connsiteY7" fmla="*/ 7973 h 10527"/>
              <a:gd name="connsiteX8" fmla="*/ 7799 w 10140"/>
              <a:gd name="connsiteY8" fmla="*/ 5534 h 10527"/>
              <a:gd name="connsiteX9" fmla="*/ 8294 w 10140"/>
              <a:gd name="connsiteY9" fmla="*/ 5519 h 10527"/>
              <a:gd name="connsiteX10" fmla="*/ 10140 w 10140"/>
              <a:gd name="connsiteY10" fmla="*/ 0 h 10527"/>
              <a:gd name="connsiteX11" fmla="*/ 2677 w 10140"/>
              <a:gd name="connsiteY11" fmla="*/ 3385 h 10527"/>
              <a:gd name="connsiteX12" fmla="*/ 2702 w 10140"/>
              <a:gd name="connsiteY12" fmla="*/ 4037 h 10527"/>
              <a:gd name="connsiteX0" fmla="*/ 462 w 10140"/>
              <a:gd name="connsiteY0" fmla="*/ 4916 h 10527"/>
              <a:gd name="connsiteX1" fmla="*/ 407 w 10140"/>
              <a:gd name="connsiteY1" fmla="*/ 5467 h 10527"/>
              <a:gd name="connsiteX2" fmla="*/ 622 w 10140"/>
              <a:gd name="connsiteY2" fmla="*/ 7114 h 10527"/>
              <a:gd name="connsiteX3" fmla="*/ 0 w 10140"/>
              <a:gd name="connsiteY3" fmla="*/ 8316 h 10527"/>
              <a:gd name="connsiteX4" fmla="*/ 192 w 10140"/>
              <a:gd name="connsiteY4" fmla="*/ 10527 h 10527"/>
              <a:gd name="connsiteX5" fmla="*/ 2782 w 10140"/>
              <a:gd name="connsiteY5" fmla="*/ 9731 h 10527"/>
              <a:gd name="connsiteX6" fmla="*/ 5916 w 10140"/>
              <a:gd name="connsiteY6" fmla="*/ 8742 h 10527"/>
              <a:gd name="connsiteX7" fmla="*/ 7462 w 10140"/>
              <a:gd name="connsiteY7" fmla="*/ 7973 h 10527"/>
              <a:gd name="connsiteX8" fmla="*/ 7799 w 10140"/>
              <a:gd name="connsiteY8" fmla="*/ 5534 h 10527"/>
              <a:gd name="connsiteX9" fmla="*/ 8294 w 10140"/>
              <a:gd name="connsiteY9" fmla="*/ 5519 h 10527"/>
              <a:gd name="connsiteX10" fmla="*/ 10140 w 10140"/>
              <a:gd name="connsiteY10" fmla="*/ 0 h 10527"/>
              <a:gd name="connsiteX11" fmla="*/ 2677 w 10140"/>
              <a:gd name="connsiteY11" fmla="*/ 3385 h 10527"/>
              <a:gd name="connsiteX12" fmla="*/ 2702 w 10140"/>
              <a:gd name="connsiteY12" fmla="*/ 4037 h 10527"/>
              <a:gd name="connsiteX0" fmla="*/ 462 w 10140"/>
              <a:gd name="connsiteY0" fmla="*/ 4916 h 10527"/>
              <a:gd name="connsiteX1" fmla="*/ 407 w 10140"/>
              <a:gd name="connsiteY1" fmla="*/ 5467 h 10527"/>
              <a:gd name="connsiteX2" fmla="*/ 622 w 10140"/>
              <a:gd name="connsiteY2" fmla="*/ 7114 h 10527"/>
              <a:gd name="connsiteX3" fmla="*/ 0 w 10140"/>
              <a:gd name="connsiteY3" fmla="*/ 8316 h 10527"/>
              <a:gd name="connsiteX4" fmla="*/ 192 w 10140"/>
              <a:gd name="connsiteY4" fmla="*/ 10527 h 10527"/>
              <a:gd name="connsiteX5" fmla="*/ 2782 w 10140"/>
              <a:gd name="connsiteY5" fmla="*/ 9731 h 10527"/>
              <a:gd name="connsiteX6" fmla="*/ 5916 w 10140"/>
              <a:gd name="connsiteY6" fmla="*/ 8742 h 10527"/>
              <a:gd name="connsiteX7" fmla="*/ 7462 w 10140"/>
              <a:gd name="connsiteY7" fmla="*/ 7973 h 10527"/>
              <a:gd name="connsiteX8" fmla="*/ 7799 w 10140"/>
              <a:gd name="connsiteY8" fmla="*/ 5534 h 10527"/>
              <a:gd name="connsiteX9" fmla="*/ 8294 w 10140"/>
              <a:gd name="connsiteY9" fmla="*/ 5519 h 10527"/>
              <a:gd name="connsiteX10" fmla="*/ 10140 w 10140"/>
              <a:gd name="connsiteY10" fmla="*/ 0 h 10527"/>
              <a:gd name="connsiteX11" fmla="*/ 2677 w 10140"/>
              <a:gd name="connsiteY11" fmla="*/ 3241 h 10527"/>
              <a:gd name="connsiteX12" fmla="*/ 2702 w 10140"/>
              <a:gd name="connsiteY12" fmla="*/ 4037 h 1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140" h="10527">
                <a:moveTo>
                  <a:pt x="462" y="4916"/>
                </a:moveTo>
                <a:cubicBezTo>
                  <a:pt x="444" y="5100"/>
                  <a:pt x="425" y="5283"/>
                  <a:pt x="407" y="5467"/>
                </a:cubicBezTo>
                <a:cubicBezTo>
                  <a:pt x="490" y="6032"/>
                  <a:pt x="539" y="6549"/>
                  <a:pt x="622" y="7114"/>
                </a:cubicBezTo>
                <a:lnTo>
                  <a:pt x="0" y="8316"/>
                </a:lnTo>
                <a:cubicBezTo>
                  <a:pt x="47" y="8957"/>
                  <a:pt x="145" y="9886"/>
                  <a:pt x="192" y="10527"/>
                </a:cubicBezTo>
                <a:lnTo>
                  <a:pt x="2782" y="9731"/>
                </a:lnTo>
                <a:lnTo>
                  <a:pt x="5916" y="8742"/>
                </a:lnTo>
                <a:lnTo>
                  <a:pt x="7462" y="7973"/>
                </a:lnTo>
                <a:cubicBezTo>
                  <a:pt x="7569" y="7112"/>
                  <a:pt x="7692" y="6395"/>
                  <a:pt x="7799" y="5534"/>
                </a:cubicBezTo>
                <a:lnTo>
                  <a:pt x="8294" y="5519"/>
                </a:lnTo>
                <a:lnTo>
                  <a:pt x="10140" y="0"/>
                </a:lnTo>
                <a:lnTo>
                  <a:pt x="2677" y="3241"/>
                </a:lnTo>
                <a:cubicBezTo>
                  <a:pt x="2697" y="3442"/>
                  <a:pt x="2682" y="3836"/>
                  <a:pt x="2702" y="4037"/>
                </a:cubicBez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49" name="Freeform 46"/>
          <p:cNvSpPr>
            <a:spLocks/>
          </p:cNvSpPr>
          <p:nvPr/>
        </p:nvSpPr>
        <p:spPr bwMode="auto">
          <a:xfrm>
            <a:off x="6002338" y="4292435"/>
            <a:ext cx="527050" cy="825500"/>
          </a:xfrm>
          <a:custGeom>
            <a:avLst/>
            <a:gdLst>
              <a:gd name="connsiteX0" fmla="*/ 0 w 10069"/>
              <a:gd name="connsiteY0" fmla="*/ 500 h 9972"/>
              <a:gd name="connsiteX1" fmla="*/ 6481 w 10069"/>
              <a:gd name="connsiteY1" fmla="*/ 0 h 9972"/>
              <a:gd name="connsiteX2" fmla="*/ 8541 w 10069"/>
              <a:gd name="connsiteY2" fmla="*/ 4611 h 9972"/>
              <a:gd name="connsiteX3" fmla="*/ 10069 w 10069"/>
              <a:gd name="connsiteY3" fmla="*/ 5289 h 9972"/>
              <a:gd name="connsiteX4" fmla="*/ 8798 w 10069"/>
              <a:gd name="connsiteY4" fmla="*/ 6722 h 9972"/>
              <a:gd name="connsiteX5" fmla="*/ 9914 w 10069"/>
              <a:gd name="connsiteY5" fmla="*/ 8000 h 9972"/>
              <a:gd name="connsiteX6" fmla="*/ 3305 w 10069"/>
              <a:gd name="connsiteY6" fmla="*/ 8472 h 9972"/>
              <a:gd name="connsiteX7" fmla="*/ 3562 w 10069"/>
              <a:gd name="connsiteY7" fmla="*/ 9583 h 9972"/>
              <a:gd name="connsiteX8" fmla="*/ 2618 w 10069"/>
              <a:gd name="connsiteY8" fmla="*/ 9972 h 9972"/>
              <a:gd name="connsiteX9" fmla="*/ 1845 w 10069"/>
              <a:gd name="connsiteY9" fmla="*/ 8556 h 9972"/>
              <a:gd name="connsiteX10" fmla="*/ 1373 w 10069"/>
              <a:gd name="connsiteY10" fmla="*/ 9722 h 9972"/>
              <a:gd name="connsiteX11" fmla="*/ 558 w 10069"/>
              <a:gd name="connsiteY11" fmla="*/ 9583 h 9972"/>
              <a:gd name="connsiteX12" fmla="*/ 300 w 10069"/>
              <a:gd name="connsiteY12" fmla="*/ 8444 h 9972"/>
              <a:gd name="connsiteX13" fmla="*/ 43 w 10069"/>
              <a:gd name="connsiteY13" fmla="*/ 7472 h 9972"/>
              <a:gd name="connsiteX14" fmla="*/ 0 w 10069"/>
              <a:gd name="connsiteY14" fmla="*/ 500 h 9972"/>
              <a:gd name="connsiteX0" fmla="*/ 0 w 10000"/>
              <a:gd name="connsiteY0" fmla="*/ 501 h 10000"/>
              <a:gd name="connsiteX1" fmla="*/ 6437 w 10000"/>
              <a:gd name="connsiteY1" fmla="*/ 0 h 10000"/>
              <a:gd name="connsiteX2" fmla="*/ 8482 w 10000"/>
              <a:gd name="connsiteY2" fmla="*/ 4624 h 10000"/>
              <a:gd name="connsiteX3" fmla="*/ 10000 w 10000"/>
              <a:gd name="connsiteY3" fmla="*/ 5304 h 10000"/>
              <a:gd name="connsiteX4" fmla="*/ 8738 w 10000"/>
              <a:gd name="connsiteY4" fmla="*/ 6741 h 10000"/>
              <a:gd name="connsiteX5" fmla="*/ 9846 w 10000"/>
              <a:gd name="connsiteY5" fmla="*/ 8022 h 10000"/>
              <a:gd name="connsiteX6" fmla="*/ 3468 w 10000"/>
              <a:gd name="connsiteY6" fmla="*/ 8399 h 10000"/>
              <a:gd name="connsiteX7" fmla="*/ 3538 w 10000"/>
              <a:gd name="connsiteY7" fmla="*/ 9610 h 10000"/>
              <a:gd name="connsiteX8" fmla="*/ 2600 w 10000"/>
              <a:gd name="connsiteY8" fmla="*/ 10000 h 10000"/>
              <a:gd name="connsiteX9" fmla="*/ 1832 w 10000"/>
              <a:gd name="connsiteY9" fmla="*/ 8580 h 10000"/>
              <a:gd name="connsiteX10" fmla="*/ 1364 w 10000"/>
              <a:gd name="connsiteY10" fmla="*/ 9749 h 10000"/>
              <a:gd name="connsiteX11" fmla="*/ 554 w 10000"/>
              <a:gd name="connsiteY11" fmla="*/ 9610 h 10000"/>
              <a:gd name="connsiteX12" fmla="*/ 298 w 10000"/>
              <a:gd name="connsiteY12" fmla="*/ 8468 h 10000"/>
              <a:gd name="connsiteX13" fmla="*/ 43 w 10000"/>
              <a:gd name="connsiteY13" fmla="*/ 7493 h 10000"/>
              <a:gd name="connsiteX14" fmla="*/ 0 w 10000"/>
              <a:gd name="connsiteY14" fmla="*/ 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00" h="10000">
                <a:moveTo>
                  <a:pt x="0" y="501"/>
                </a:moveTo>
                <a:lnTo>
                  <a:pt x="6437" y="0"/>
                </a:lnTo>
                <a:lnTo>
                  <a:pt x="8482" y="4624"/>
                </a:lnTo>
                <a:lnTo>
                  <a:pt x="10000" y="5304"/>
                </a:lnTo>
                <a:lnTo>
                  <a:pt x="8738" y="6741"/>
                </a:lnTo>
                <a:lnTo>
                  <a:pt x="9846" y="8022"/>
                </a:lnTo>
                <a:lnTo>
                  <a:pt x="3468" y="8399"/>
                </a:lnTo>
                <a:cubicBezTo>
                  <a:pt x="3554" y="8770"/>
                  <a:pt x="3452" y="9239"/>
                  <a:pt x="3538" y="9610"/>
                </a:cubicBezTo>
                <a:lnTo>
                  <a:pt x="2600" y="10000"/>
                </a:lnTo>
                <a:lnTo>
                  <a:pt x="1832" y="8580"/>
                </a:lnTo>
                <a:lnTo>
                  <a:pt x="1364" y="9749"/>
                </a:lnTo>
                <a:lnTo>
                  <a:pt x="554" y="9610"/>
                </a:lnTo>
                <a:cubicBezTo>
                  <a:pt x="469" y="9229"/>
                  <a:pt x="383" y="8849"/>
                  <a:pt x="298" y="8468"/>
                </a:cubicBezTo>
                <a:lnTo>
                  <a:pt x="43" y="7493"/>
                </a:lnTo>
                <a:cubicBezTo>
                  <a:pt x="29" y="5162"/>
                  <a:pt x="14" y="2832"/>
                  <a:pt x="0" y="501"/>
                </a:cubicBez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50" name="Freeform 45"/>
          <p:cNvSpPr>
            <a:spLocks/>
          </p:cNvSpPr>
          <p:nvPr/>
        </p:nvSpPr>
        <p:spPr bwMode="auto">
          <a:xfrm>
            <a:off x="5570538" y="4332123"/>
            <a:ext cx="461962" cy="823912"/>
          </a:xfrm>
          <a:custGeom>
            <a:avLst/>
            <a:gdLst>
              <a:gd name="connsiteX0" fmla="*/ 2843 w 9951"/>
              <a:gd name="connsiteY0" fmla="*/ 336 h 9972"/>
              <a:gd name="connsiteX1" fmla="*/ 0 w 9951"/>
              <a:gd name="connsiteY1" fmla="*/ 3137 h 9972"/>
              <a:gd name="connsiteX2" fmla="*/ 441 w 9951"/>
              <a:gd name="connsiteY2" fmla="*/ 4454 h 9972"/>
              <a:gd name="connsiteX3" fmla="*/ 2010 w 9951"/>
              <a:gd name="connsiteY3" fmla="*/ 6246 h 9972"/>
              <a:gd name="connsiteX4" fmla="*/ 784 w 9951"/>
              <a:gd name="connsiteY4" fmla="*/ 8039 h 9972"/>
              <a:gd name="connsiteX5" fmla="*/ 294 w 9951"/>
              <a:gd name="connsiteY5" fmla="*/ 8992 h 9972"/>
              <a:gd name="connsiteX6" fmla="*/ 6127 w 9951"/>
              <a:gd name="connsiteY6" fmla="*/ 8599 h 9972"/>
              <a:gd name="connsiteX7" fmla="*/ 6373 w 9951"/>
              <a:gd name="connsiteY7" fmla="*/ 9832 h 9972"/>
              <a:gd name="connsiteX8" fmla="*/ 7500 w 9951"/>
              <a:gd name="connsiteY8" fmla="*/ 9972 h 9972"/>
              <a:gd name="connsiteX9" fmla="*/ 7794 w 9951"/>
              <a:gd name="connsiteY9" fmla="*/ 9356 h 9972"/>
              <a:gd name="connsiteX10" fmla="*/ 9951 w 9951"/>
              <a:gd name="connsiteY10" fmla="*/ 9160 h 9972"/>
              <a:gd name="connsiteX11" fmla="*/ 9461 w 9951"/>
              <a:gd name="connsiteY11" fmla="*/ 7171 h 9972"/>
              <a:gd name="connsiteX12" fmla="*/ 9363 w 9951"/>
              <a:gd name="connsiteY12" fmla="*/ 0 h 9972"/>
              <a:gd name="connsiteX13" fmla="*/ 2843 w 9951"/>
              <a:gd name="connsiteY13" fmla="*/ 336 h 9972"/>
              <a:gd name="connsiteX0" fmla="*/ 2985 w 10128"/>
              <a:gd name="connsiteY0" fmla="*/ 337 h 10000"/>
              <a:gd name="connsiteX1" fmla="*/ 0 w 10128"/>
              <a:gd name="connsiteY1" fmla="*/ 3048 h 10000"/>
              <a:gd name="connsiteX2" fmla="*/ 571 w 10128"/>
              <a:gd name="connsiteY2" fmla="*/ 4467 h 10000"/>
              <a:gd name="connsiteX3" fmla="*/ 2148 w 10128"/>
              <a:gd name="connsiteY3" fmla="*/ 6264 h 10000"/>
              <a:gd name="connsiteX4" fmla="*/ 916 w 10128"/>
              <a:gd name="connsiteY4" fmla="*/ 8062 h 10000"/>
              <a:gd name="connsiteX5" fmla="*/ 423 w 10128"/>
              <a:gd name="connsiteY5" fmla="*/ 9017 h 10000"/>
              <a:gd name="connsiteX6" fmla="*/ 6285 w 10128"/>
              <a:gd name="connsiteY6" fmla="*/ 8623 h 10000"/>
              <a:gd name="connsiteX7" fmla="*/ 6532 w 10128"/>
              <a:gd name="connsiteY7" fmla="*/ 9860 h 10000"/>
              <a:gd name="connsiteX8" fmla="*/ 7665 w 10128"/>
              <a:gd name="connsiteY8" fmla="*/ 10000 h 10000"/>
              <a:gd name="connsiteX9" fmla="*/ 7960 w 10128"/>
              <a:gd name="connsiteY9" fmla="*/ 9382 h 10000"/>
              <a:gd name="connsiteX10" fmla="*/ 10128 w 10128"/>
              <a:gd name="connsiteY10" fmla="*/ 9186 h 10000"/>
              <a:gd name="connsiteX11" fmla="*/ 9636 w 10128"/>
              <a:gd name="connsiteY11" fmla="*/ 7191 h 10000"/>
              <a:gd name="connsiteX12" fmla="*/ 9537 w 10128"/>
              <a:gd name="connsiteY12" fmla="*/ 0 h 10000"/>
              <a:gd name="connsiteX13" fmla="*/ 2985 w 10128"/>
              <a:gd name="connsiteY13" fmla="*/ 337 h 10000"/>
              <a:gd name="connsiteX0" fmla="*/ 2985 w 10128"/>
              <a:gd name="connsiteY0" fmla="*/ 337 h 10000"/>
              <a:gd name="connsiteX1" fmla="*/ 0 w 10128"/>
              <a:gd name="connsiteY1" fmla="*/ 3048 h 10000"/>
              <a:gd name="connsiteX2" fmla="*/ 571 w 10128"/>
              <a:gd name="connsiteY2" fmla="*/ 4467 h 10000"/>
              <a:gd name="connsiteX3" fmla="*/ 2148 w 10128"/>
              <a:gd name="connsiteY3" fmla="*/ 6264 h 10000"/>
              <a:gd name="connsiteX4" fmla="*/ 916 w 10128"/>
              <a:gd name="connsiteY4" fmla="*/ 8062 h 10000"/>
              <a:gd name="connsiteX5" fmla="*/ 423 w 10128"/>
              <a:gd name="connsiteY5" fmla="*/ 9017 h 10000"/>
              <a:gd name="connsiteX6" fmla="*/ 6285 w 10128"/>
              <a:gd name="connsiteY6" fmla="*/ 8623 h 10000"/>
              <a:gd name="connsiteX7" fmla="*/ 6532 w 10128"/>
              <a:gd name="connsiteY7" fmla="*/ 9860 h 10000"/>
              <a:gd name="connsiteX8" fmla="*/ 7665 w 10128"/>
              <a:gd name="connsiteY8" fmla="*/ 10000 h 10000"/>
              <a:gd name="connsiteX9" fmla="*/ 7960 w 10128"/>
              <a:gd name="connsiteY9" fmla="*/ 9382 h 10000"/>
              <a:gd name="connsiteX10" fmla="*/ 10128 w 10128"/>
              <a:gd name="connsiteY10" fmla="*/ 9186 h 10000"/>
              <a:gd name="connsiteX11" fmla="*/ 9636 w 10128"/>
              <a:gd name="connsiteY11" fmla="*/ 7191 h 10000"/>
              <a:gd name="connsiteX12" fmla="*/ 9537 w 10128"/>
              <a:gd name="connsiteY12" fmla="*/ 0 h 10000"/>
              <a:gd name="connsiteX13" fmla="*/ 3071 w 10128"/>
              <a:gd name="connsiteY13" fmla="*/ 337 h 10000"/>
              <a:gd name="connsiteX0" fmla="*/ 2985 w 10128"/>
              <a:gd name="connsiteY0" fmla="*/ 337 h 10000"/>
              <a:gd name="connsiteX1" fmla="*/ 0 w 10128"/>
              <a:gd name="connsiteY1" fmla="*/ 3048 h 10000"/>
              <a:gd name="connsiteX2" fmla="*/ 571 w 10128"/>
              <a:gd name="connsiteY2" fmla="*/ 4467 h 10000"/>
              <a:gd name="connsiteX3" fmla="*/ 2148 w 10128"/>
              <a:gd name="connsiteY3" fmla="*/ 6264 h 10000"/>
              <a:gd name="connsiteX4" fmla="*/ 916 w 10128"/>
              <a:gd name="connsiteY4" fmla="*/ 8062 h 10000"/>
              <a:gd name="connsiteX5" fmla="*/ 423 w 10128"/>
              <a:gd name="connsiteY5" fmla="*/ 9017 h 10000"/>
              <a:gd name="connsiteX6" fmla="*/ 6285 w 10128"/>
              <a:gd name="connsiteY6" fmla="*/ 8623 h 10000"/>
              <a:gd name="connsiteX7" fmla="*/ 6532 w 10128"/>
              <a:gd name="connsiteY7" fmla="*/ 9860 h 10000"/>
              <a:gd name="connsiteX8" fmla="*/ 7665 w 10128"/>
              <a:gd name="connsiteY8" fmla="*/ 10000 h 10000"/>
              <a:gd name="connsiteX9" fmla="*/ 7960 w 10128"/>
              <a:gd name="connsiteY9" fmla="*/ 9382 h 10000"/>
              <a:gd name="connsiteX10" fmla="*/ 10128 w 10128"/>
              <a:gd name="connsiteY10" fmla="*/ 9186 h 10000"/>
              <a:gd name="connsiteX11" fmla="*/ 9636 w 10128"/>
              <a:gd name="connsiteY11" fmla="*/ 7191 h 10000"/>
              <a:gd name="connsiteX12" fmla="*/ 9537 w 10128"/>
              <a:gd name="connsiteY12" fmla="*/ 0 h 10000"/>
              <a:gd name="connsiteX13" fmla="*/ 2814 w 10128"/>
              <a:gd name="connsiteY13" fmla="*/ 337 h 10000"/>
              <a:gd name="connsiteX0" fmla="*/ 2942 w 10128"/>
              <a:gd name="connsiteY0" fmla="*/ 410 h 10000"/>
              <a:gd name="connsiteX1" fmla="*/ 0 w 10128"/>
              <a:gd name="connsiteY1" fmla="*/ 3048 h 10000"/>
              <a:gd name="connsiteX2" fmla="*/ 571 w 10128"/>
              <a:gd name="connsiteY2" fmla="*/ 4467 h 10000"/>
              <a:gd name="connsiteX3" fmla="*/ 2148 w 10128"/>
              <a:gd name="connsiteY3" fmla="*/ 6264 h 10000"/>
              <a:gd name="connsiteX4" fmla="*/ 916 w 10128"/>
              <a:gd name="connsiteY4" fmla="*/ 8062 h 10000"/>
              <a:gd name="connsiteX5" fmla="*/ 423 w 10128"/>
              <a:gd name="connsiteY5" fmla="*/ 9017 h 10000"/>
              <a:gd name="connsiteX6" fmla="*/ 6285 w 10128"/>
              <a:gd name="connsiteY6" fmla="*/ 8623 h 10000"/>
              <a:gd name="connsiteX7" fmla="*/ 6532 w 10128"/>
              <a:gd name="connsiteY7" fmla="*/ 9860 h 10000"/>
              <a:gd name="connsiteX8" fmla="*/ 7665 w 10128"/>
              <a:gd name="connsiteY8" fmla="*/ 10000 h 10000"/>
              <a:gd name="connsiteX9" fmla="*/ 7960 w 10128"/>
              <a:gd name="connsiteY9" fmla="*/ 9382 h 10000"/>
              <a:gd name="connsiteX10" fmla="*/ 10128 w 10128"/>
              <a:gd name="connsiteY10" fmla="*/ 9186 h 10000"/>
              <a:gd name="connsiteX11" fmla="*/ 9636 w 10128"/>
              <a:gd name="connsiteY11" fmla="*/ 7191 h 10000"/>
              <a:gd name="connsiteX12" fmla="*/ 9537 w 10128"/>
              <a:gd name="connsiteY12" fmla="*/ 0 h 10000"/>
              <a:gd name="connsiteX13" fmla="*/ 2814 w 10128"/>
              <a:gd name="connsiteY13" fmla="*/ 337 h 10000"/>
              <a:gd name="connsiteX0" fmla="*/ 2942 w 10128"/>
              <a:gd name="connsiteY0" fmla="*/ 410 h 10000"/>
              <a:gd name="connsiteX1" fmla="*/ 0 w 10128"/>
              <a:gd name="connsiteY1" fmla="*/ 3048 h 10000"/>
              <a:gd name="connsiteX2" fmla="*/ 571 w 10128"/>
              <a:gd name="connsiteY2" fmla="*/ 4467 h 10000"/>
              <a:gd name="connsiteX3" fmla="*/ 2148 w 10128"/>
              <a:gd name="connsiteY3" fmla="*/ 6264 h 10000"/>
              <a:gd name="connsiteX4" fmla="*/ 916 w 10128"/>
              <a:gd name="connsiteY4" fmla="*/ 8062 h 10000"/>
              <a:gd name="connsiteX5" fmla="*/ 423 w 10128"/>
              <a:gd name="connsiteY5" fmla="*/ 9017 h 10000"/>
              <a:gd name="connsiteX6" fmla="*/ 6285 w 10128"/>
              <a:gd name="connsiteY6" fmla="*/ 8623 h 10000"/>
              <a:gd name="connsiteX7" fmla="*/ 6532 w 10128"/>
              <a:gd name="connsiteY7" fmla="*/ 9860 h 10000"/>
              <a:gd name="connsiteX8" fmla="*/ 7665 w 10128"/>
              <a:gd name="connsiteY8" fmla="*/ 10000 h 10000"/>
              <a:gd name="connsiteX9" fmla="*/ 7960 w 10128"/>
              <a:gd name="connsiteY9" fmla="*/ 9382 h 10000"/>
              <a:gd name="connsiteX10" fmla="*/ 10128 w 10128"/>
              <a:gd name="connsiteY10" fmla="*/ 9186 h 10000"/>
              <a:gd name="connsiteX11" fmla="*/ 9636 w 10128"/>
              <a:gd name="connsiteY11" fmla="*/ 7191 h 10000"/>
              <a:gd name="connsiteX12" fmla="*/ 9537 w 10128"/>
              <a:gd name="connsiteY12" fmla="*/ 0 h 10000"/>
              <a:gd name="connsiteX13" fmla="*/ 3071 w 10128"/>
              <a:gd name="connsiteY13" fmla="*/ 386 h 10000"/>
              <a:gd name="connsiteX0" fmla="*/ 2942 w 10128"/>
              <a:gd name="connsiteY0" fmla="*/ 483 h 10073"/>
              <a:gd name="connsiteX1" fmla="*/ 0 w 10128"/>
              <a:gd name="connsiteY1" fmla="*/ 3121 h 10073"/>
              <a:gd name="connsiteX2" fmla="*/ 571 w 10128"/>
              <a:gd name="connsiteY2" fmla="*/ 4540 h 10073"/>
              <a:gd name="connsiteX3" fmla="*/ 2148 w 10128"/>
              <a:gd name="connsiteY3" fmla="*/ 6337 h 10073"/>
              <a:gd name="connsiteX4" fmla="*/ 916 w 10128"/>
              <a:gd name="connsiteY4" fmla="*/ 8135 h 10073"/>
              <a:gd name="connsiteX5" fmla="*/ 423 w 10128"/>
              <a:gd name="connsiteY5" fmla="*/ 9090 h 10073"/>
              <a:gd name="connsiteX6" fmla="*/ 6285 w 10128"/>
              <a:gd name="connsiteY6" fmla="*/ 8696 h 10073"/>
              <a:gd name="connsiteX7" fmla="*/ 6532 w 10128"/>
              <a:gd name="connsiteY7" fmla="*/ 9933 h 10073"/>
              <a:gd name="connsiteX8" fmla="*/ 7665 w 10128"/>
              <a:gd name="connsiteY8" fmla="*/ 10073 h 10073"/>
              <a:gd name="connsiteX9" fmla="*/ 7960 w 10128"/>
              <a:gd name="connsiteY9" fmla="*/ 9455 h 10073"/>
              <a:gd name="connsiteX10" fmla="*/ 10128 w 10128"/>
              <a:gd name="connsiteY10" fmla="*/ 9259 h 10073"/>
              <a:gd name="connsiteX11" fmla="*/ 9636 w 10128"/>
              <a:gd name="connsiteY11" fmla="*/ 7264 h 10073"/>
              <a:gd name="connsiteX12" fmla="*/ 9451 w 10128"/>
              <a:gd name="connsiteY12" fmla="*/ 0 h 10073"/>
              <a:gd name="connsiteX13" fmla="*/ 3071 w 10128"/>
              <a:gd name="connsiteY13" fmla="*/ 459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128" h="10073">
                <a:moveTo>
                  <a:pt x="2942" y="483"/>
                </a:moveTo>
                <a:lnTo>
                  <a:pt x="0" y="3121"/>
                </a:lnTo>
                <a:lnTo>
                  <a:pt x="571" y="4540"/>
                </a:lnTo>
                <a:lnTo>
                  <a:pt x="2148" y="6337"/>
                </a:lnTo>
                <a:lnTo>
                  <a:pt x="916" y="8135"/>
                </a:lnTo>
                <a:lnTo>
                  <a:pt x="423" y="9090"/>
                </a:lnTo>
                <a:lnTo>
                  <a:pt x="6285" y="8696"/>
                </a:lnTo>
                <a:cubicBezTo>
                  <a:pt x="6367" y="9108"/>
                  <a:pt x="6450" y="9521"/>
                  <a:pt x="6532" y="9933"/>
                </a:cubicBezTo>
                <a:lnTo>
                  <a:pt x="7665" y="10073"/>
                </a:lnTo>
                <a:lnTo>
                  <a:pt x="7960" y="9455"/>
                </a:lnTo>
                <a:lnTo>
                  <a:pt x="10128" y="9259"/>
                </a:lnTo>
                <a:lnTo>
                  <a:pt x="9636" y="7264"/>
                </a:lnTo>
                <a:cubicBezTo>
                  <a:pt x="9602" y="4867"/>
                  <a:pt x="9484" y="2397"/>
                  <a:pt x="9451" y="0"/>
                </a:cubicBezTo>
                <a:lnTo>
                  <a:pt x="3071" y="459"/>
                </a:lnTo>
              </a:path>
            </a:pathLst>
          </a:custGeom>
          <a:solidFill>
            <a:srgbClr val="057CFF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51" name="Freeform 23"/>
          <p:cNvSpPr>
            <a:spLocks/>
          </p:cNvSpPr>
          <p:nvPr/>
        </p:nvSpPr>
        <p:spPr bwMode="auto">
          <a:xfrm>
            <a:off x="6651625" y="4144798"/>
            <a:ext cx="652463" cy="536575"/>
          </a:xfrm>
          <a:custGeom>
            <a:avLst/>
            <a:gdLst>
              <a:gd name="connsiteX0" fmla="*/ 375 w 9966"/>
              <a:gd name="connsiteY0" fmla="*/ 1767 h 9957"/>
              <a:gd name="connsiteX1" fmla="*/ 1160 w 9966"/>
              <a:gd name="connsiteY1" fmla="*/ 819 h 9957"/>
              <a:gd name="connsiteX2" fmla="*/ 4164 w 9966"/>
              <a:gd name="connsiteY2" fmla="*/ 0 h 9957"/>
              <a:gd name="connsiteX3" fmla="*/ 5051 w 9966"/>
              <a:gd name="connsiteY3" fmla="*/ 560 h 9957"/>
              <a:gd name="connsiteX4" fmla="*/ 6997 w 9966"/>
              <a:gd name="connsiteY4" fmla="*/ 129 h 9957"/>
              <a:gd name="connsiteX5" fmla="*/ 8567 w 9966"/>
              <a:gd name="connsiteY5" fmla="*/ 1552 h 9957"/>
              <a:gd name="connsiteX6" fmla="*/ 9966 w 9966"/>
              <a:gd name="connsiteY6" fmla="*/ 2672 h 9957"/>
              <a:gd name="connsiteX7" fmla="*/ 9181 w 9966"/>
              <a:gd name="connsiteY7" fmla="*/ 5647 h 9957"/>
              <a:gd name="connsiteX8" fmla="*/ 7986 w 9966"/>
              <a:gd name="connsiteY8" fmla="*/ 7155 h 9957"/>
              <a:gd name="connsiteX9" fmla="*/ 6655 w 9966"/>
              <a:gd name="connsiteY9" fmla="*/ 7629 h 9957"/>
              <a:gd name="connsiteX10" fmla="*/ 6928 w 9966"/>
              <a:gd name="connsiteY10" fmla="*/ 8836 h 9957"/>
              <a:gd name="connsiteX11" fmla="*/ 6109 w 9966"/>
              <a:gd name="connsiteY11" fmla="*/ 9957 h 9957"/>
              <a:gd name="connsiteX12" fmla="*/ 4573 w 9966"/>
              <a:gd name="connsiteY12" fmla="*/ 7155 h 9957"/>
              <a:gd name="connsiteX13" fmla="*/ 648 w 9966"/>
              <a:gd name="connsiteY13" fmla="*/ 2672 h 9957"/>
              <a:gd name="connsiteX14" fmla="*/ 0 w 9966"/>
              <a:gd name="connsiteY14" fmla="*/ 2672 h 9957"/>
              <a:gd name="connsiteX15" fmla="*/ 375 w 9966"/>
              <a:gd name="connsiteY15" fmla="*/ 1767 h 9957"/>
              <a:gd name="connsiteX0" fmla="*/ 376 w 10000"/>
              <a:gd name="connsiteY0" fmla="*/ 1775 h 10000"/>
              <a:gd name="connsiteX1" fmla="*/ 1164 w 10000"/>
              <a:gd name="connsiteY1" fmla="*/ 823 h 10000"/>
              <a:gd name="connsiteX2" fmla="*/ 4178 w 10000"/>
              <a:gd name="connsiteY2" fmla="*/ 0 h 10000"/>
              <a:gd name="connsiteX3" fmla="*/ 5068 w 10000"/>
              <a:gd name="connsiteY3" fmla="*/ 562 h 10000"/>
              <a:gd name="connsiteX4" fmla="*/ 7021 w 10000"/>
              <a:gd name="connsiteY4" fmla="*/ 130 h 10000"/>
              <a:gd name="connsiteX5" fmla="*/ 8596 w 10000"/>
              <a:gd name="connsiteY5" fmla="*/ 1559 h 10000"/>
              <a:gd name="connsiteX6" fmla="*/ 10000 w 10000"/>
              <a:gd name="connsiteY6" fmla="*/ 2684 h 10000"/>
              <a:gd name="connsiteX7" fmla="*/ 9212 w 10000"/>
              <a:gd name="connsiteY7" fmla="*/ 5671 h 10000"/>
              <a:gd name="connsiteX8" fmla="*/ 8013 w 10000"/>
              <a:gd name="connsiteY8" fmla="*/ 7186 h 10000"/>
              <a:gd name="connsiteX9" fmla="*/ 6678 w 10000"/>
              <a:gd name="connsiteY9" fmla="*/ 7662 h 10000"/>
              <a:gd name="connsiteX10" fmla="*/ 6952 w 10000"/>
              <a:gd name="connsiteY10" fmla="*/ 8874 h 10000"/>
              <a:gd name="connsiteX11" fmla="*/ 6130 w 10000"/>
              <a:gd name="connsiteY11" fmla="*/ 10000 h 10000"/>
              <a:gd name="connsiteX12" fmla="*/ 4589 w 10000"/>
              <a:gd name="connsiteY12" fmla="*/ 7186 h 10000"/>
              <a:gd name="connsiteX13" fmla="*/ 650 w 10000"/>
              <a:gd name="connsiteY13" fmla="*/ 2684 h 10000"/>
              <a:gd name="connsiteX14" fmla="*/ 0 w 10000"/>
              <a:gd name="connsiteY14" fmla="*/ 2684 h 10000"/>
              <a:gd name="connsiteX15" fmla="*/ 227 w 10000"/>
              <a:gd name="connsiteY15" fmla="*/ 1888 h 10000"/>
              <a:gd name="connsiteX0" fmla="*/ 137 w 10000"/>
              <a:gd name="connsiteY0" fmla="*/ 2001 h 10000"/>
              <a:gd name="connsiteX1" fmla="*/ 1164 w 10000"/>
              <a:gd name="connsiteY1" fmla="*/ 823 h 10000"/>
              <a:gd name="connsiteX2" fmla="*/ 4178 w 10000"/>
              <a:gd name="connsiteY2" fmla="*/ 0 h 10000"/>
              <a:gd name="connsiteX3" fmla="*/ 5068 w 10000"/>
              <a:gd name="connsiteY3" fmla="*/ 562 h 10000"/>
              <a:gd name="connsiteX4" fmla="*/ 7021 w 10000"/>
              <a:gd name="connsiteY4" fmla="*/ 130 h 10000"/>
              <a:gd name="connsiteX5" fmla="*/ 8596 w 10000"/>
              <a:gd name="connsiteY5" fmla="*/ 1559 h 10000"/>
              <a:gd name="connsiteX6" fmla="*/ 10000 w 10000"/>
              <a:gd name="connsiteY6" fmla="*/ 2684 h 10000"/>
              <a:gd name="connsiteX7" fmla="*/ 9212 w 10000"/>
              <a:gd name="connsiteY7" fmla="*/ 5671 h 10000"/>
              <a:gd name="connsiteX8" fmla="*/ 8013 w 10000"/>
              <a:gd name="connsiteY8" fmla="*/ 7186 h 10000"/>
              <a:gd name="connsiteX9" fmla="*/ 6678 w 10000"/>
              <a:gd name="connsiteY9" fmla="*/ 7662 h 10000"/>
              <a:gd name="connsiteX10" fmla="*/ 6952 w 10000"/>
              <a:gd name="connsiteY10" fmla="*/ 8874 h 10000"/>
              <a:gd name="connsiteX11" fmla="*/ 6130 w 10000"/>
              <a:gd name="connsiteY11" fmla="*/ 10000 h 10000"/>
              <a:gd name="connsiteX12" fmla="*/ 4589 w 10000"/>
              <a:gd name="connsiteY12" fmla="*/ 7186 h 10000"/>
              <a:gd name="connsiteX13" fmla="*/ 650 w 10000"/>
              <a:gd name="connsiteY13" fmla="*/ 2684 h 10000"/>
              <a:gd name="connsiteX14" fmla="*/ 0 w 10000"/>
              <a:gd name="connsiteY14" fmla="*/ 2684 h 10000"/>
              <a:gd name="connsiteX15" fmla="*/ 227 w 10000"/>
              <a:gd name="connsiteY15" fmla="*/ 1888 h 10000"/>
              <a:gd name="connsiteX0" fmla="*/ 77 w 9940"/>
              <a:gd name="connsiteY0" fmla="*/ 2001 h 10000"/>
              <a:gd name="connsiteX1" fmla="*/ 1104 w 9940"/>
              <a:gd name="connsiteY1" fmla="*/ 823 h 10000"/>
              <a:gd name="connsiteX2" fmla="*/ 4118 w 9940"/>
              <a:gd name="connsiteY2" fmla="*/ 0 h 10000"/>
              <a:gd name="connsiteX3" fmla="*/ 5008 w 9940"/>
              <a:gd name="connsiteY3" fmla="*/ 562 h 10000"/>
              <a:gd name="connsiteX4" fmla="*/ 6961 w 9940"/>
              <a:gd name="connsiteY4" fmla="*/ 130 h 10000"/>
              <a:gd name="connsiteX5" fmla="*/ 8536 w 9940"/>
              <a:gd name="connsiteY5" fmla="*/ 1559 h 10000"/>
              <a:gd name="connsiteX6" fmla="*/ 9940 w 9940"/>
              <a:gd name="connsiteY6" fmla="*/ 2684 h 10000"/>
              <a:gd name="connsiteX7" fmla="*/ 9152 w 9940"/>
              <a:gd name="connsiteY7" fmla="*/ 5671 h 10000"/>
              <a:gd name="connsiteX8" fmla="*/ 7953 w 9940"/>
              <a:gd name="connsiteY8" fmla="*/ 7186 h 10000"/>
              <a:gd name="connsiteX9" fmla="*/ 6618 w 9940"/>
              <a:gd name="connsiteY9" fmla="*/ 7662 h 10000"/>
              <a:gd name="connsiteX10" fmla="*/ 6892 w 9940"/>
              <a:gd name="connsiteY10" fmla="*/ 8874 h 10000"/>
              <a:gd name="connsiteX11" fmla="*/ 6070 w 9940"/>
              <a:gd name="connsiteY11" fmla="*/ 10000 h 10000"/>
              <a:gd name="connsiteX12" fmla="*/ 4529 w 9940"/>
              <a:gd name="connsiteY12" fmla="*/ 7186 h 10000"/>
              <a:gd name="connsiteX13" fmla="*/ 590 w 9940"/>
              <a:gd name="connsiteY13" fmla="*/ 2684 h 10000"/>
              <a:gd name="connsiteX14" fmla="*/ 0 w 9940"/>
              <a:gd name="connsiteY14" fmla="*/ 2759 h 10000"/>
              <a:gd name="connsiteX15" fmla="*/ 167 w 9940"/>
              <a:gd name="connsiteY15" fmla="*/ 1888 h 10000"/>
              <a:gd name="connsiteX0" fmla="*/ 77 w 10000"/>
              <a:gd name="connsiteY0" fmla="*/ 2001 h 10000"/>
              <a:gd name="connsiteX1" fmla="*/ 1111 w 10000"/>
              <a:gd name="connsiteY1" fmla="*/ 823 h 10000"/>
              <a:gd name="connsiteX2" fmla="*/ 4143 w 10000"/>
              <a:gd name="connsiteY2" fmla="*/ 0 h 10000"/>
              <a:gd name="connsiteX3" fmla="*/ 5098 w 10000"/>
              <a:gd name="connsiteY3" fmla="*/ 449 h 10000"/>
              <a:gd name="connsiteX4" fmla="*/ 7003 w 10000"/>
              <a:gd name="connsiteY4" fmla="*/ 130 h 10000"/>
              <a:gd name="connsiteX5" fmla="*/ 8588 w 10000"/>
              <a:gd name="connsiteY5" fmla="*/ 1559 h 10000"/>
              <a:gd name="connsiteX6" fmla="*/ 10000 w 10000"/>
              <a:gd name="connsiteY6" fmla="*/ 2684 h 10000"/>
              <a:gd name="connsiteX7" fmla="*/ 9207 w 10000"/>
              <a:gd name="connsiteY7" fmla="*/ 5671 h 10000"/>
              <a:gd name="connsiteX8" fmla="*/ 8001 w 10000"/>
              <a:gd name="connsiteY8" fmla="*/ 7186 h 10000"/>
              <a:gd name="connsiteX9" fmla="*/ 6658 w 10000"/>
              <a:gd name="connsiteY9" fmla="*/ 7662 h 10000"/>
              <a:gd name="connsiteX10" fmla="*/ 6934 w 10000"/>
              <a:gd name="connsiteY10" fmla="*/ 8874 h 10000"/>
              <a:gd name="connsiteX11" fmla="*/ 6107 w 10000"/>
              <a:gd name="connsiteY11" fmla="*/ 10000 h 10000"/>
              <a:gd name="connsiteX12" fmla="*/ 4556 w 10000"/>
              <a:gd name="connsiteY12" fmla="*/ 7186 h 10000"/>
              <a:gd name="connsiteX13" fmla="*/ 594 w 10000"/>
              <a:gd name="connsiteY13" fmla="*/ 2684 h 10000"/>
              <a:gd name="connsiteX14" fmla="*/ 0 w 10000"/>
              <a:gd name="connsiteY14" fmla="*/ 2759 h 10000"/>
              <a:gd name="connsiteX15" fmla="*/ 168 w 10000"/>
              <a:gd name="connsiteY15" fmla="*/ 1888 h 10000"/>
              <a:gd name="connsiteX0" fmla="*/ 77 w 10000"/>
              <a:gd name="connsiteY0" fmla="*/ 2114 h 10113"/>
              <a:gd name="connsiteX1" fmla="*/ 1111 w 10000"/>
              <a:gd name="connsiteY1" fmla="*/ 936 h 10113"/>
              <a:gd name="connsiteX2" fmla="*/ 4173 w 10000"/>
              <a:gd name="connsiteY2" fmla="*/ 0 h 10113"/>
              <a:gd name="connsiteX3" fmla="*/ 5098 w 10000"/>
              <a:gd name="connsiteY3" fmla="*/ 562 h 10113"/>
              <a:gd name="connsiteX4" fmla="*/ 7003 w 10000"/>
              <a:gd name="connsiteY4" fmla="*/ 243 h 10113"/>
              <a:gd name="connsiteX5" fmla="*/ 8588 w 10000"/>
              <a:gd name="connsiteY5" fmla="*/ 1672 h 10113"/>
              <a:gd name="connsiteX6" fmla="*/ 10000 w 10000"/>
              <a:gd name="connsiteY6" fmla="*/ 2797 h 10113"/>
              <a:gd name="connsiteX7" fmla="*/ 9207 w 10000"/>
              <a:gd name="connsiteY7" fmla="*/ 5784 h 10113"/>
              <a:gd name="connsiteX8" fmla="*/ 8001 w 10000"/>
              <a:gd name="connsiteY8" fmla="*/ 7299 h 10113"/>
              <a:gd name="connsiteX9" fmla="*/ 6658 w 10000"/>
              <a:gd name="connsiteY9" fmla="*/ 7775 h 10113"/>
              <a:gd name="connsiteX10" fmla="*/ 6934 w 10000"/>
              <a:gd name="connsiteY10" fmla="*/ 8987 h 10113"/>
              <a:gd name="connsiteX11" fmla="*/ 6107 w 10000"/>
              <a:gd name="connsiteY11" fmla="*/ 10113 h 10113"/>
              <a:gd name="connsiteX12" fmla="*/ 4556 w 10000"/>
              <a:gd name="connsiteY12" fmla="*/ 7299 h 10113"/>
              <a:gd name="connsiteX13" fmla="*/ 594 w 10000"/>
              <a:gd name="connsiteY13" fmla="*/ 2797 h 10113"/>
              <a:gd name="connsiteX14" fmla="*/ 0 w 10000"/>
              <a:gd name="connsiteY14" fmla="*/ 2872 h 10113"/>
              <a:gd name="connsiteX15" fmla="*/ 168 w 10000"/>
              <a:gd name="connsiteY15" fmla="*/ 2001 h 10113"/>
              <a:gd name="connsiteX0" fmla="*/ 77 w 10030"/>
              <a:gd name="connsiteY0" fmla="*/ 2114 h 10113"/>
              <a:gd name="connsiteX1" fmla="*/ 1111 w 10030"/>
              <a:gd name="connsiteY1" fmla="*/ 936 h 10113"/>
              <a:gd name="connsiteX2" fmla="*/ 4173 w 10030"/>
              <a:gd name="connsiteY2" fmla="*/ 0 h 10113"/>
              <a:gd name="connsiteX3" fmla="*/ 5098 w 10030"/>
              <a:gd name="connsiteY3" fmla="*/ 562 h 10113"/>
              <a:gd name="connsiteX4" fmla="*/ 7003 w 10030"/>
              <a:gd name="connsiteY4" fmla="*/ 243 h 10113"/>
              <a:gd name="connsiteX5" fmla="*/ 8588 w 10030"/>
              <a:gd name="connsiteY5" fmla="*/ 1672 h 10113"/>
              <a:gd name="connsiteX6" fmla="*/ 10030 w 10030"/>
              <a:gd name="connsiteY6" fmla="*/ 2646 h 10113"/>
              <a:gd name="connsiteX7" fmla="*/ 9207 w 10030"/>
              <a:gd name="connsiteY7" fmla="*/ 5784 h 10113"/>
              <a:gd name="connsiteX8" fmla="*/ 8001 w 10030"/>
              <a:gd name="connsiteY8" fmla="*/ 7299 h 10113"/>
              <a:gd name="connsiteX9" fmla="*/ 6658 w 10030"/>
              <a:gd name="connsiteY9" fmla="*/ 7775 h 10113"/>
              <a:gd name="connsiteX10" fmla="*/ 6934 w 10030"/>
              <a:gd name="connsiteY10" fmla="*/ 8987 h 10113"/>
              <a:gd name="connsiteX11" fmla="*/ 6107 w 10030"/>
              <a:gd name="connsiteY11" fmla="*/ 10113 h 10113"/>
              <a:gd name="connsiteX12" fmla="*/ 4556 w 10030"/>
              <a:gd name="connsiteY12" fmla="*/ 7299 h 10113"/>
              <a:gd name="connsiteX13" fmla="*/ 594 w 10030"/>
              <a:gd name="connsiteY13" fmla="*/ 2797 h 10113"/>
              <a:gd name="connsiteX14" fmla="*/ 0 w 10030"/>
              <a:gd name="connsiteY14" fmla="*/ 2872 h 10113"/>
              <a:gd name="connsiteX15" fmla="*/ 168 w 10030"/>
              <a:gd name="connsiteY15" fmla="*/ 2001 h 10113"/>
              <a:gd name="connsiteX0" fmla="*/ 77 w 10030"/>
              <a:gd name="connsiteY0" fmla="*/ 2114 h 10113"/>
              <a:gd name="connsiteX1" fmla="*/ 1111 w 10030"/>
              <a:gd name="connsiteY1" fmla="*/ 936 h 10113"/>
              <a:gd name="connsiteX2" fmla="*/ 4173 w 10030"/>
              <a:gd name="connsiteY2" fmla="*/ 0 h 10113"/>
              <a:gd name="connsiteX3" fmla="*/ 5098 w 10030"/>
              <a:gd name="connsiteY3" fmla="*/ 562 h 10113"/>
              <a:gd name="connsiteX4" fmla="*/ 7003 w 10030"/>
              <a:gd name="connsiteY4" fmla="*/ 243 h 10113"/>
              <a:gd name="connsiteX5" fmla="*/ 10030 w 10030"/>
              <a:gd name="connsiteY5" fmla="*/ 2646 h 10113"/>
              <a:gd name="connsiteX6" fmla="*/ 9207 w 10030"/>
              <a:gd name="connsiteY6" fmla="*/ 5784 h 10113"/>
              <a:gd name="connsiteX7" fmla="*/ 8001 w 10030"/>
              <a:gd name="connsiteY7" fmla="*/ 7299 h 10113"/>
              <a:gd name="connsiteX8" fmla="*/ 6658 w 10030"/>
              <a:gd name="connsiteY8" fmla="*/ 7775 h 10113"/>
              <a:gd name="connsiteX9" fmla="*/ 6934 w 10030"/>
              <a:gd name="connsiteY9" fmla="*/ 8987 h 10113"/>
              <a:gd name="connsiteX10" fmla="*/ 6107 w 10030"/>
              <a:gd name="connsiteY10" fmla="*/ 10113 h 10113"/>
              <a:gd name="connsiteX11" fmla="*/ 4556 w 10030"/>
              <a:gd name="connsiteY11" fmla="*/ 7299 h 10113"/>
              <a:gd name="connsiteX12" fmla="*/ 594 w 10030"/>
              <a:gd name="connsiteY12" fmla="*/ 2797 h 10113"/>
              <a:gd name="connsiteX13" fmla="*/ 0 w 10030"/>
              <a:gd name="connsiteY13" fmla="*/ 2872 h 10113"/>
              <a:gd name="connsiteX14" fmla="*/ 168 w 10030"/>
              <a:gd name="connsiteY14" fmla="*/ 2001 h 1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30" h="10113">
                <a:moveTo>
                  <a:pt x="77" y="2114"/>
                </a:moveTo>
                <a:lnTo>
                  <a:pt x="1111" y="936"/>
                </a:lnTo>
                <a:lnTo>
                  <a:pt x="4173" y="0"/>
                </a:lnTo>
                <a:lnTo>
                  <a:pt x="5098" y="562"/>
                </a:lnTo>
                <a:lnTo>
                  <a:pt x="7003" y="243"/>
                </a:lnTo>
                <a:lnTo>
                  <a:pt x="10030" y="2646"/>
                </a:lnTo>
                <a:lnTo>
                  <a:pt x="9207" y="5784"/>
                </a:lnTo>
                <a:lnTo>
                  <a:pt x="8001" y="7299"/>
                </a:lnTo>
                <a:lnTo>
                  <a:pt x="6658" y="7775"/>
                </a:lnTo>
                <a:cubicBezTo>
                  <a:pt x="6749" y="8179"/>
                  <a:pt x="6842" y="8583"/>
                  <a:pt x="6934" y="8987"/>
                </a:cubicBezTo>
                <a:lnTo>
                  <a:pt x="6107" y="10113"/>
                </a:lnTo>
                <a:lnTo>
                  <a:pt x="4556" y="7299"/>
                </a:lnTo>
                <a:lnTo>
                  <a:pt x="594" y="2797"/>
                </a:lnTo>
                <a:cubicBezTo>
                  <a:pt x="375" y="2797"/>
                  <a:pt x="98" y="2759"/>
                  <a:pt x="0" y="2872"/>
                </a:cubicBezTo>
                <a:cubicBezTo>
                  <a:pt x="76" y="2607"/>
                  <a:pt x="92" y="2266"/>
                  <a:pt x="168" y="2001"/>
                </a:cubicBez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52" name="Freeform 55"/>
          <p:cNvSpPr>
            <a:spLocks/>
          </p:cNvSpPr>
          <p:nvPr/>
        </p:nvSpPr>
        <p:spPr bwMode="auto">
          <a:xfrm>
            <a:off x="6943725" y="3249448"/>
            <a:ext cx="647700" cy="269875"/>
          </a:xfrm>
          <a:custGeom>
            <a:avLst/>
            <a:gdLst>
              <a:gd name="connsiteX0" fmla="*/ 0 w 9965"/>
              <a:gd name="connsiteY0" fmla="*/ 3361 h 9916"/>
              <a:gd name="connsiteX1" fmla="*/ 7465 w 9965"/>
              <a:gd name="connsiteY1" fmla="*/ 0 h 9916"/>
              <a:gd name="connsiteX2" fmla="*/ 8646 w 9965"/>
              <a:gd name="connsiteY2" fmla="*/ 6807 h 9916"/>
              <a:gd name="connsiteX3" fmla="*/ 9931 w 9965"/>
              <a:gd name="connsiteY3" fmla="*/ 6050 h 9916"/>
              <a:gd name="connsiteX4" fmla="*/ 9965 w 9965"/>
              <a:gd name="connsiteY4" fmla="*/ 9496 h 9916"/>
              <a:gd name="connsiteX5" fmla="*/ 8924 w 9965"/>
              <a:gd name="connsiteY5" fmla="*/ 9916 h 9916"/>
              <a:gd name="connsiteX6" fmla="*/ 8021 w 9965"/>
              <a:gd name="connsiteY6" fmla="*/ 7731 h 9916"/>
              <a:gd name="connsiteX7" fmla="*/ 7465 w 9965"/>
              <a:gd name="connsiteY7" fmla="*/ 5042 h 9916"/>
              <a:gd name="connsiteX8" fmla="*/ 7326 w 9965"/>
              <a:gd name="connsiteY8" fmla="*/ 1261 h 9916"/>
              <a:gd name="connsiteX9" fmla="*/ 6910 w 9965"/>
              <a:gd name="connsiteY9" fmla="*/ 3109 h 9916"/>
              <a:gd name="connsiteX10" fmla="*/ 7431 w 9965"/>
              <a:gd name="connsiteY10" fmla="*/ 8739 h 9916"/>
              <a:gd name="connsiteX11" fmla="*/ 5092 w 9965"/>
              <a:gd name="connsiteY11" fmla="*/ 9432 h 9916"/>
              <a:gd name="connsiteX12" fmla="*/ 5139 w 9965"/>
              <a:gd name="connsiteY12" fmla="*/ 5462 h 9916"/>
              <a:gd name="connsiteX13" fmla="*/ 3819 w 9965"/>
              <a:gd name="connsiteY13" fmla="*/ 3697 h 9916"/>
              <a:gd name="connsiteX14" fmla="*/ 2674 w 9965"/>
              <a:gd name="connsiteY14" fmla="*/ 3193 h 9916"/>
              <a:gd name="connsiteX15" fmla="*/ 313 w 9965"/>
              <a:gd name="connsiteY15" fmla="*/ 6050 h 9916"/>
              <a:gd name="connsiteX16" fmla="*/ 0 w 9965"/>
              <a:gd name="connsiteY16" fmla="*/ 3361 h 9916"/>
              <a:gd name="connsiteX0" fmla="*/ 0 w 10000"/>
              <a:gd name="connsiteY0" fmla="*/ 3389 h 10000"/>
              <a:gd name="connsiteX1" fmla="*/ 7491 w 10000"/>
              <a:gd name="connsiteY1" fmla="*/ 0 h 10000"/>
              <a:gd name="connsiteX2" fmla="*/ 8676 w 10000"/>
              <a:gd name="connsiteY2" fmla="*/ 6865 h 10000"/>
              <a:gd name="connsiteX3" fmla="*/ 9966 w 10000"/>
              <a:gd name="connsiteY3" fmla="*/ 6101 h 10000"/>
              <a:gd name="connsiteX4" fmla="*/ 10000 w 10000"/>
              <a:gd name="connsiteY4" fmla="*/ 9576 h 10000"/>
              <a:gd name="connsiteX5" fmla="*/ 8955 w 10000"/>
              <a:gd name="connsiteY5" fmla="*/ 10000 h 10000"/>
              <a:gd name="connsiteX6" fmla="*/ 8049 w 10000"/>
              <a:gd name="connsiteY6" fmla="*/ 7796 h 10000"/>
              <a:gd name="connsiteX7" fmla="*/ 7491 w 10000"/>
              <a:gd name="connsiteY7" fmla="*/ 5085 h 10000"/>
              <a:gd name="connsiteX8" fmla="*/ 7352 w 10000"/>
              <a:gd name="connsiteY8" fmla="*/ 1272 h 10000"/>
              <a:gd name="connsiteX9" fmla="*/ 6934 w 10000"/>
              <a:gd name="connsiteY9" fmla="*/ 3135 h 10000"/>
              <a:gd name="connsiteX10" fmla="*/ 7457 w 10000"/>
              <a:gd name="connsiteY10" fmla="*/ 8813 h 10000"/>
              <a:gd name="connsiteX11" fmla="*/ 5110 w 10000"/>
              <a:gd name="connsiteY11" fmla="*/ 9512 h 10000"/>
              <a:gd name="connsiteX12" fmla="*/ 5127 w 10000"/>
              <a:gd name="connsiteY12" fmla="*/ 5583 h 10000"/>
              <a:gd name="connsiteX13" fmla="*/ 3832 w 10000"/>
              <a:gd name="connsiteY13" fmla="*/ 3728 h 10000"/>
              <a:gd name="connsiteX14" fmla="*/ 2683 w 10000"/>
              <a:gd name="connsiteY14" fmla="*/ 3220 h 10000"/>
              <a:gd name="connsiteX15" fmla="*/ 314 w 10000"/>
              <a:gd name="connsiteY15" fmla="*/ 6101 h 10000"/>
              <a:gd name="connsiteX16" fmla="*/ 0 w 10000"/>
              <a:gd name="connsiteY16" fmla="*/ 3389 h 10000"/>
              <a:gd name="connsiteX0" fmla="*/ 0 w 10000"/>
              <a:gd name="connsiteY0" fmla="*/ 3688 h 10299"/>
              <a:gd name="connsiteX1" fmla="*/ 7673 w 10000"/>
              <a:gd name="connsiteY1" fmla="*/ 0 h 10299"/>
              <a:gd name="connsiteX2" fmla="*/ 8676 w 10000"/>
              <a:gd name="connsiteY2" fmla="*/ 7164 h 10299"/>
              <a:gd name="connsiteX3" fmla="*/ 9966 w 10000"/>
              <a:gd name="connsiteY3" fmla="*/ 6400 h 10299"/>
              <a:gd name="connsiteX4" fmla="*/ 10000 w 10000"/>
              <a:gd name="connsiteY4" fmla="*/ 9875 h 10299"/>
              <a:gd name="connsiteX5" fmla="*/ 8955 w 10000"/>
              <a:gd name="connsiteY5" fmla="*/ 10299 h 10299"/>
              <a:gd name="connsiteX6" fmla="*/ 8049 w 10000"/>
              <a:gd name="connsiteY6" fmla="*/ 8095 h 10299"/>
              <a:gd name="connsiteX7" fmla="*/ 7491 w 10000"/>
              <a:gd name="connsiteY7" fmla="*/ 5384 h 10299"/>
              <a:gd name="connsiteX8" fmla="*/ 7352 w 10000"/>
              <a:gd name="connsiteY8" fmla="*/ 1571 h 10299"/>
              <a:gd name="connsiteX9" fmla="*/ 6934 w 10000"/>
              <a:gd name="connsiteY9" fmla="*/ 3434 h 10299"/>
              <a:gd name="connsiteX10" fmla="*/ 7457 w 10000"/>
              <a:gd name="connsiteY10" fmla="*/ 9112 h 10299"/>
              <a:gd name="connsiteX11" fmla="*/ 5110 w 10000"/>
              <a:gd name="connsiteY11" fmla="*/ 9811 h 10299"/>
              <a:gd name="connsiteX12" fmla="*/ 5127 w 10000"/>
              <a:gd name="connsiteY12" fmla="*/ 5882 h 10299"/>
              <a:gd name="connsiteX13" fmla="*/ 3832 w 10000"/>
              <a:gd name="connsiteY13" fmla="*/ 4027 h 10299"/>
              <a:gd name="connsiteX14" fmla="*/ 2683 w 10000"/>
              <a:gd name="connsiteY14" fmla="*/ 3519 h 10299"/>
              <a:gd name="connsiteX15" fmla="*/ 314 w 10000"/>
              <a:gd name="connsiteY15" fmla="*/ 6400 h 10299"/>
              <a:gd name="connsiteX16" fmla="*/ 0 w 10000"/>
              <a:gd name="connsiteY16" fmla="*/ 3688 h 10299"/>
              <a:gd name="connsiteX0" fmla="*/ 0 w 10000"/>
              <a:gd name="connsiteY0" fmla="*/ 3688 h 10299"/>
              <a:gd name="connsiteX1" fmla="*/ 7673 w 10000"/>
              <a:gd name="connsiteY1" fmla="*/ 0 h 10299"/>
              <a:gd name="connsiteX2" fmla="*/ 8676 w 10000"/>
              <a:gd name="connsiteY2" fmla="*/ 7164 h 10299"/>
              <a:gd name="connsiteX3" fmla="*/ 9966 w 10000"/>
              <a:gd name="connsiteY3" fmla="*/ 6400 h 10299"/>
              <a:gd name="connsiteX4" fmla="*/ 10000 w 10000"/>
              <a:gd name="connsiteY4" fmla="*/ 9875 h 10299"/>
              <a:gd name="connsiteX5" fmla="*/ 8955 w 10000"/>
              <a:gd name="connsiteY5" fmla="*/ 10299 h 10299"/>
              <a:gd name="connsiteX6" fmla="*/ 8049 w 10000"/>
              <a:gd name="connsiteY6" fmla="*/ 8095 h 10299"/>
              <a:gd name="connsiteX7" fmla="*/ 7491 w 10000"/>
              <a:gd name="connsiteY7" fmla="*/ 5384 h 10299"/>
              <a:gd name="connsiteX8" fmla="*/ 7352 w 10000"/>
              <a:gd name="connsiteY8" fmla="*/ 1571 h 10299"/>
              <a:gd name="connsiteX9" fmla="*/ 6934 w 10000"/>
              <a:gd name="connsiteY9" fmla="*/ 3434 h 10299"/>
              <a:gd name="connsiteX10" fmla="*/ 7457 w 10000"/>
              <a:gd name="connsiteY10" fmla="*/ 9112 h 10299"/>
              <a:gd name="connsiteX11" fmla="*/ 5110 w 10000"/>
              <a:gd name="connsiteY11" fmla="*/ 9811 h 10299"/>
              <a:gd name="connsiteX12" fmla="*/ 5127 w 10000"/>
              <a:gd name="connsiteY12" fmla="*/ 5882 h 10299"/>
              <a:gd name="connsiteX13" fmla="*/ 3832 w 10000"/>
              <a:gd name="connsiteY13" fmla="*/ 4027 h 10299"/>
              <a:gd name="connsiteX14" fmla="*/ 2683 w 10000"/>
              <a:gd name="connsiteY14" fmla="*/ 3519 h 10299"/>
              <a:gd name="connsiteX15" fmla="*/ 314 w 10000"/>
              <a:gd name="connsiteY15" fmla="*/ 6400 h 10299"/>
              <a:gd name="connsiteX16" fmla="*/ 0 w 10000"/>
              <a:gd name="connsiteY16" fmla="*/ 3688 h 10299"/>
              <a:gd name="connsiteX0" fmla="*/ 30 w 10030"/>
              <a:gd name="connsiteY0" fmla="*/ 3688 h 10299"/>
              <a:gd name="connsiteX1" fmla="*/ 7703 w 10030"/>
              <a:gd name="connsiteY1" fmla="*/ 0 h 10299"/>
              <a:gd name="connsiteX2" fmla="*/ 8706 w 10030"/>
              <a:gd name="connsiteY2" fmla="*/ 7164 h 10299"/>
              <a:gd name="connsiteX3" fmla="*/ 9996 w 10030"/>
              <a:gd name="connsiteY3" fmla="*/ 6400 h 10299"/>
              <a:gd name="connsiteX4" fmla="*/ 10030 w 10030"/>
              <a:gd name="connsiteY4" fmla="*/ 9875 h 10299"/>
              <a:gd name="connsiteX5" fmla="*/ 8985 w 10030"/>
              <a:gd name="connsiteY5" fmla="*/ 10299 h 10299"/>
              <a:gd name="connsiteX6" fmla="*/ 8079 w 10030"/>
              <a:gd name="connsiteY6" fmla="*/ 8095 h 10299"/>
              <a:gd name="connsiteX7" fmla="*/ 7521 w 10030"/>
              <a:gd name="connsiteY7" fmla="*/ 5384 h 10299"/>
              <a:gd name="connsiteX8" fmla="*/ 7382 w 10030"/>
              <a:gd name="connsiteY8" fmla="*/ 1571 h 10299"/>
              <a:gd name="connsiteX9" fmla="*/ 6964 w 10030"/>
              <a:gd name="connsiteY9" fmla="*/ 3434 h 10299"/>
              <a:gd name="connsiteX10" fmla="*/ 7487 w 10030"/>
              <a:gd name="connsiteY10" fmla="*/ 9112 h 10299"/>
              <a:gd name="connsiteX11" fmla="*/ 5140 w 10030"/>
              <a:gd name="connsiteY11" fmla="*/ 9811 h 10299"/>
              <a:gd name="connsiteX12" fmla="*/ 5157 w 10030"/>
              <a:gd name="connsiteY12" fmla="*/ 5882 h 10299"/>
              <a:gd name="connsiteX13" fmla="*/ 3862 w 10030"/>
              <a:gd name="connsiteY13" fmla="*/ 4027 h 10299"/>
              <a:gd name="connsiteX14" fmla="*/ 2713 w 10030"/>
              <a:gd name="connsiteY14" fmla="*/ 3519 h 10299"/>
              <a:gd name="connsiteX15" fmla="*/ 344 w 10030"/>
              <a:gd name="connsiteY15" fmla="*/ 6400 h 10299"/>
              <a:gd name="connsiteX16" fmla="*/ 0 w 10030"/>
              <a:gd name="connsiteY16" fmla="*/ 3464 h 10299"/>
              <a:gd name="connsiteX0" fmla="*/ 30 w 10030"/>
              <a:gd name="connsiteY0" fmla="*/ 3389 h 10299"/>
              <a:gd name="connsiteX1" fmla="*/ 7703 w 10030"/>
              <a:gd name="connsiteY1" fmla="*/ 0 h 10299"/>
              <a:gd name="connsiteX2" fmla="*/ 8706 w 10030"/>
              <a:gd name="connsiteY2" fmla="*/ 7164 h 10299"/>
              <a:gd name="connsiteX3" fmla="*/ 9996 w 10030"/>
              <a:gd name="connsiteY3" fmla="*/ 6400 h 10299"/>
              <a:gd name="connsiteX4" fmla="*/ 10030 w 10030"/>
              <a:gd name="connsiteY4" fmla="*/ 9875 h 10299"/>
              <a:gd name="connsiteX5" fmla="*/ 8985 w 10030"/>
              <a:gd name="connsiteY5" fmla="*/ 10299 h 10299"/>
              <a:gd name="connsiteX6" fmla="*/ 8079 w 10030"/>
              <a:gd name="connsiteY6" fmla="*/ 8095 h 10299"/>
              <a:gd name="connsiteX7" fmla="*/ 7521 w 10030"/>
              <a:gd name="connsiteY7" fmla="*/ 5384 h 10299"/>
              <a:gd name="connsiteX8" fmla="*/ 7382 w 10030"/>
              <a:gd name="connsiteY8" fmla="*/ 1571 h 10299"/>
              <a:gd name="connsiteX9" fmla="*/ 6964 w 10030"/>
              <a:gd name="connsiteY9" fmla="*/ 3434 h 10299"/>
              <a:gd name="connsiteX10" fmla="*/ 7487 w 10030"/>
              <a:gd name="connsiteY10" fmla="*/ 9112 h 10299"/>
              <a:gd name="connsiteX11" fmla="*/ 5140 w 10030"/>
              <a:gd name="connsiteY11" fmla="*/ 9811 h 10299"/>
              <a:gd name="connsiteX12" fmla="*/ 5157 w 10030"/>
              <a:gd name="connsiteY12" fmla="*/ 5882 h 10299"/>
              <a:gd name="connsiteX13" fmla="*/ 3862 w 10030"/>
              <a:gd name="connsiteY13" fmla="*/ 4027 h 10299"/>
              <a:gd name="connsiteX14" fmla="*/ 2713 w 10030"/>
              <a:gd name="connsiteY14" fmla="*/ 3519 h 10299"/>
              <a:gd name="connsiteX15" fmla="*/ 344 w 10030"/>
              <a:gd name="connsiteY15" fmla="*/ 6400 h 10299"/>
              <a:gd name="connsiteX16" fmla="*/ 0 w 10030"/>
              <a:gd name="connsiteY16" fmla="*/ 3464 h 10299"/>
              <a:gd name="connsiteX0" fmla="*/ 30 w 10030"/>
              <a:gd name="connsiteY0" fmla="*/ 3389 h 10299"/>
              <a:gd name="connsiteX1" fmla="*/ 7703 w 10030"/>
              <a:gd name="connsiteY1" fmla="*/ 0 h 10299"/>
              <a:gd name="connsiteX2" fmla="*/ 8706 w 10030"/>
              <a:gd name="connsiteY2" fmla="*/ 7164 h 10299"/>
              <a:gd name="connsiteX3" fmla="*/ 9996 w 10030"/>
              <a:gd name="connsiteY3" fmla="*/ 6400 h 10299"/>
              <a:gd name="connsiteX4" fmla="*/ 10030 w 10030"/>
              <a:gd name="connsiteY4" fmla="*/ 9875 h 10299"/>
              <a:gd name="connsiteX5" fmla="*/ 8985 w 10030"/>
              <a:gd name="connsiteY5" fmla="*/ 10299 h 10299"/>
              <a:gd name="connsiteX6" fmla="*/ 8079 w 10030"/>
              <a:gd name="connsiteY6" fmla="*/ 8095 h 10299"/>
              <a:gd name="connsiteX7" fmla="*/ 7521 w 10030"/>
              <a:gd name="connsiteY7" fmla="*/ 5384 h 10299"/>
              <a:gd name="connsiteX8" fmla="*/ 7382 w 10030"/>
              <a:gd name="connsiteY8" fmla="*/ 1571 h 10299"/>
              <a:gd name="connsiteX9" fmla="*/ 6964 w 10030"/>
              <a:gd name="connsiteY9" fmla="*/ 3434 h 10299"/>
              <a:gd name="connsiteX10" fmla="*/ 7487 w 10030"/>
              <a:gd name="connsiteY10" fmla="*/ 9112 h 10299"/>
              <a:gd name="connsiteX11" fmla="*/ 5140 w 10030"/>
              <a:gd name="connsiteY11" fmla="*/ 9811 h 10299"/>
              <a:gd name="connsiteX12" fmla="*/ 5157 w 10030"/>
              <a:gd name="connsiteY12" fmla="*/ 5882 h 10299"/>
              <a:gd name="connsiteX13" fmla="*/ 3862 w 10030"/>
              <a:gd name="connsiteY13" fmla="*/ 4027 h 10299"/>
              <a:gd name="connsiteX14" fmla="*/ 2713 w 10030"/>
              <a:gd name="connsiteY14" fmla="*/ 3519 h 10299"/>
              <a:gd name="connsiteX15" fmla="*/ 344 w 10030"/>
              <a:gd name="connsiteY15" fmla="*/ 6400 h 10299"/>
              <a:gd name="connsiteX16" fmla="*/ 0 w 10030"/>
              <a:gd name="connsiteY16" fmla="*/ 3464 h 10299"/>
              <a:gd name="connsiteX0" fmla="*/ 30 w 10030"/>
              <a:gd name="connsiteY0" fmla="*/ 3389 h 10299"/>
              <a:gd name="connsiteX1" fmla="*/ 7703 w 10030"/>
              <a:gd name="connsiteY1" fmla="*/ 0 h 10299"/>
              <a:gd name="connsiteX2" fmla="*/ 8706 w 10030"/>
              <a:gd name="connsiteY2" fmla="*/ 7164 h 10299"/>
              <a:gd name="connsiteX3" fmla="*/ 9996 w 10030"/>
              <a:gd name="connsiteY3" fmla="*/ 6400 h 10299"/>
              <a:gd name="connsiteX4" fmla="*/ 10030 w 10030"/>
              <a:gd name="connsiteY4" fmla="*/ 9875 h 10299"/>
              <a:gd name="connsiteX5" fmla="*/ 8985 w 10030"/>
              <a:gd name="connsiteY5" fmla="*/ 10299 h 10299"/>
              <a:gd name="connsiteX6" fmla="*/ 8079 w 10030"/>
              <a:gd name="connsiteY6" fmla="*/ 8095 h 10299"/>
              <a:gd name="connsiteX7" fmla="*/ 7521 w 10030"/>
              <a:gd name="connsiteY7" fmla="*/ 5384 h 10299"/>
              <a:gd name="connsiteX8" fmla="*/ 7382 w 10030"/>
              <a:gd name="connsiteY8" fmla="*/ 1571 h 10299"/>
              <a:gd name="connsiteX9" fmla="*/ 6964 w 10030"/>
              <a:gd name="connsiteY9" fmla="*/ 3434 h 10299"/>
              <a:gd name="connsiteX10" fmla="*/ 7487 w 10030"/>
              <a:gd name="connsiteY10" fmla="*/ 9112 h 10299"/>
              <a:gd name="connsiteX11" fmla="*/ 5140 w 10030"/>
              <a:gd name="connsiteY11" fmla="*/ 9811 h 10299"/>
              <a:gd name="connsiteX12" fmla="*/ 5157 w 10030"/>
              <a:gd name="connsiteY12" fmla="*/ 6106 h 10299"/>
              <a:gd name="connsiteX13" fmla="*/ 3862 w 10030"/>
              <a:gd name="connsiteY13" fmla="*/ 4027 h 10299"/>
              <a:gd name="connsiteX14" fmla="*/ 2713 w 10030"/>
              <a:gd name="connsiteY14" fmla="*/ 3519 h 10299"/>
              <a:gd name="connsiteX15" fmla="*/ 344 w 10030"/>
              <a:gd name="connsiteY15" fmla="*/ 6400 h 10299"/>
              <a:gd name="connsiteX16" fmla="*/ 0 w 10030"/>
              <a:gd name="connsiteY16" fmla="*/ 3464 h 10299"/>
              <a:gd name="connsiteX0" fmla="*/ 30 w 10030"/>
              <a:gd name="connsiteY0" fmla="*/ 3389 h 10299"/>
              <a:gd name="connsiteX1" fmla="*/ 7703 w 10030"/>
              <a:gd name="connsiteY1" fmla="*/ 0 h 10299"/>
              <a:gd name="connsiteX2" fmla="*/ 8706 w 10030"/>
              <a:gd name="connsiteY2" fmla="*/ 7164 h 10299"/>
              <a:gd name="connsiteX3" fmla="*/ 9996 w 10030"/>
              <a:gd name="connsiteY3" fmla="*/ 6400 h 10299"/>
              <a:gd name="connsiteX4" fmla="*/ 10030 w 10030"/>
              <a:gd name="connsiteY4" fmla="*/ 9875 h 10299"/>
              <a:gd name="connsiteX5" fmla="*/ 8985 w 10030"/>
              <a:gd name="connsiteY5" fmla="*/ 10299 h 10299"/>
              <a:gd name="connsiteX6" fmla="*/ 8079 w 10030"/>
              <a:gd name="connsiteY6" fmla="*/ 8095 h 10299"/>
              <a:gd name="connsiteX7" fmla="*/ 7521 w 10030"/>
              <a:gd name="connsiteY7" fmla="*/ 5384 h 10299"/>
              <a:gd name="connsiteX8" fmla="*/ 7382 w 10030"/>
              <a:gd name="connsiteY8" fmla="*/ 1571 h 10299"/>
              <a:gd name="connsiteX9" fmla="*/ 6964 w 10030"/>
              <a:gd name="connsiteY9" fmla="*/ 3434 h 10299"/>
              <a:gd name="connsiteX10" fmla="*/ 7487 w 10030"/>
              <a:gd name="connsiteY10" fmla="*/ 9112 h 10299"/>
              <a:gd name="connsiteX11" fmla="*/ 5140 w 10030"/>
              <a:gd name="connsiteY11" fmla="*/ 9811 h 10299"/>
              <a:gd name="connsiteX12" fmla="*/ 5157 w 10030"/>
              <a:gd name="connsiteY12" fmla="*/ 5359 h 10299"/>
              <a:gd name="connsiteX13" fmla="*/ 3862 w 10030"/>
              <a:gd name="connsiteY13" fmla="*/ 4027 h 10299"/>
              <a:gd name="connsiteX14" fmla="*/ 2713 w 10030"/>
              <a:gd name="connsiteY14" fmla="*/ 3519 h 10299"/>
              <a:gd name="connsiteX15" fmla="*/ 344 w 10030"/>
              <a:gd name="connsiteY15" fmla="*/ 6400 h 10299"/>
              <a:gd name="connsiteX16" fmla="*/ 0 w 10030"/>
              <a:gd name="connsiteY16" fmla="*/ 3464 h 10299"/>
              <a:gd name="connsiteX0" fmla="*/ 30 w 10030"/>
              <a:gd name="connsiteY0" fmla="*/ 3389 h 10299"/>
              <a:gd name="connsiteX1" fmla="*/ 7703 w 10030"/>
              <a:gd name="connsiteY1" fmla="*/ 0 h 10299"/>
              <a:gd name="connsiteX2" fmla="*/ 8706 w 10030"/>
              <a:gd name="connsiteY2" fmla="*/ 7164 h 10299"/>
              <a:gd name="connsiteX3" fmla="*/ 9996 w 10030"/>
              <a:gd name="connsiteY3" fmla="*/ 6400 h 10299"/>
              <a:gd name="connsiteX4" fmla="*/ 10030 w 10030"/>
              <a:gd name="connsiteY4" fmla="*/ 9875 h 10299"/>
              <a:gd name="connsiteX5" fmla="*/ 8985 w 10030"/>
              <a:gd name="connsiteY5" fmla="*/ 10299 h 10299"/>
              <a:gd name="connsiteX6" fmla="*/ 8079 w 10030"/>
              <a:gd name="connsiteY6" fmla="*/ 8095 h 10299"/>
              <a:gd name="connsiteX7" fmla="*/ 7521 w 10030"/>
              <a:gd name="connsiteY7" fmla="*/ 5384 h 10299"/>
              <a:gd name="connsiteX8" fmla="*/ 7382 w 10030"/>
              <a:gd name="connsiteY8" fmla="*/ 1571 h 10299"/>
              <a:gd name="connsiteX9" fmla="*/ 6964 w 10030"/>
              <a:gd name="connsiteY9" fmla="*/ 3434 h 10299"/>
              <a:gd name="connsiteX10" fmla="*/ 7487 w 10030"/>
              <a:gd name="connsiteY10" fmla="*/ 9112 h 10299"/>
              <a:gd name="connsiteX11" fmla="*/ 5140 w 10030"/>
              <a:gd name="connsiteY11" fmla="*/ 9811 h 10299"/>
              <a:gd name="connsiteX12" fmla="*/ 5157 w 10030"/>
              <a:gd name="connsiteY12" fmla="*/ 5359 h 10299"/>
              <a:gd name="connsiteX13" fmla="*/ 3862 w 10030"/>
              <a:gd name="connsiteY13" fmla="*/ 4027 h 10299"/>
              <a:gd name="connsiteX14" fmla="*/ 2592 w 10030"/>
              <a:gd name="connsiteY14" fmla="*/ 3220 h 10299"/>
              <a:gd name="connsiteX15" fmla="*/ 344 w 10030"/>
              <a:gd name="connsiteY15" fmla="*/ 6400 h 10299"/>
              <a:gd name="connsiteX16" fmla="*/ 0 w 10030"/>
              <a:gd name="connsiteY16" fmla="*/ 3464 h 10299"/>
              <a:gd name="connsiteX0" fmla="*/ 30 w 10030"/>
              <a:gd name="connsiteY0" fmla="*/ 3389 h 10299"/>
              <a:gd name="connsiteX1" fmla="*/ 7703 w 10030"/>
              <a:gd name="connsiteY1" fmla="*/ 0 h 10299"/>
              <a:gd name="connsiteX2" fmla="*/ 8706 w 10030"/>
              <a:gd name="connsiteY2" fmla="*/ 7164 h 10299"/>
              <a:gd name="connsiteX3" fmla="*/ 9996 w 10030"/>
              <a:gd name="connsiteY3" fmla="*/ 6400 h 10299"/>
              <a:gd name="connsiteX4" fmla="*/ 10030 w 10030"/>
              <a:gd name="connsiteY4" fmla="*/ 9875 h 10299"/>
              <a:gd name="connsiteX5" fmla="*/ 8985 w 10030"/>
              <a:gd name="connsiteY5" fmla="*/ 10299 h 10299"/>
              <a:gd name="connsiteX6" fmla="*/ 8079 w 10030"/>
              <a:gd name="connsiteY6" fmla="*/ 8095 h 10299"/>
              <a:gd name="connsiteX7" fmla="*/ 7521 w 10030"/>
              <a:gd name="connsiteY7" fmla="*/ 5384 h 10299"/>
              <a:gd name="connsiteX8" fmla="*/ 7382 w 10030"/>
              <a:gd name="connsiteY8" fmla="*/ 1571 h 10299"/>
              <a:gd name="connsiteX9" fmla="*/ 6964 w 10030"/>
              <a:gd name="connsiteY9" fmla="*/ 3434 h 10299"/>
              <a:gd name="connsiteX10" fmla="*/ 7487 w 10030"/>
              <a:gd name="connsiteY10" fmla="*/ 9112 h 10299"/>
              <a:gd name="connsiteX11" fmla="*/ 5140 w 10030"/>
              <a:gd name="connsiteY11" fmla="*/ 9811 h 10299"/>
              <a:gd name="connsiteX12" fmla="*/ 5157 w 10030"/>
              <a:gd name="connsiteY12" fmla="*/ 5359 h 10299"/>
              <a:gd name="connsiteX13" fmla="*/ 3771 w 10030"/>
              <a:gd name="connsiteY13" fmla="*/ 3803 h 10299"/>
              <a:gd name="connsiteX14" fmla="*/ 2592 w 10030"/>
              <a:gd name="connsiteY14" fmla="*/ 3220 h 10299"/>
              <a:gd name="connsiteX15" fmla="*/ 344 w 10030"/>
              <a:gd name="connsiteY15" fmla="*/ 6400 h 10299"/>
              <a:gd name="connsiteX16" fmla="*/ 0 w 10030"/>
              <a:gd name="connsiteY16" fmla="*/ 3464 h 10299"/>
              <a:gd name="connsiteX0" fmla="*/ 30 w 10030"/>
              <a:gd name="connsiteY0" fmla="*/ 3389 h 10299"/>
              <a:gd name="connsiteX1" fmla="*/ 7703 w 10030"/>
              <a:gd name="connsiteY1" fmla="*/ 0 h 10299"/>
              <a:gd name="connsiteX2" fmla="*/ 8706 w 10030"/>
              <a:gd name="connsiteY2" fmla="*/ 7164 h 10299"/>
              <a:gd name="connsiteX3" fmla="*/ 9996 w 10030"/>
              <a:gd name="connsiteY3" fmla="*/ 6400 h 10299"/>
              <a:gd name="connsiteX4" fmla="*/ 10030 w 10030"/>
              <a:gd name="connsiteY4" fmla="*/ 9875 h 10299"/>
              <a:gd name="connsiteX5" fmla="*/ 8985 w 10030"/>
              <a:gd name="connsiteY5" fmla="*/ 10299 h 10299"/>
              <a:gd name="connsiteX6" fmla="*/ 8079 w 10030"/>
              <a:gd name="connsiteY6" fmla="*/ 8095 h 10299"/>
              <a:gd name="connsiteX7" fmla="*/ 7521 w 10030"/>
              <a:gd name="connsiteY7" fmla="*/ 5384 h 10299"/>
              <a:gd name="connsiteX8" fmla="*/ 7382 w 10030"/>
              <a:gd name="connsiteY8" fmla="*/ 1571 h 10299"/>
              <a:gd name="connsiteX9" fmla="*/ 6964 w 10030"/>
              <a:gd name="connsiteY9" fmla="*/ 3434 h 10299"/>
              <a:gd name="connsiteX10" fmla="*/ 7487 w 10030"/>
              <a:gd name="connsiteY10" fmla="*/ 9112 h 10299"/>
              <a:gd name="connsiteX11" fmla="*/ 5140 w 10030"/>
              <a:gd name="connsiteY11" fmla="*/ 9811 h 10299"/>
              <a:gd name="connsiteX12" fmla="*/ 5127 w 10030"/>
              <a:gd name="connsiteY12" fmla="*/ 5359 h 10299"/>
              <a:gd name="connsiteX13" fmla="*/ 3771 w 10030"/>
              <a:gd name="connsiteY13" fmla="*/ 3803 h 10299"/>
              <a:gd name="connsiteX14" fmla="*/ 2592 w 10030"/>
              <a:gd name="connsiteY14" fmla="*/ 3220 h 10299"/>
              <a:gd name="connsiteX15" fmla="*/ 344 w 10030"/>
              <a:gd name="connsiteY15" fmla="*/ 6400 h 10299"/>
              <a:gd name="connsiteX16" fmla="*/ 0 w 10030"/>
              <a:gd name="connsiteY16" fmla="*/ 3464 h 10299"/>
              <a:gd name="connsiteX0" fmla="*/ 30 w 10030"/>
              <a:gd name="connsiteY0" fmla="*/ 3389 h 9875"/>
              <a:gd name="connsiteX1" fmla="*/ 7703 w 10030"/>
              <a:gd name="connsiteY1" fmla="*/ 0 h 9875"/>
              <a:gd name="connsiteX2" fmla="*/ 8706 w 10030"/>
              <a:gd name="connsiteY2" fmla="*/ 7164 h 9875"/>
              <a:gd name="connsiteX3" fmla="*/ 9996 w 10030"/>
              <a:gd name="connsiteY3" fmla="*/ 6400 h 9875"/>
              <a:gd name="connsiteX4" fmla="*/ 10030 w 10030"/>
              <a:gd name="connsiteY4" fmla="*/ 9875 h 9875"/>
              <a:gd name="connsiteX5" fmla="*/ 8834 w 10030"/>
              <a:gd name="connsiteY5" fmla="*/ 9851 h 9875"/>
              <a:gd name="connsiteX6" fmla="*/ 8079 w 10030"/>
              <a:gd name="connsiteY6" fmla="*/ 8095 h 9875"/>
              <a:gd name="connsiteX7" fmla="*/ 7521 w 10030"/>
              <a:gd name="connsiteY7" fmla="*/ 5384 h 9875"/>
              <a:gd name="connsiteX8" fmla="*/ 7382 w 10030"/>
              <a:gd name="connsiteY8" fmla="*/ 1571 h 9875"/>
              <a:gd name="connsiteX9" fmla="*/ 6964 w 10030"/>
              <a:gd name="connsiteY9" fmla="*/ 3434 h 9875"/>
              <a:gd name="connsiteX10" fmla="*/ 7487 w 10030"/>
              <a:gd name="connsiteY10" fmla="*/ 9112 h 9875"/>
              <a:gd name="connsiteX11" fmla="*/ 5140 w 10030"/>
              <a:gd name="connsiteY11" fmla="*/ 9811 h 9875"/>
              <a:gd name="connsiteX12" fmla="*/ 5127 w 10030"/>
              <a:gd name="connsiteY12" fmla="*/ 5359 h 9875"/>
              <a:gd name="connsiteX13" fmla="*/ 3771 w 10030"/>
              <a:gd name="connsiteY13" fmla="*/ 3803 h 9875"/>
              <a:gd name="connsiteX14" fmla="*/ 2592 w 10030"/>
              <a:gd name="connsiteY14" fmla="*/ 3220 h 9875"/>
              <a:gd name="connsiteX15" fmla="*/ 344 w 10030"/>
              <a:gd name="connsiteY15" fmla="*/ 6400 h 9875"/>
              <a:gd name="connsiteX16" fmla="*/ 0 w 10030"/>
              <a:gd name="connsiteY16" fmla="*/ 3464 h 9875"/>
              <a:gd name="connsiteX0" fmla="*/ 30 w 9966"/>
              <a:gd name="connsiteY0" fmla="*/ 3432 h 9976"/>
              <a:gd name="connsiteX1" fmla="*/ 7680 w 9966"/>
              <a:gd name="connsiteY1" fmla="*/ 0 h 9976"/>
              <a:gd name="connsiteX2" fmla="*/ 8680 w 9966"/>
              <a:gd name="connsiteY2" fmla="*/ 7255 h 9976"/>
              <a:gd name="connsiteX3" fmla="*/ 9966 w 9966"/>
              <a:gd name="connsiteY3" fmla="*/ 6481 h 9976"/>
              <a:gd name="connsiteX4" fmla="*/ 9849 w 9966"/>
              <a:gd name="connsiteY4" fmla="*/ 9924 h 9976"/>
              <a:gd name="connsiteX5" fmla="*/ 8808 w 9966"/>
              <a:gd name="connsiteY5" fmla="*/ 9976 h 9976"/>
              <a:gd name="connsiteX6" fmla="*/ 8055 w 9966"/>
              <a:gd name="connsiteY6" fmla="*/ 8197 h 9976"/>
              <a:gd name="connsiteX7" fmla="*/ 7499 w 9966"/>
              <a:gd name="connsiteY7" fmla="*/ 5452 h 9976"/>
              <a:gd name="connsiteX8" fmla="*/ 7360 w 9966"/>
              <a:gd name="connsiteY8" fmla="*/ 1591 h 9976"/>
              <a:gd name="connsiteX9" fmla="*/ 6943 w 9966"/>
              <a:gd name="connsiteY9" fmla="*/ 3477 h 9976"/>
              <a:gd name="connsiteX10" fmla="*/ 7465 w 9966"/>
              <a:gd name="connsiteY10" fmla="*/ 9227 h 9976"/>
              <a:gd name="connsiteX11" fmla="*/ 5125 w 9966"/>
              <a:gd name="connsiteY11" fmla="*/ 9935 h 9976"/>
              <a:gd name="connsiteX12" fmla="*/ 5112 w 9966"/>
              <a:gd name="connsiteY12" fmla="*/ 5427 h 9976"/>
              <a:gd name="connsiteX13" fmla="*/ 3760 w 9966"/>
              <a:gd name="connsiteY13" fmla="*/ 3851 h 9976"/>
              <a:gd name="connsiteX14" fmla="*/ 2584 w 9966"/>
              <a:gd name="connsiteY14" fmla="*/ 3261 h 9976"/>
              <a:gd name="connsiteX15" fmla="*/ 343 w 9966"/>
              <a:gd name="connsiteY15" fmla="*/ 6481 h 9976"/>
              <a:gd name="connsiteX16" fmla="*/ 0 w 9966"/>
              <a:gd name="connsiteY16" fmla="*/ 3508 h 9976"/>
              <a:gd name="connsiteX0" fmla="*/ 30 w 10000"/>
              <a:gd name="connsiteY0" fmla="*/ 3440 h 10227"/>
              <a:gd name="connsiteX1" fmla="*/ 7706 w 10000"/>
              <a:gd name="connsiteY1" fmla="*/ 0 h 10227"/>
              <a:gd name="connsiteX2" fmla="*/ 8710 w 10000"/>
              <a:gd name="connsiteY2" fmla="*/ 7272 h 10227"/>
              <a:gd name="connsiteX3" fmla="*/ 10000 w 10000"/>
              <a:gd name="connsiteY3" fmla="*/ 6497 h 10227"/>
              <a:gd name="connsiteX4" fmla="*/ 9883 w 10000"/>
              <a:gd name="connsiteY4" fmla="*/ 9948 h 10227"/>
              <a:gd name="connsiteX5" fmla="*/ 8838 w 10000"/>
              <a:gd name="connsiteY5" fmla="*/ 10227 h 10227"/>
              <a:gd name="connsiteX6" fmla="*/ 8082 w 10000"/>
              <a:gd name="connsiteY6" fmla="*/ 8217 h 10227"/>
              <a:gd name="connsiteX7" fmla="*/ 7525 w 10000"/>
              <a:gd name="connsiteY7" fmla="*/ 5465 h 10227"/>
              <a:gd name="connsiteX8" fmla="*/ 7385 w 10000"/>
              <a:gd name="connsiteY8" fmla="*/ 1595 h 10227"/>
              <a:gd name="connsiteX9" fmla="*/ 6967 w 10000"/>
              <a:gd name="connsiteY9" fmla="*/ 3485 h 10227"/>
              <a:gd name="connsiteX10" fmla="*/ 7490 w 10000"/>
              <a:gd name="connsiteY10" fmla="*/ 9249 h 10227"/>
              <a:gd name="connsiteX11" fmla="*/ 5142 w 10000"/>
              <a:gd name="connsiteY11" fmla="*/ 9959 h 10227"/>
              <a:gd name="connsiteX12" fmla="*/ 5129 w 10000"/>
              <a:gd name="connsiteY12" fmla="*/ 5440 h 10227"/>
              <a:gd name="connsiteX13" fmla="*/ 3773 w 10000"/>
              <a:gd name="connsiteY13" fmla="*/ 3860 h 10227"/>
              <a:gd name="connsiteX14" fmla="*/ 2593 w 10000"/>
              <a:gd name="connsiteY14" fmla="*/ 3269 h 10227"/>
              <a:gd name="connsiteX15" fmla="*/ 344 w 10000"/>
              <a:gd name="connsiteY15" fmla="*/ 6497 h 10227"/>
              <a:gd name="connsiteX16" fmla="*/ 0 w 10000"/>
              <a:gd name="connsiteY16" fmla="*/ 3516 h 10227"/>
              <a:gd name="connsiteX0" fmla="*/ 30 w 10000"/>
              <a:gd name="connsiteY0" fmla="*/ 3440 h 10227"/>
              <a:gd name="connsiteX1" fmla="*/ 7706 w 10000"/>
              <a:gd name="connsiteY1" fmla="*/ 0 h 10227"/>
              <a:gd name="connsiteX2" fmla="*/ 8710 w 10000"/>
              <a:gd name="connsiteY2" fmla="*/ 7272 h 10227"/>
              <a:gd name="connsiteX3" fmla="*/ 10000 w 10000"/>
              <a:gd name="connsiteY3" fmla="*/ 6497 h 10227"/>
              <a:gd name="connsiteX4" fmla="*/ 9883 w 10000"/>
              <a:gd name="connsiteY4" fmla="*/ 9948 h 10227"/>
              <a:gd name="connsiteX5" fmla="*/ 8838 w 10000"/>
              <a:gd name="connsiteY5" fmla="*/ 10227 h 10227"/>
              <a:gd name="connsiteX6" fmla="*/ 8082 w 10000"/>
              <a:gd name="connsiteY6" fmla="*/ 8217 h 10227"/>
              <a:gd name="connsiteX7" fmla="*/ 7525 w 10000"/>
              <a:gd name="connsiteY7" fmla="*/ 5465 h 10227"/>
              <a:gd name="connsiteX8" fmla="*/ 7385 w 10000"/>
              <a:gd name="connsiteY8" fmla="*/ 1595 h 10227"/>
              <a:gd name="connsiteX9" fmla="*/ 6967 w 10000"/>
              <a:gd name="connsiteY9" fmla="*/ 3485 h 10227"/>
              <a:gd name="connsiteX10" fmla="*/ 7490 w 10000"/>
              <a:gd name="connsiteY10" fmla="*/ 9249 h 10227"/>
              <a:gd name="connsiteX11" fmla="*/ 5142 w 10000"/>
              <a:gd name="connsiteY11" fmla="*/ 9959 h 10227"/>
              <a:gd name="connsiteX12" fmla="*/ 5068 w 10000"/>
              <a:gd name="connsiteY12" fmla="*/ 5592 h 10227"/>
              <a:gd name="connsiteX13" fmla="*/ 3773 w 10000"/>
              <a:gd name="connsiteY13" fmla="*/ 3860 h 10227"/>
              <a:gd name="connsiteX14" fmla="*/ 2593 w 10000"/>
              <a:gd name="connsiteY14" fmla="*/ 3269 h 10227"/>
              <a:gd name="connsiteX15" fmla="*/ 344 w 10000"/>
              <a:gd name="connsiteY15" fmla="*/ 6497 h 10227"/>
              <a:gd name="connsiteX16" fmla="*/ 0 w 10000"/>
              <a:gd name="connsiteY16" fmla="*/ 3516 h 10227"/>
              <a:gd name="connsiteX0" fmla="*/ 30 w 10000"/>
              <a:gd name="connsiteY0" fmla="*/ 3440 h 10227"/>
              <a:gd name="connsiteX1" fmla="*/ 7706 w 10000"/>
              <a:gd name="connsiteY1" fmla="*/ 0 h 10227"/>
              <a:gd name="connsiteX2" fmla="*/ 8710 w 10000"/>
              <a:gd name="connsiteY2" fmla="*/ 7272 h 10227"/>
              <a:gd name="connsiteX3" fmla="*/ 10000 w 10000"/>
              <a:gd name="connsiteY3" fmla="*/ 6497 h 10227"/>
              <a:gd name="connsiteX4" fmla="*/ 9883 w 10000"/>
              <a:gd name="connsiteY4" fmla="*/ 9948 h 10227"/>
              <a:gd name="connsiteX5" fmla="*/ 8838 w 10000"/>
              <a:gd name="connsiteY5" fmla="*/ 10227 h 10227"/>
              <a:gd name="connsiteX6" fmla="*/ 8082 w 10000"/>
              <a:gd name="connsiteY6" fmla="*/ 8217 h 10227"/>
              <a:gd name="connsiteX7" fmla="*/ 7525 w 10000"/>
              <a:gd name="connsiteY7" fmla="*/ 5465 h 10227"/>
              <a:gd name="connsiteX8" fmla="*/ 7385 w 10000"/>
              <a:gd name="connsiteY8" fmla="*/ 1595 h 10227"/>
              <a:gd name="connsiteX9" fmla="*/ 6967 w 10000"/>
              <a:gd name="connsiteY9" fmla="*/ 3485 h 10227"/>
              <a:gd name="connsiteX10" fmla="*/ 7490 w 10000"/>
              <a:gd name="connsiteY10" fmla="*/ 9249 h 10227"/>
              <a:gd name="connsiteX11" fmla="*/ 5051 w 10000"/>
              <a:gd name="connsiteY11" fmla="*/ 9959 h 10227"/>
              <a:gd name="connsiteX12" fmla="*/ 5068 w 10000"/>
              <a:gd name="connsiteY12" fmla="*/ 5592 h 10227"/>
              <a:gd name="connsiteX13" fmla="*/ 3773 w 10000"/>
              <a:gd name="connsiteY13" fmla="*/ 3860 h 10227"/>
              <a:gd name="connsiteX14" fmla="*/ 2593 w 10000"/>
              <a:gd name="connsiteY14" fmla="*/ 3269 h 10227"/>
              <a:gd name="connsiteX15" fmla="*/ 344 w 10000"/>
              <a:gd name="connsiteY15" fmla="*/ 6497 h 10227"/>
              <a:gd name="connsiteX16" fmla="*/ 0 w 10000"/>
              <a:gd name="connsiteY16" fmla="*/ 3516 h 10227"/>
              <a:gd name="connsiteX0" fmla="*/ 30 w 10000"/>
              <a:gd name="connsiteY0" fmla="*/ 3440 h 10262"/>
              <a:gd name="connsiteX1" fmla="*/ 7706 w 10000"/>
              <a:gd name="connsiteY1" fmla="*/ 0 h 10262"/>
              <a:gd name="connsiteX2" fmla="*/ 8710 w 10000"/>
              <a:gd name="connsiteY2" fmla="*/ 7272 h 10262"/>
              <a:gd name="connsiteX3" fmla="*/ 10000 w 10000"/>
              <a:gd name="connsiteY3" fmla="*/ 6497 h 10262"/>
              <a:gd name="connsiteX4" fmla="*/ 9883 w 10000"/>
              <a:gd name="connsiteY4" fmla="*/ 9948 h 10262"/>
              <a:gd name="connsiteX5" fmla="*/ 8838 w 10000"/>
              <a:gd name="connsiteY5" fmla="*/ 10227 h 10262"/>
              <a:gd name="connsiteX6" fmla="*/ 8082 w 10000"/>
              <a:gd name="connsiteY6" fmla="*/ 8217 h 10262"/>
              <a:gd name="connsiteX7" fmla="*/ 7525 w 10000"/>
              <a:gd name="connsiteY7" fmla="*/ 5465 h 10262"/>
              <a:gd name="connsiteX8" fmla="*/ 7385 w 10000"/>
              <a:gd name="connsiteY8" fmla="*/ 1595 h 10262"/>
              <a:gd name="connsiteX9" fmla="*/ 6967 w 10000"/>
              <a:gd name="connsiteY9" fmla="*/ 3485 h 10262"/>
              <a:gd name="connsiteX10" fmla="*/ 7490 w 10000"/>
              <a:gd name="connsiteY10" fmla="*/ 9249 h 10262"/>
              <a:gd name="connsiteX11" fmla="*/ 4688 w 10000"/>
              <a:gd name="connsiteY11" fmla="*/ 10262 h 10262"/>
              <a:gd name="connsiteX12" fmla="*/ 5068 w 10000"/>
              <a:gd name="connsiteY12" fmla="*/ 5592 h 10262"/>
              <a:gd name="connsiteX13" fmla="*/ 3773 w 10000"/>
              <a:gd name="connsiteY13" fmla="*/ 3860 h 10262"/>
              <a:gd name="connsiteX14" fmla="*/ 2593 w 10000"/>
              <a:gd name="connsiteY14" fmla="*/ 3269 h 10262"/>
              <a:gd name="connsiteX15" fmla="*/ 344 w 10000"/>
              <a:gd name="connsiteY15" fmla="*/ 6497 h 10262"/>
              <a:gd name="connsiteX16" fmla="*/ 0 w 10000"/>
              <a:gd name="connsiteY16" fmla="*/ 3516 h 10262"/>
              <a:gd name="connsiteX0" fmla="*/ 30 w 10000"/>
              <a:gd name="connsiteY0" fmla="*/ 3440 h 10227"/>
              <a:gd name="connsiteX1" fmla="*/ 7706 w 10000"/>
              <a:gd name="connsiteY1" fmla="*/ 0 h 10227"/>
              <a:gd name="connsiteX2" fmla="*/ 8710 w 10000"/>
              <a:gd name="connsiteY2" fmla="*/ 7272 h 10227"/>
              <a:gd name="connsiteX3" fmla="*/ 10000 w 10000"/>
              <a:gd name="connsiteY3" fmla="*/ 6497 h 10227"/>
              <a:gd name="connsiteX4" fmla="*/ 9883 w 10000"/>
              <a:gd name="connsiteY4" fmla="*/ 9948 h 10227"/>
              <a:gd name="connsiteX5" fmla="*/ 8838 w 10000"/>
              <a:gd name="connsiteY5" fmla="*/ 10227 h 10227"/>
              <a:gd name="connsiteX6" fmla="*/ 8082 w 10000"/>
              <a:gd name="connsiteY6" fmla="*/ 8217 h 10227"/>
              <a:gd name="connsiteX7" fmla="*/ 7525 w 10000"/>
              <a:gd name="connsiteY7" fmla="*/ 5465 h 10227"/>
              <a:gd name="connsiteX8" fmla="*/ 7385 w 10000"/>
              <a:gd name="connsiteY8" fmla="*/ 1595 h 10227"/>
              <a:gd name="connsiteX9" fmla="*/ 6967 w 10000"/>
              <a:gd name="connsiteY9" fmla="*/ 3485 h 10227"/>
              <a:gd name="connsiteX10" fmla="*/ 7490 w 10000"/>
              <a:gd name="connsiteY10" fmla="*/ 9249 h 10227"/>
              <a:gd name="connsiteX11" fmla="*/ 5051 w 10000"/>
              <a:gd name="connsiteY11" fmla="*/ 9883 h 10227"/>
              <a:gd name="connsiteX12" fmla="*/ 5068 w 10000"/>
              <a:gd name="connsiteY12" fmla="*/ 5592 h 10227"/>
              <a:gd name="connsiteX13" fmla="*/ 3773 w 10000"/>
              <a:gd name="connsiteY13" fmla="*/ 3860 h 10227"/>
              <a:gd name="connsiteX14" fmla="*/ 2593 w 10000"/>
              <a:gd name="connsiteY14" fmla="*/ 3269 h 10227"/>
              <a:gd name="connsiteX15" fmla="*/ 344 w 10000"/>
              <a:gd name="connsiteY15" fmla="*/ 6497 h 10227"/>
              <a:gd name="connsiteX16" fmla="*/ 0 w 10000"/>
              <a:gd name="connsiteY16" fmla="*/ 3516 h 10227"/>
              <a:gd name="connsiteX0" fmla="*/ 30 w 10061"/>
              <a:gd name="connsiteY0" fmla="*/ 3440 h 10227"/>
              <a:gd name="connsiteX1" fmla="*/ 7706 w 10061"/>
              <a:gd name="connsiteY1" fmla="*/ 0 h 10227"/>
              <a:gd name="connsiteX2" fmla="*/ 8710 w 10061"/>
              <a:gd name="connsiteY2" fmla="*/ 7272 h 10227"/>
              <a:gd name="connsiteX3" fmla="*/ 10061 w 10061"/>
              <a:gd name="connsiteY3" fmla="*/ 6345 h 10227"/>
              <a:gd name="connsiteX4" fmla="*/ 9883 w 10061"/>
              <a:gd name="connsiteY4" fmla="*/ 9948 h 10227"/>
              <a:gd name="connsiteX5" fmla="*/ 8838 w 10061"/>
              <a:gd name="connsiteY5" fmla="*/ 10227 h 10227"/>
              <a:gd name="connsiteX6" fmla="*/ 8082 w 10061"/>
              <a:gd name="connsiteY6" fmla="*/ 8217 h 10227"/>
              <a:gd name="connsiteX7" fmla="*/ 7525 w 10061"/>
              <a:gd name="connsiteY7" fmla="*/ 5465 h 10227"/>
              <a:gd name="connsiteX8" fmla="*/ 7385 w 10061"/>
              <a:gd name="connsiteY8" fmla="*/ 1595 h 10227"/>
              <a:gd name="connsiteX9" fmla="*/ 6967 w 10061"/>
              <a:gd name="connsiteY9" fmla="*/ 3485 h 10227"/>
              <a:gd name="connsiteX10" fmla="*/ 7490 w 10061"/>
              <a:gd name="connsiteY10" fmla="*/ 9249 h 10227"/>
              <a:gd name="connsiteX11" fmla="*/ 5051 w 10061"/>
              <a:gd name="connsiteY11" fmla="*/ 9883 h 10227"/>
              <a:gd name="connsiteX12" fmla="*/ 5068 w 10061"/>
              <a:gd name="connsiteY12" fmla="*/ 5592 h 10227"/>
              <a:gd name="connsiteX13" fmla="*/ 3773 w 10061"/>
              <a:gd name="connsiteY13" fmla="*/ 3860 h 10227"/>
              <a:gd name="connsiteX14" fmla="*/ 2593 w 10061"/>
              <a:gd name="connsiteY14" fmla="*/ 3269 h 10227"/>
              <a:gd name="connsiteX15" fmla="*/ 344 w 10061"/>
              <a:gd name="connsiteY15" fmla="*/ 6497 h 10227"/>
              <a:gd name="connsiteX16" fmla="*/ 0 w 10061"/>
              <a:gd name="connsiteY16" fmla="*/ 3516 h 10227"/>
              <a:gd name="connsiteX0" fmla="*/ 30 w 10061"/>
              <a:gd name="connsiteY0" fmla="*/ 3440 h 10227"/>
              <a:gd name="connsiteX1" fmla="*/ 7706 w 10061"/>
              <a:gd name="connsiteY1" fmla="*/ 0 h 10227"/>
              <a:gd name="connsiteX2" fmla="*/ 8831 w 10061"/>
              <a:gd name="connsiteY2" fmla="*/ 7120 h 10227"/>
              <a:gd name="connsiteX3" fmla="*/ 10061 w 10061"/>
              <a:gd name="connsiteY3" fmla="*/ 6345 h 10227"/>
              <a:gd name="connsiteX4" fmla="*/ 9883 w 10061"/>
              <a:gd name="connsiteY4" fmla="*/ 9948 h 10227"/>
              <a:gd name="connsiteX5" fmla="*/ 8838 w 10061"/>
              <a:gd name="connsiteY5" fmla="*/ 10227 h 10227"/>
              <a:gd name="connsiteX6" fmla="*/ 8082 w 10061"/>
              <a:gd name="connsiteY6" fmla="*/ 8217 h 10227"/>
              <a:gd name="connsiteX7" fmla="*/ 7525 w 10061"/>
              <a:gd name="connsiteY7" fmla="*/ 5465 h 10227"/>
              <a:gd name="connsiteX8" fmla="*/ 7385 w 10061"/>
              <a:gd name="connsiteY8" fmla="*/ 1595 h 10227"/>
              <a:gd name="connsiteX9" fmla="*/ 6967 w 10061"/>
              <a:gd name="connsiteY9" fmla="*/ 3485 h 10227"/>
              <a:gd name="connsiteX10" fmla="*/ 7490 w 10061"/>
              <a:gd name="connsiteY10" fmla="*/ 9249 h 10227"/>
              <a:gd name="connsiteX11" fmla="*/ 5051 w 10061"/>
              <a:gd name="connsiteY11" fmla="*/ 9883 h 10227"/>
              <a:gd name="connsiteX12" fmla="*/ 5068 w 10061"/>
              <a:gd name="connsiteY12" fmla="*/ 5592 h 10227"/>
              <a:gd name="connsiteX13" fmla="*/ 3773 w 10061"/>
              <a:gd name="connsiteY13" fmla="*/ 3860 h 10227"/>
              <a:gd name="connsiteX14" fmla="*/ 2593 w 10061"/>
              <a:gd name="connsiteY14" fmla="*/ 3269 h 10227"/>
              <a:gd name="connsiteX15" fmla="*/ 344 w 10061"/>
              <a:gd name="connsiteY15" fmla="*/ 6497 h 10227"/>
              <a:gd name="connsiteX16" fmla="*/ 0 w 10061"/>
              <a:gd name="connsiteY16" fmla="*/ 3516 h 1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061" h="10227">
                <a:moveTo>
                  <a:pt x="30" y="3440"/>
                </a:moveTo>
                <a:cubicBezTo>
                  <a:pt x="2650" y="1964"/>
                  <a:pt x="5148" y="1248"/>
                  <a:pt x="7706" y="0"/>
                </a:cubicBezTo>
                <a:lnTo>
                  <a:pt x="8831" y="7120"/>
                </a:lnTo>
                <a:lnTo>
                  <a:pt x="10061" y="6345"/>
                </a:lnTo>
                <a:cubicBezTo>
                  <a:pt x="10072" y="7521"/>
                  <a:pt x="9872" y="8772"/>
                  <a:pt x="9883" y="9948"/>
                </a:cubicBezTo>
                <a:lnTo>
                  <a:pt x="8838" y="10227"/>
                </a:lnTo>
                <a:lnTo>
                  <a:pt x="8082" y="8217"/>
                </a:lnTo>
                <a:cubicBezTo>
                  <a:pt x="7896" y="7300"/>
                  <a:pt x="7711" y="6382"/>
                  <a:pt x="7525" y="5465"/>
                </a:cubicBezTo>
                <a:cubicBezTo>
                  <a:pt x="7478" y="4175"/>
                  <a:pt x="7431" y="2884"/>
                  <a:pt x="7385" y="1595"/>
                </a:cubicBezTo>
                <a:cubicBezTo>
                  <a:pt x="7245" y="2225"/>
                  <a:pt x="7107" y="2856"/>
                  <a:pt x="6967" y="3485"/>
                </a:cubicBezTo>
                <a:cubicBezTo>
                  <a:pt x="7142" y="5407"/>
                  <a:pt x="7315" y="7328"/>
                  <a:pt x="7490" y="9249"/>
                </a:cubicBezTo>
                <a:lnTo>
                  <a:pt x="5051" y="9883"/>
                </a:lnTo>
                <a:cubicBezTo>
                  <a:pt x="5068" y="8529"/>
                  <a:pt x="5052" y="6946"/>
                  <a:pt x="5068" y="5592"/>
                </a:cubicBezTo>
                <a:lnTo>
                  <a:pt x="3773" y="3860"/>
                </a:lnTo>
                <a:lnTo>
                  <a:pt x="2593" y="3269"/>
                </a:lnTo>
                <a:lnTo>
                  <a:pt x="344" y="6497"/>
                </a:lnTo>
                <a:cubicBezTo>
                  <a:pt x="240" y="5580"/>
                  <a:pt x="104" y="4434"/>
                  <a:pt x="0" y="3516"/>
                </a:cubicBez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53" name="Freeform 21"/>
          <p:cNvSpPr>
            <a:spLocks/>
          </p:cNvSpPr>
          <p:nvPr/>
        </p:nvSpPr>
        <p:spPr bwMode="auto">
          <a:xfrm>
            <a:off x="6242050" y="2987510"/>
            <a:ext cx="550863" cy="649288"/>
          </a:xfrm>
          <a:custGeom>
            <a:avLst/>
            <a:gdLst>
              <a:gd name="connsiteX0" fmla="*/ 0 w 9960"/>
              <a:gd name="connsiteY0" fmla="*/ 2191 h 9965"/>
              <a:gd name="connsiteX1" fmla="*/ 4494 w 9960"/>
              <a:gd name="connsiteY1" fmla="*/ 1802 h 9965"/>
              <a:gd name="connsiteX2" fmla="*/ 5425 w 9960"/>
              <a:gd name="connsiteY2" fmla="*/ 1943 h 9965"/>
              <a:gd name="connsiteX3" fmla="*/ 7530 w 9960"/>
              <a:gd name="connsiteY3" fmla="*/ 1166 h 9965"/>
              <a:gd name="connsiteX4" fmla="*/ 8016 w 9960"/>
              <a:gd name="connsiteY4" fmla="*/ 353 h 9965"/>
              <a:gd name="connsiteX5" fmla="*/ 9271 w 9960"/>
              <a:gd name="connsiteY5" fmla="*/ 0 h 9965"/>
              <a:gd name="connsiteX6" fmla="*/ 9960 w 9960"/>
              <a:gd name="connsiteY6" fmla="*/ 3710 h 9965"/>
              <a:gd name="connsiteX7" fmla="*/ 9433 w 9960"/>
              <a:gd name="connsiteY7" fmla="*/ 4134 h 9965"/>
              <a:gd name="connsiteX8" fmla="*/ 9595 w 9960"/>
              <a:gd name="connsiteY8" fmla="*/ 6784 h 9965"/>
              <a:gd name="connsiteX9" fmla="*/ 8583 w 9960"/>
              <a:gd name="connsiteY9" fmla="*/ 6996 h 9965"/>
              <a:gd name="connsiteX10" fmla="*/ 8016 w 9960"/>
              <a:gd name="connsiteY10" fmla="*/ 8481 h 9965"/>
              <a:gd name="connsiteX11" fmla="*/ 7247 w 9960"/>
              <a:gd name="connsiteY11" fmla="*/ 8269 h 9965"/>
              <a:gd name="connsiteX12" fmla="*/ 7004 w 9960"/>
              <a:gd name="connsiteY12" fmla="*/ 9965 h 9965"/>
              <a:gd name="connsiteX13" fmla="*/ 5835 w 9960"/>
              <a:gd name="connsiteY13" fmla="*/ 9289 h 9965"/>
              <a:gd name="connsiteX14" fmla="*/ 3644 w 9960"/>
              <a:gd name="connsiteY14" fmla="*/ 9717 h 9965"/>
              <a:gd name="connsiteX15" fmla="*/ 2713 w 9960"/>
              <a:gd name="connsiteY15" fmla="*/ 9081 h 9965"/>
              <a:gd name="connsiteX16" fmla="*/ 1457 w 9960"/>
              <a:gd name="connsiteY16" fmla="*/ 9046 h 9965"/>
              <a:gd name="connsiteX17" fmla="*/ 810 w 9960"/>
              <a:gd name="connsiteY17" fmla="*/ 6219 h 9965"/>
              <a:gd name="connsiteX18" fmla="*/ 0 w 9960"/>
              <a:gd name="connsiteY18" fmla="*/ 2191 h 9965"/>
              <a:gd name="connsiteX0" fmla="*/ 0 w 10000"/>
              <a:gd name="connsiteY0" fmla="*/ 2199 h 10000"/>
              <a:gd name="connsiteX1" fmla="*/ 4512 w 10000"/>
              <a:gd name="connsiteY1" fmla="*/ 1808 h 10000"/>
              <a:gd name="connsiteX2" fmla="*/ 5447 w 10000"/>
              <a:gd name="connsiteY2" fmla="*/ 1950 h 10000"/>
              <a:gd name="connsiteX3" fmla="*/ 7560 w 10000"/>
              <a:gd name="connsiteY3" fmla="*/ 1170 h 10000"/>
              <a:gd name="connsiteX4" fmla="*/ 8048 w 10000"/>
              <a:gd name="connsiteY4" fmla="*/ 354 h 10000"/>
              <a:gd name="connsiteX5" fmla="*/ 9308 w 10000"/>
              <a:gd name="connsiteY5" fmla="*/ 0 h 10000"/>
              <a:gd name="connsiteX6" fmla="*/ 10000 w 10000"/>
              <a:gd name="connsiteY6" fmla="*/ 3723 h 10000"/>
              <a:gd name="connsiteX7" fmla="*/ 9471 w 10000"/>
              <a:gd name="connsiteY7" fmla="*/ 4149 h 10000"/>
              <a:gd name="connsiteX8" fmla="*/ 9634 w 10000"/>
              <a:gd name="connsiteY8" fmla="*/ 6808 h 10000"/>
              <a:gd name="connsiteX9" fmla="*/ 8617 w 10000"/>
              <a:gd name="connsiteY9" fmla="*/ 7021 h 10000"/>
              <a:gd name="connsiteX10" fmla="*/ 8048 w 10000"/>
              <a:gd name="connsiteY10" fmla="*/ 8511 h 10000"/>
              <a:gd name="connsiteX11" fmla="*/ 7276 w 10000"/>
              <a:gd name="connsiteY11" fmla="*/ 8298 h 10000"/>
              <a:gd name="connsiteX12" fmla="*/ 7032 w 10000"/>
              <a:gd name="connsiteY12" fmla="*/ 10000 h 10000"/>
              <a:gd name="connsiteX13" fmla="*/ 5858 w 10000"/>
              <a:gd name="connsiteY13" fmla="*/ 9322 h 10000"/>
              <a:gd name="connsiteX14" fmla="*/ 3659 w 10000"/>
              <a:gd name="connsiteY14" fmla="*/ 9751 h 10000"/>
              <a:gd name="connsiteX15" fmla="*/ 3007 w 10000"/>
              <a:gd name="connsiteY15" fmla="*/ 9113 h 10000"/>
              <a:gd name="connsiteX16" fmla="*/ 1463 w 10000"/>
              <a:gd name="connsiteY16" fmla="*/ 9078 h 10000"/>
              <a:gd name="connsiteX17" fmla="*/ 813 w 10000"/>
              <a:gd name="connsiteY17" fmla="*/ 6241 h 10000"/>
              <a:gd name="connsiteX18" fmla="*/ 0 w 10000"/>
              <a:gd name="connsiteY18" fmla="*/ 2199 h 10000"/>
              <a:gd name="connsiteX0" fmla="*/ 0 w 10000"/>
              <a:gd name="connsiteY0" fmla="*/ 2199 h 10000"/>
              <a:gd name="connsiteX1" fmla="*/ 4512 w 10000"/>
              <a:gd name="connsiteY1" fmla="*/ 1808 h 10000"/>
              <a:gd name="connsiteX2" fmla="*/ 5447 w 10000"/>
              <a:gd name="connsiteY2" fmla="*/ 1950 h 10000"/>
              <a:gd name="connsiteX3" fmla="*/ 7560 w 10000"/>
              <a:gd name="connsiteY3" fmla="*/ 1170 h 10000"/>
              <a:gd name="connsiteX4" fmla="*/ 8048 w 10000"/>
              <a:gd name="connsiteY4" fmla="*/ 354 h 10000"/>
              <a:gd name="connsiteX5" fmla="*/ 9308 w 10000"/>
              <a:gd name="connsiteY5" fmla="*/ 0 h 10000"/>
              <a:gd name="connsiteX6" fmla="*/ 10000 w 10000"/>
              <a:gd name="connsiteY6" fmla="*/ 3723 h 10000"/>
              <a:gd name="connsiteX7" fmla="*/ 9471 w 10000"/>
              <a:gd name="connsiteY7" fmla="*/ 4149 h 10000"/>
              <a:gd name="connsiteX8" fmla="*/ 9634 w 10000"/>
              <a:gd name="connsiteY8" fmla="*/ 6808 h 10000"/>
              <a:gd name="connsiteX9" fmla="*/ 8617 w 10000"/>
              <a:gd name="connsiteY9" fmla="*/ 7021 h 10000"/>
              <a:gd name="connsiteX10" fmla="*/ 8048 w 10000"/>
              <a:gd name="connsiteY10" fmla="*/ 8511 h 10000"/>
              <a:gd name="connsiteX11" fmla="*/ 7276 w 10000"/>
              <a:gd name="connsiteY11" fmla="*/ 8298 h 10000"/>
              <a:gd name="connsiteX12" fmla="*/ 7032 w 10000"/>
              <a:gd name="connsiteY12" fmla="*/ 10000 h 10000"/>
              <a:gd name="connsiteX13" fmla="*/ 5858 w 10000"/>
              <a:gd name="connsiteY13" fmla="*/ 9322 h 10000"/>
              <a:gd name="connsiteX14" fmla="*/ 3553 w 10000"/>
              <a:gd name="connsiteY14" fmla="*/ 9751 h 10000"/>
              <a:gd name="connsiteX15" fmla="*/ 3007 w 10000"/>
              <a:gd name="connsiteY15" fmla="*/ 9113 h 10000"/>
              <a:gd name="connsiteX16" fmla="*/ 1463 w 10000"/>
              <a:gd name="connsiteY16" fmla="*/ 9078 h 10000"/>
              <a:gd name="connsiteX17" fmla="*/ 813 w 10000"/>
              <a:gd name="connsiteY17" fmla="*/ 6241 h 10000"/>
              <a:gd name="connsiteX18" fmla="*/ 0 w 10000"/>
              <a:gd name="connsiteY18" fmla="*/ 219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00" h="10000">
                <a:moveTo>
                  <a:pt x="0" y="2199"/>
                </a:moveTo>
                <a:lnTo>
                  <a:pt x="4512" y="1808"/>
                </a:lnTo>
                <a:lnTo>
                  <a:pt x="5447" y="1950"/>
                </a:lnTo>
                <a:lnTo>
                  <a:pt x="7560" y="1170"/>
                </a:lnTo>
                <a:lnTo>
                  <a:pt x="8048" y="354"/>
                </a:lnTo>
                <a:lnTo>
                  <a:pt x="9308" y="0"/>
                </a:lnTo>
                <a:lnTo>
                  <a:pt x="10000" y="3723"/>
                </a:lnTo>
                <a:lnTo>
                  <a:pt x="9471" y="4149"/>
                </a:lnTo>
                <a:cubicBezTo>
                  <a:pt x="9525" y="5035"/>
                  <a:pt x="9580" y="5922"/>
                  <a:pt x="9634" y="6808"/>
                </a:cubicBezTo>
                <a:lnTo>
                  <a:pt x="8617" y="7021"/>
                </a:lnTo>
                <a:lnTo>
                  <a:pt x="8048" y="8511"/>
                </a:lnTo>
                <a:lnTo>
                  <a:pt x="7276" y="8298"/>
                </a:lnTo>
                <a:cubicBezTo>
                  <a:pt x="7195" y="8865"/>
                  <a:pt x="7113" y="9433"/>
                  <a:pt x="7032" y="10000"/>
                </a:cubicBezTo>
                <a:lnTo>
                  <a:pt x="5858" y="9322"/>
                </a:lnTo>
                <a:lnTo>
                  <a:pt x="3553" y="9751"/>
                </a:lnTo>
                <a:lnTo>
                  <a:pt x="3007" y="9113"/>
                </a:lnTo>
                <a:lnTo>
                  <a:pt x="1463" y="9078"/>
                </a:lnTo>
                <a:lnTo>
                  <a:pt x="813" y="6241"/>
                </a:lnTo>
                <a:lnTo>
                  <a:pt x="0" y="2199"/>
                </a:ln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54" name="Freeform 58" descr="Wide downward diagonal"/>
          <p:cNvSpPr>
            <a:spLocks/>
          </p:cNvSpPr>
          <p:nvPr/>
        </p:nvSpPr>
        <p:spPr bwMode="auto">
          <a:xfrm>
            <a:off x="5416550" y="3062123"/>
            <a:ext cx="576263" cy="942975"/>
          </a:xfrm>
          <a:custGeom>
            <a:avLst/>
            <a:gdLst>
              <a:gd name="connsiteX0" fmla="*/ 1862 w 9960"/>
              <a:gd name="connsiteY0" fmla="*/ 517 h 9975"/>
              <a:gd name="connsiteX1" fmla="*/ 7611 w 9960"/>
              <a:gd name="connsiteY1" fmla="*/ 0 h 9975"/>
              <a:gd name="connsiteX2" fmla="*/ 8915 w 9960"/>
              <a:gd name="connsiteY2" fmla="*/ 1375 h 9975"/>
              <a:gd name="connsiteX3" fmla="*/ 9595 w 9960"/>
              <a:gd name="connsiteY3" fmla="*/ 6330 h 9975"/>
              <a:gd name="connsiteX4" fmla="*/ 9960 w 9960"/>
              <a:gd name="connsiteY4" fmla="*/ 7020 h 9975"/>
              <a:gd name="connsiteX5" fmla="*/ 9028 w 9960"/>
              <a:gd name="connsiteY5" fmla="*/ 8374 h 9975"/>
              <a:gd name="connsiteX6" fmla="*/ 9028 w 9960"/>
              <a:gd name="connsiteY6" fmla="*/ 9335 h 9975"/>
              <a:gd name="connsiteX7" fmla="*/ 8097 w 9960"/>
              <a:gd name="connsiteY7" fmla="*/ 9212 h 9975"/>
              <a:gd name="connsiteX8" fmla="*/ 8138 w 9960"/>
              <a:gd name="connsiteY8" fmla="*/ 9975 h 9975"/>
              <a:gd name="connsiteX9" fmla="*/ 7045 w 9960"/>
              <a:gd name="connsiteY9" fmla="*/ 9704 h 9975"/>
              <a:gd name="connsiteX10" fmla="*/ 6478 w 9960"/>
              <a:gd name="connsiteY10" fmla="*/ 9803 h 9975"/>
              <a:gd name="connsiteX11" fmla="*/ 5668 w 9960"/>
              <a:gd name="connsiteY11" fmla="*/ 9729 h 9975"/>
              <a:gd name="connsiteX12" fmla="*/ 5061 w 9960"/>
              <a:gd name="connsiteY12" fmla="*/ 8522 h 9975"/>
              <a:gd name="connsiteX13" fmla="*/ 3887 w 9960"/>
              <a:gd name="connsiteY13" fmla="*/ 8153 h 9975"/>
              <a:gd name="connsiteX14" fmla="*/ 3887 w 9960"/>
              <a:gd name="connsiteY14" fmla="*/ 6847 h 9975"/>
              <a:gd name="connsiteX15" fmla="*/ 2753 w 9960"/>
              <a:gd name="connsiteY15" fmla="*/ 7020 h 9975"/>
              <a:gd name="connsiteX16" fmla="*/ 2105 w 9960"/>
              <a:gd name="connsiteY16" fmla="*/ 6059 h 9975"/>
              <a:gd name="connsiteX17" fmla="*/ 0 w 9960"/>
              <a:gd name="connsiteY17" fmla="*/ 4975 h 9975"/>
              <a:gd name="connsiteX18" fmla="*/ 1538 w 9960"/>
              <a:gd name="connsiteY18" fmla="*/ 3227 h 9975"/>
              <a:gd name="connsiteX19" fmla="*/ 1093 w 9960"/>
              <a:gd name="connsiteY19" fmla="*/ 2414 h 9975"/>
              <a:gd name="connsiteX20" fmla="*/ 2591 w 9960"/>
              <a:gd name="connsiteY20" fmla="*/ 2266 h 9975"/>
              <a:gd name="connsiteX21" fmla="*/ 2753 w 9960"/>
              <a:gd name="connsiteY21" fmla="*/ 1133 h 9975"/>
              <a:gd name="connsiteX22" fmla="*/ 1862 w 9960"/>
              <a:gd name="connsiteY22" fmla="*/ 517 h 9975"/>
              <a:gd name="connsiteX0" fmla="*/ 1869 w 10024"/>
              <a:gd name="connsiteY0" fmla="*/ 518 h 10000"/>
              <a:gd name="connsiteX1" fmla="*/ 7642 w 10024"/>
              <a:gd name="connsiteY1" fmla="*/ 0 h 10000"/>
              <a:gd name="connsiteX2" fmla="*/ 8951 w 10024"/>
              <a:gd name="connsiteY2" fmla="*/ 1378 h 10000"/>
              <a:gd name="connsiteX3" fmla="*/ 10024 w 10024"/>
              <a:gd name="connsiteY3" fmla="*/ 6217 h 10000"/>
              <a:gd name="connsiteX4" fmla="*/ 10000 w 10024"/>
              <a:gd name="connsiteY4" fmla="*/ 7038 h 10000"/>
              <a:gd name="connsiteX5" fmla="*/ 9064 w 10024"/>
              <a:gd name="connsiteY5" fmla="*/ 8395 h 10000"/>
              <a:gd name="connsiteX6" fmla="*/ 9064 w 10024"/>
              <a:gd name="connsiteY6" fmla="*/ 9358 h 10000"/>
              <a:gd name="connsiteX7" fmla="*/ 8130 w 10024"/>
              <a:gd name="connsiteY7" fmla="*/ 9235 h 10000"/>
              <a:gd name="connsiteX8" fmla="*/ 8171 w 10024"/>
              <a:gd name="connsiteY8" fmla="*/ 10000 h 10000"/>
              <a:gd name="connsiteX9" fmla="*/ 7073 w 10024"/>
              <a:gd name="connsiteY9" fmla="*/ 9728 h 10000"/>
              <a:gd name="connsiteX10" fmla="*/ 6504 w 10024"/>
              <a:gd name="connsiteY10" fmla="*/ 9828 h 10000"/>
              <a:gd name="connsiteX11" fmla="*/ 5691 w 10024"/>
              <a:gd name="connsiteY11" fmla="*/ 9753 h 10000"/>
              <a:gd name="connsiteX12" fmla="*/ 5081 w 10024"/>
              <a:gd name="connsiteY12" fmla="*/ 8543 h 10000"/>
              <a:gd name="connsiteX13" fmla="*/ 3903 w 10024"/>
              <a:gd name="connsiteY13" fmla="*/ 8173 h 10000"/>
              <a:gd name="connsiteX14" fmla="*/ 3903 w 10024"/>
              <a:gd name="connsiteY14" fmla="*/ 6864 h 10000"/>
              <a:gd name="connsiteX15" fmla="*/ 2764 w 10024"/>
              <a:gd name="connsiteY15" fmla="*/ 7038 h 10000"/>
              <a:gd name="connsiteX16" fmla="*/ 2113 w 10024"/>
              <a:gd name="connsiteY16" fmla="*/ 6074 h 10000"/>
              <a:gd name="connsiteX17" fmla="*/ 0 w 10024"/>
              <a:gd name="connsiteY17" fmla="*/ 4987 h 10000"/>
              <a:gd name="connsiteX18" fmla="*/ 1544 w 10024"/>
              <a:gd name="connsiteY18" fmla="*/ 3235 h 10000"/>
              <a:gd name="connsiteX19" fmla="*/ 1097 w 10024"/>
              <a:gd name="connsiteY19" fmla="*/ 2420 h 10000"/>
              <a:gd name="connsiteX20" fmla="*/ 2601 w 10024"/>
              <a:gd name="connsiteY20" fmla="*/ 2272 h 10000"/>
              <a:gd name="connsiteX21" fmla="*/ 2764 w 10024"/>
              <a:gd name="connsiteY21" fmla="*/ 1136 h 10000"/>
              <a:gd name="connsiteX22" fmla="*/ 1869 w 10024"/>
              <a:gd name="connsiteY22" fmla="*/ 518 h 10000"/>
              <a:gd name="connsiteX0" fmla="*/ 1869 w 10461"/>
              <a:gd name="connsiteY0" fmla="*/ 518 h 10000"/>
              <a:gd name="connsiteX1" fmla="*/ 7642 w 10461"/>
              <a:gd name="connsiteY1" fmla="*/ 0 h 10000"/>
              <a:gd name="connsiteX2" fmla="*/ 8951 w 10461"/>
              <a:gd name="connsiteY2" fmla="*/ 1378 h 10000"/>
              <a:gd name="connsiteX3" fmla="*/ 10024 w 10461"/>
              <a:gd name="connsiteY3" fmla="*/ 6217 h 10000"/>
              <a:gd name="connsiteX4" fmla="*/ 10461 w 10461"/>
              <a:gd name="connsiteY4" fmla="*/ 7124 h 10000"/>
              <a:gd name="connsiteX5" fmla="*/ 9064 w 10461"/>
              <a:gd name="connsiteY5" fmla="*/ 8395 h 10000"/>
              <a:gd name="connsiteX6" fmla="*/ 9064 w 10461"/>
              <a:gd name="connsiteY6" fmla="*/ 9358 h 10000"/>
              <a:gd name="connsiteX7" fmla="*/ 8130 w 10461"/>
              <a:gd name="connsiteY7" fmla="*/ 9235 h 10000"/>
              <a:gd name="connsiteX8" fmla="*/ 8171 w 10461"/>
              <a:gd name="connsiteY8" fmla="*/ 10000 h 10000"/>
              <a:gd name="connsiteX9" fmla="*/ 7073 w 10461"/>
              <a:gd name="connsiteY9" fmla="*/ 9728 h 10000"/>
              <a:gd name="connsiteX10" fmla="*/ 6504 w 10461"/>
              <a:gd name="connsiteY10" fmla="*/ 9828 h 10000"/>
              <a:gd name="connsiteX11" fmla="*/ 5691 w 10461"/>
              <a:gd name="connsiteY11" fmla="*/ 9753 h 10000"/>
              <a:gd name="connsiteX12" fmla="*/ 5081 w 10461"/>
              <a:gd name="connsiteY12" fmla="*/ 8543 h 10000"/>
              <a:gd name="connsiteX13" fmla="*/ 3903 w 10461"/>
              <a:gd name="connsiteY13" fmla="*/ 8173 h 10000"/>
              <a:gd name="connsiteX14" fmla="*/ 3903 w 10461"/>
              <a:gd name="connsiteY14" fmla="*/ 6864 h 10000"/>
              <a:gd name="connsiteX15" fmla="*/ 2764 w 10461"/>
              <a:gd name="connsiteY15" fmla="*/ 7038 h 10000"/>
              <a:gd name="connsiteX16" fmla="*/ 2113 w 10461"/>
              <a:gd name="connsiteY16" fmla="*/ 6074 h 10000"/>
              <a:gd name="connsiteX17" fmla="*/ 0 w 10461"/>
              <a:gd name="connsiteY17" fmla="*/ 4987 h 10000"/>
              <a:gd name="connsiteX18" fmla="*/ 1544 w 10461"/>
              <a:gd name="connsiteY18" fmla="*/ 3235 h 10000"/>
              <a:gd name="connsiteX19" fmla="*/ 1097 w 10461"/>
              <a:gd name="connsiteY19" fmla="*/ 2420 h 10000"/>
              <a:gd name="connsiteX20" fmla="*/ 2601 w 10461"/>
              <a:gd name="connsiteY20" fmla="*/ 2272 h 10000"/>
              <a:gd name="connsiteX21" fmla="*/ 2764 w 10461"/>
              <a:gd name="connsiteY21" fmla="*/ 1136 h 10000"/>
              <a:gd name="connsiteX22" fmla="*/ 1869 w 10461"/>
              <a:gd name="connsiteY22" fmla="*/ 518 h 10000"/>
              <a:gd name="connsiteX0" fmla="*/ 1869 w 10461"/>
              <a:gd name="connsiteY0" fmla="*/ 518 h 10000"/>
              <a:gd name="connsiteX1" fmla="*/ 7642 w 10461"/>
              <a:gd name="connsiteY1" fmla="*/ 0 h 10000"/>
              <a:gd name="connsiteX2" fmla="*/ 8951 w 10461"/>
              <a:gd name="connsiteY2" fmla="*/ 1378 h 10000"/>
              <a:gd name="connsiteX3" fmla="*/ 10024 w 10461"/>
              <a:gd name="connsiteY3" fmla="*/ 6217 h 10000"/>
              <a:gd name="connsiteX4" fmla="*/ 10461 w 10461"/>
              <a:gd name="connsiteY4" fmla="*/ 7124 h 10000"/>
              <a:gd name="connsiteX5" fmla="*/ 9064 w 10461"/>
              <a:gd name="connsiteY5" fmla="*/ 8395 h 10000"/>
              <a:gd name="connsiteX6" fmla="*/ 9064 w 10461"/>
              <a:gd name="connsiteY6" fmla="*/ 9358 h 10000"/>
              <a:gd name="connsiteX7" fmla="*/ 8130 w 10461"/>
              <a:gd name="connsiteY7" fmla="*/ 9235 h 10000"/>
              <a:gd name="connsiteX8" fmla="*/ 8171 w 10461"/>
              <a:gd name="connsiteY8" fmla="*/ 10000 h 10000"/>
              <a:gd name="connsiteX9" fmla="*/ 7073 w 10461"/>
              <a:gd name="connsiteY9" fmla="*/ 9728 h 10000"/>
              <a:gd name="connsiteX10" fmla="*/ 6504 w 10461"/>
              <a:gd name="connsiteY10" fmla="*/ 9828 h 10000"/>
              <a:gd name="connsiteX11" fmla="*/ 5691 w 10461"/>
              <a:gd name="connsiteY11" fmla="*/ 9753 h 10000"/>
              <a:gd name="connsiteX12" fmla="*/ 5081 w 10461"/>
              <a:gd name="connsiteY12" fmla="*/ 8543 h 10000"/>
              <a:gd name="connsiteX13" fmla="*/ 3903 w 10461"/>
              <a:gd name="connsiteY13" fmla="*/ 8173 h 10000"/>
              <a:gd name="connsiteX14" fmla="*/ 3903 w 10461"/>
              <a:gd name="connsiteY14" fmla="*/ 6864 h 10000"/>
              <a:gd name="connsiteX15" fmla="*/ 2764 w 10461"/>
              <a:gd name="connsiteY15" fmla="*/ 7038 h 10000"/>
              <a:gd name="connsiteX16" fmla="*/ 2113 w 10461"/>
              <a:gd name="connsiteY16" fmla="*/ 6074 h 10000"/>
              <a:gd name="connsiteX17" fmla="*/ 0 w 10461"/>
              <a:gd name="connsiteY17" fmla="*/ 4987 h 10000"/>
              <a:gd name="connsiteX18" fmla="*/ 1544 w 10461"/>
              <a:gd name="connsiteY18" fmla="*/ 3235 h 10000"/>
              <a:gd name="connsiteX19" fmla="*/ 1097 w 10461"/>
              <a:gd name="connsiteY19" fmla="*/ 2420 h 10000"/>
              <a:gd name="connsiteX20" fmla="*/ 2601 w 10461"/>
              <a:gd name="connsiteY20" fmla="*/ 2272 h 10000"/>
              <a:gd name="connsiteX21" fmla="*/ 2764 w 10461"/>
              <a:gd name="connsiteY21" fmla="*/ 1136 h 10000"/>
              <a:gd name="connsiteX22" fmla="*/ 1869 w 10461"/>
              <a:gd name="connsiteY22" fmla="*/ 518 h 10000"/>
              <a:gd name="connsiteX0" fmla="*/ 1869 w 10461"/>
              <a:gd name="connsiteY0" fmla="*/ 518 h 10000"/>
              <a:gd name="connsiteX1" fmla="*/ 7642 w 10461"/>
              <a:gd name="connsiteY1" fmla="*/ 0 h 10000"/>
              <a:gd name="connsiteX2" fmla="*/ 8951 w 10461"/>
              <a:gd name="connsiteY2" fmla="*/ 1378 h 10000"/>
              <a:gd name="connsiteX3" fmla="*/ 10024 w 10461"/>
              <a:gd name="connsiteY3" fmla="*/ 6217 h 10000"/>
              <a:gd name="connsiteX4" fmla="*/ 10461 w 10461"/>
              <a:gd name="connsiteY4" fmla="*/ 7124 h 10000"/>
              <a:gd name="connsiteX5" fmla="*/ 9525 w 10461"/>
              <a:gd name="connsiteY5" fmla="*/ 8502 h 10000"/>
              <a:gd name="connsiteX6" fmla="*/ 9064 w 10461"/>
              <a:gd name="connsiteY6" fmla="*/ 9358 h 10000"/>
              <a:gd name="connsiteX7" fmla="*/ 8130 w 10461"/>
              <a:gd name="connsiteY7" fmla="*/ 9235 h 10000"/>
              <a:gd name="connsiteX8" fmla="*/ 8171 w 10461"/>
              <a:gd name="connsiteY8" fmla="*/ 10000 h 10000"/>
              <a:gd name="connsiteX9" fmla="*/ 7073 w 10461"/>
              <a:gd name="connsiteY9" fmla="*/ 9728 h 10000"/>
              <a:gd name="connsiteX10" fmla="*/ 6504 w 10461"/>
              <a:gd name="connsiteY10" fmla="*/ 9828 h 10000"/>
              <a:gd name="connsiteX11" fmla="*/ 5691 w 10461"/>
              <a:gd name="connsiteY11" fmla="*/ 9753 h 10000"/>
              <a:gd name="connsiteX12" fmla="*/ 5081 w 10461"/>
              <a:gd name="connsiteY12" fmla="*/ 8543 h 10000"/>
              <a:gd name="connsiteX13" fmla="*/ 3903 w 10461"/>
              <a:gd name="connsiteY13" fmla="*/ 8173 h 10000"/>
              <a:gd name="connsiteX14" fmla="*/ 3903 w 10461"/>
              <a:gd name="connsiteY14" fmla="*/ 6864 h 10000"/>
              <a:gd name="connsiteX15" fmla="*/ 2764 w 10461"/>
              <a:gd name="connsiteY15" fmla="*/ 7038 h 10000"/>
              <a:gd name="connsiteX16" fmla="*/ 2113 w 10461"/>
              <a:gd name="connsiteY16" fmla="*/ 6074 h 10000"/>
              <a:gd name="connsiteX17" fmla="*/ 0 w 10461"/>
              <a:gd name="connsiteY17" fmla="*/ 4987 h 10000"/>
              <a:gd name="connsiteX18" fmla="*/ 1544 w 10461"/>
              <a:gd name="connsiteY18" fmla="*/ 3235 h 10000"/>
              <a:gd name="connsiteX19" fmla="*/ 1097 w 10461"/>
              <a:gd name="connsiteY19" fmla="*/ 2420 h 10000"/>
              <a:gd name="connsiteX20" fmla="*/ 2601 w 10461"/>
              <a:gd name="connsiteY20" fmla="*/ 2272 h 10000"/>
              <a:gd name="connsiteX21" fmla="*/ 2764 w 10461"/>
              <a:gd name="connsiteY21" fmla="*/ 1136 h 10000"/>
              <a:gd name="connsiteX22" fmla="*/ 1869 w 10461"/>
              <a:gd name="connsiteY22" fmla="*/ 518 h 10000"/>
              <a:gd name="connsiteX0" fmla="*/ 1869 w 10461"/>
              <a:gd name="connsiteY0" fmla="*/ 518 h 10000"/>
              <a:gd name="connsiteX1" fmla="*/ 7642 w 10461"/>
              <a:gd name="connsiteY1" fmla="*/ 0 h 10000"/>
              <a:gd name="connsiteX2" fmla="*/ 8951 w 10461"/>
              <a:gd name="connsiteY2" fmla="*/ 1378 h 10000"/>
              <a:gd name="connsiteX3" fmla="*/ 10024 w 10461"/>
              <a:gd name="connsiteY3" fmla="*/ 6217 h 10000"/>
              <a:gd name="connsiteX4" fmla="*/ 10461 w 10461"/>
              <a:gd name="connsiteY4" fmla="*/ 7124 h 10000"/>
              <a:gd name="connsiteX5" fmla="*/ 9525 w 10461"/>
              <a:gd name="connsiteY5" fmla="*/ 8502 h 10000"/>
              <a:gd name="connsiteX6" fmla="*/ 9560 w 10461"/>
              <a:gd name="connsiteY6" fmla="*/ 9401 h 10000"/>
              <a:gd name="connsiteX7" fmla="*/ 8130 w 10461"/>
              <a:gd name="connsiteY7" fmla="*/ 9235 h 10000"/>
              <a:gd name="connsiteX8" fmla="*/ 8171 w 10461"/>
              <a:gd name="connsiteY8" fmla="*/ 10000 h 10000"/>
              <a:gd name="connsiteX9" fmla="*/ 7073 w 10461"/>
              <a:gd name="connsiteY9" fmla="*/ 9728 h 10000"/>
              <a:gd name="connsiteX10" fmla="*/ 6504 w 10461"/>
              <a:gd name="connsiteY10" fmla="*/ 9828 h 10000"/>
              <a:gd name="connsiteX11" fmla="*/ 5691 w 10461"/>
              <a:gd name="connsiteY11" fmla="*/ 9753 h 10000"/>
              <a:gd name="connsiteX12" fmla="*/ 5081 w 10461"/>
              <a:gd name="connsiteY12" fmla="*/ 8543 h 10000"/>
              <a:gd name="connsiteX13" fmla="*/ 3903 w 10461"/>
              <a:gd name="connsiteY13" fmla="*/ 8173 h 10000"/>
              <a:gd name="connsiteX14" fmla="*/ 3903 w 10461"/>
              <a:gd name="connsiteY14" fmla="*/ 6864 h 10000"/>
              <a:gd name="connsiteX15" fmla="*/ 2764 w 10461"/>
              <a:gd name="connsiteY15" fmla="*/ 7038 h 10000"/>
              <a:gd name="connsiteX16" fmla="*/ 2113 w 10461"/>
              <a:gd name="connsiteY16" fmla="*/ 6074 h 10000"/>
              <a:gd name="connsiteX17" fmla="*/ 0 w 10461"/>
              <a:gd name="connsiteY17" fmla="*/ 4987 h 10000"/>
              <a:gd name="connsiteX18" fmla="*/ 1544 w 10461"/>
              <a:gd name="connsiteY18" fmla="*/ 3235 h 10000"/>
              <a:gd name="connsiteX19" fmla="*/ 1097 w 10461"/>
              <a:gd name="connsiteY19" fmla="*/ 2420 h 10000"/>
              <a:gd name="connsiteX20" fmla="*/ 2601 w 10461"/>
              <a:gd name="connsiteY20" fmla="*/ 2272 h 10000"/>
              <a:gd name="connsiteX21" fmla="*/ 2764 w 10461"/>
              <a:gd name="connsiteY21" fmla="*/ 1136 h 10000"/>
              <a:gd name="connsiteX22" fmla="*/ 1869 w 10461"/>
              <a:gd name="connsiteY22" fmla="*/ 518 h 10000"/>
              <a:gd name="connsiteX0" fmla="*/ 1869 w 10461"/>
              <a:gd name="connsiteY0" fmla="*/ 518 h 10000"/>
              <a:gd name="connsiteX1" fmla="*/ 7642 w 10461"/>
              <a:gd name="connsiteY1" fmla="*/ 0 h 10000"/>
              <a:gd name="connsiteX2" fmla="*/ 8951 w 10461"/>
              <a:gd name="connsiteY2" fmla="*/ 1378 h 10000"/>
              <a:gd name="connsiteX3" fmla="*/ 10024 w 10461"/>
              <a:gd name="connsiteY3" fmla="*/ 6217 h 10000"/>
              <a:gd name="connsiteX4" fmla="*/ 10461 w 10461"/>
              <a:gd name="connsiteY4" fmla="*/ 7124 h 10000"/>
              <a:gd name="connsiteX5" fmla="*/ 9525 w 10461"/>
              <a:gd name="connsiteY5" fmla="*/ 8502 h 10000"/>
              <a:gd name="connsiteX6" fmla="*/ 9560 w 10461"/>
              <a:gd name="connsiteY6" fmla="*/ 9401 h 10000"/>
              <a:gd name="connsiteX7" fmla="*/ 8591 w 10461"/>
              <a:gd name="connsiteY7" fmla="*/ 9342 h 10000"/>
              <a:gd name="connsiteX8" fmla="*/ 8171 w 10461"/>
              <a:gd name="connsiteY8" fmla="*/ 10000 h 10000"/>
              <a:gd name="connsiteX9" fmla="*/ 7073 w 10461"/>
              <a:gd name="connsiteY9" fmla="*/ 9728 h 10000"/>
              <a:gd name="connsiteX10" fmla="*/ 6504 w 10461"/>
              <a:gd name="connsiteY10" fmla="*/ 9828 h 10000"/>
              <a:gd name="connsiteX11" fmla="*/ 5691 w 10461"/>
              <a:gd name="connsiteY11" fmla="*/ 9753 h 10000"/>
              <a:gd name="connsiteX12" fmla="*/ 5081 w 10461"/>
              <a:gd name="connsiteY12" fmla="*/ 8543 h 10000"/>
              <a:gd name="connsiteX13" fmla="*/ 3903 w 10461"/>
              <a:gd name="connsiteY13" fmla="*/ 8173 h 10000"/>
              <a:gd name="connsiteX14" fmla="*/ 3903 w 10461"/>
              <a:gd name="connsiteY14" fmla="*/ 6864 h 10000"/>
              <a:gd name="connsiteX15" fmla="*/ 2764 w 10461"/>
              <a:gd name="connsiteY15" fmla="*/ 7038 h 10000"/>
              <a:gd name="connsiteX16" fmla="*/ 2113 w 10461"/>
              <a:gd name="connsiteY16" fmla="*/ 6074 h 10000"/>
              <a:gd name="connsiteX17" fmla="*/ 0 w 10461"/>
              <a:gd name="connsiteY17" fmla="*/ 4987 h 10000"/>
              <a:gd name="connsiteX18" fmla="*/ 1544 w 10461"/>
              <a:gd name="connsiteY18" fmla="*/ 3235 h 10000"/>
              <a:gd name="connsiteX19" fmla="*/ 1097 w 10461"/>
              <a:gd name="connsiteY19" fmla="*/ 2420 h 10000"/>
              <a:gd name="connsiteX20" fmla="*/ 2601 w 10461"/>
              <a:gd name="connsiteY20" fmla="*/ 2272 h 10000"/>
              <a:gd name="connsiteX21" fmla="*/ 2764 w 10461"/>
              <a:gd name="connsiteY21" fmla="*/ 1136 h 10000"/>
              <a:gd name="connsiteX22" fmla="*/ 1869 w 10461"/>
              <a:gd name="connsiteY22" fmla="*/ 518 h 10000"/>
              <a:gd name="connsiteX0" fmla="*/ 1869 w 10461"/>
              <a:gd name="connsiteY0" fmla="*/ 518 h 10107"/>
              <a:gd name="connsiteX1" fmla="*/ 7642 w 10461"/>
              <a:gd name="connsiteY1" fmla="*/ 0 h 10107"/>
              <a:gd name="connsiteX2" fmla="*/ 8951 w 10461"/>
              <a:gd name="connsiteY2" fmla="*/ 1378 h 10107"/>
              <a:gd name="connsiteX3" fmla="*/ 10024 w 10461"/>
              <a:gd name="connsiteY3" fmla="*/ 6217 h 10107"/>
              <a:gd name="connsiteX4" fmla="*/ 10461 w 10461"/>
              <a:gd name="connsiteY4" fmla="*/ 7124 h 10107"/>
              <a:gd name="connsiteX5" fmla="*/ 9525 w 10461"/>
              <a:gd name="connsiteY5" fmla="*/ 8502 h 10107"/>
              <a:gd name="connsiteX6" fmla="*/ 9560 w 10461"/>
              <a:gd name="connsiteY6" fmla="*/ 9401 h 10107"/>
              <a:gd name="connsiteX7" fmla="*/ 8591 w 10461"/>
              <a:gd name="connsiteY7" fmla="*/ 9342 h 10107"/>
              <a:gd name="connsiteX8" fmla="*/ 8632 w 10461"/>
              <a:gd name="connsiteY8" fmla="*/ 10107 h 10107"/>
              <a:gd name="connsiteX9" fmla="*/ 7073 w 10461"/>
              <a:gd name="connsiteY9" fmla="*/ 9728 h 10107"/>
              <a:gd name="connsiteX10" fmla="*/ 6504 w 10461"/>
              <a:gd name="connsiteY10" fmla="*/ 9828 h 10107"/>
              <a:gd name="connsiteX11" fmla="*/ 5691 w 10461"/>
              <a:gd name="connsiteY11" fmla="*/ 9753 h 10107"/>
              <a:gd name="connsiteX12" fmla="*/ 5081 w 10461"/>
              <a:gd name="connsiteY12" fmla="*/ 8543 h 10107"/>
              <a:gd name="connsiteX13" fmla="*/ 3903 w 10461"/>
              <a:gd name="connsiteY13" fmla="*/ 8173 h 10107"/>
              <a:gd name="connsiteX14" fmla="*/ 3903 w 10461"/>
              <a:gd name="connsiteY14" fmla="*/ 6864 h 10107"/>
              <a:gd name="connsiteX15" fmla="*/ 2764 w 10461"/>
              <a:gd name="connsiteY15" fmla="*/ 7038 h 10107"/>
              <a:gd name="connsiteX16" fmla="*/ 2113 w 10461"/>
              <a:gd name="connsiteY16" fmla="*/ 6074 h 10107"/>
              <a:gd name="connsiteX17" fmla="*/ 0 w 10461"/>
              <a:gd name="connsiteY17" fmla="*/ 4987 h 10107"/>
              <a:gd name="connsiteX18" fmla="*/ 1544 w 10461"/>
              <a:gd name="connsiteY18" fmla="*/ 3235 h 10107"/>
              <a:gd name="connsiteX19" fmla="*/ 1097 w 10461"/>
              <a:gd name="connsiteY19" fmla="*/ 2420 h 10107"/>
              <a:gd name="connsiteX20" fmla="*/ 2601 w 10461"/>
              <a:gd name="connsiteY20" fmla="*/ 2272 h 10107"/>
              <a:gd name="connsiteX21" fmla="*/ 2764 w 10461"/>
              <a:gd name="connsiteY21" fmla="*/ 1136 h 10107"/>
              <a:gd name="connsiteX22" fmla="*/ 1869 w 10461"/>
              <a:gd name="connsiteY22" fmla="*/ 518 h 10107"/>
              <a:gd name="connsiteX0" fmla="*/ 1869 w 10461"/>
              <a:gd name="connsiteY0" fmla="*/ 518 h 10107"/>
              <a:gd name="connsiteX1" fmla="*/ 7642 w 10461"/>
              <a:gd name="connsiteY1" fmla="*/ 0 h 10107"/>
              <a:gd name="connsiteX2" fmla="*/ 8951 w 10461"/>
              <a:gd name="connsiteY2" fmla="*/ 1378 h 10107"/>
              <a:gd name="connsiteX3" fmla="*/ 10024 w 10461"/>
              <a:gd name="connsiteY3" fmla="*/ 6217 h 10107"/>
              <a:gd name="connsiteX4" fmla="*/ 10461 w 10461"/>
              <a:gd name="connsiteY4" fmla="*/ 7124 h 10107"/>
              <a:gd name="connsiteX5" fmla="*/ 9525 w 10461"/>
              <a:gd name="connsiteY5" fmla="*/ 8502 h 10107"/>
              <a:gd name="connsiteX6" fmla="*/ 9560 w 10461"/>
              <a:gd name="connsiteY6" fmla="*/ 9401 h 10107"/>
              <a:gd name="connsiteX7" fmla="*/ 8591 w 10461"/>
              <a:gd name="connsiteY7" fmla="*/ 9342 h 10107"/>
              <a:gd name="connsiteX8" fmla="*/ 8632 w 10461"/>
              <a:gd name="connsiteY8" fmla="*/ 10107 h 10107"/>
              <a:gd name="connsiteX9" fmla="*/ 7605 w 10461"/>
              <a:gd name="connsiteY9" fmla="*/ 9792 h 10107"/>
              <a:gd name="connsiteX10" fmla="*/ 6504 w 10461"/>
              <a:gd name="connsiteY10" fmla="*/ 9828 h 10107"/>
              <a:gd name="connsiteX11" fmla="*/ 5691 w 10461"/>
              <a:gd name="connsiteY11" fmla="*/ 9753 h 10107"/>
              <a:gd name="connsiteX12" fmla="*/ 5081 w 10461"/>
              <a:gd name="connsiteY12" fmla="*/ 8543 h 10107"/>
              <a:gd name="connsiteX13" fmla="*/ 3903 w 10461"/>
              <a:gd name="connsiteY13" fmla="*/ 8173 h 10107"/>
              <a:gd name="connsiteX14" fmla="*/ 3903 w 10461"/>
              <a:gd name="connsiteY14" fmla="*/ 6864 h 10107"/>
              <a:gd name="connsiteX15" fmla="*/ 2764 w 10461"/>
              <a:gd name="connsiteY15" fmla="*/ 7038 h 10107"/>
              <a:gd name="connsiteX16" fmla="*/ 2113 w 10461"/>
              <a:gd name="connsiteY16" fmla="*/ 6074 h 10107"/>
              <a:gd name="connsiteX17" fmla="*/ 0 w 10461"/>
              <a:gd name="connsiteY17" fmla="*/ 4987 h 10107"/>
              <a:gd name="connsiteX18" fmla="*/ 1544 w 10461"/>
              <a:gd name="connsiteY18" fmla="*/ 3235 h 10107"/>
              <a:gd name="connsiteX19" fmla="*/ 1097 w 10461"/>
              <a:gd name="connsiteY19" fmla="*/ 2420 h 10107"/>
              <a:gd name="connsiteX20" fmla="*/ 2601 w 10461"/>
              <a:gd name="connsiteY20" fmla="*/ 2272 h 10107"/>
              <a:gd name="connsiteX21" fmla="*/ 2764 w 10461"/>
              <a:gd name="connsiteY21" fmla="*/ 1136 h 10107"/>
              <a:gd name="connsiteX22" fmla="*/ 1869 w 10461"/>
              <a:gd name="connsiteY22" fmla="*/ 518 h 10107"/>
              <a:gd name="connsiteX0" fmla="*/ 1869 w 10461"/>
              <a:gd name="connsiteY0" fmla="*/ 518 h 10107"/>
              <a:gd name="connsiteX1" fmla="*/ 7642 w 10461"/>
              <a:gd name="connsiteY1" fmla="*/ 0 h 10107"/>
              <a:gd name="connsiteX2" fmla="*/ 8951 w 10461"/>
              <a:gd name="connsiteY2" fmla="*/ 1378 h 10107"/>
              <a:gd name="connsiteX3" fmla="*/ 10024 w 10461"/>
              <a:gd name="connsiteY3" fmla="*/ 6217 h 10107"/>
              <a:gd name="connsiteX4" fmla="*/ 10461 w 10461"/>
              <a:gd name="connsiteY4" fmla="*/ 7124 h 10107"/>
              <a:gd name="connsiteX5" fmla="*/ 9525 w 10461"/>
              <a:gd name="connsiteY5" fmla="*/ 8502 h 10107"/>
              <a:gd name="connsiteX6" fmla="*/ 9560 w 10461"/>
              <a:gd name="connsiteY6" fmla="*/ 9401 h 10107"/>
              <a:gd name="connsiteX7" fmla="*/ 8591 w 10461"/>
              <a:gd name="connsiteY7" fmla="*/ 9342 h 10107"/>
              <a:gd name="connsiteX8" fmla="*/ 8632 w 10461"/>
              <a:gd name="connsiteY8" fmla="*/ 10107 h 10107"/>
              <a:gd name="connsiteX9" fmla="*/ 7605 w 10461"/>
              <a:gd name="connsiteY9" fmla="*/ 9792 h 10107"/>
              <a:gd name="connsiteX10" fmla="*/ 7055 w 10461"/>
              <a:gd name="connsiteY10" fmla="*/ 9975 h 10107"/>
              <a:gd name="connsiteX11" fmla="*/ 6504 w 10461"/>
              <a:gd name="connsiteY11" fmla="*/ 9828 h 10107"/>
              <a:gd name="connsiteX12" fmla="*/ 5691 w 10461"/>
              <a:gd name="connsiteY12" fmla="*/ 9753 h 10107"/>
              <a:gd name="connsiteX13" fmla="*/ 5081 w 10461"/>
              <a:gd name="connsiteY13" fmla="*/ 8543 h 10107"/>
              <a:gd name="connsiteX14" fmla="*/ 3903 w 10461"/>
              <a:gd name="connsiteY14" fmla="*/ 8173 h 10107"/>
              <a:gd name="connsiteX15" fmla="*/ 3903 w 10461"/>
              <a:gd name="connsiteY15" fmla="*/ 6864 h 10107"/>
              <a:gd name="connsiteX16" fmla="*/ 2764 w 10461"/>
              <a:gd name="connsiteY16" fmla="*/ 7038 h 10107"/>
              <a:gd name="connsiteX17" fmla="*/ 2113 w 10461"/>
              <a:gd name="connsiteY17" fmla="*/ 6074 h 10107"/>
              <a:gd name="connsiteX18" fmla="*/ 0 w 10461"/>
              <a:gd name="connsiteY18" fmla="*/ 4987 h 10107"/>
              <a:gd name="connsiteX19" fmla="*/ 1544 w 10461"/>
              <a:gd name="connsiteY19" fmla="*/ 3235 h 10107"/>
              <a:gd name="connsiteX20" fmla="*/ 1097 w 10461"/>
              <a:gd name="connsiteY20" fmla="*/ 2420 h 10107"/>
              <a:gd name="connsiteX21" fmla="*/ 2601 w 10461"/>
              <a:gd name="connsiteY21" fmla="*/ 2272 h 10107"/>
              <a:gd name="connsiteX22" fmla="*/ 2764 w 10461"/>
              <a:gd name="connsiteY22" fmla="*/ 1136 h 10107"/>
              <a:gd name="connsiteX23" fmla="*/ 1869 w 10461"/>
              <a:gd name="connsiteY23" fmla="*/ 518 h 10107"/>
              <a:gd name="connsiteX0" fmla="*/ 1869 w 10461"/>
              <a:gd name="connsiteY0" fmla="*/ 518 h 10107"/>
              <a:gd name="connsiteX1" fmla="*/ 7642 w 10461"/>
              <a:gd name="connsiteY1" fmla="*/ 0 h 10107"/>
              <a:gd name="connsiteX2" fmla="*/ 8951 w 10461"/>
              <a:gd name="connsiteY2" fmla="*/ 1378 h 10107"/>
              <a:gd name="connsiteX3" fmla="*/ 10024 w 10461"/>
              <a:gd name="connsiteY3" fmla="*/ 6217 h 10107"/>
              <a:gd name="connsiteX4" fmla="*/ 10461 w 10461"/>
              <a:gd name="connsiteY4" fmla="*/ 7124 h 10107"/>
              <a:gd name="connsiteX5" fmla="*/ 9525 w 10461"/>
              <a:gd name="connsiteY5" fmla="*/ 8502 h 10107"/>
              <a:gd name="connsiteX6" fmla="*/ 9560 w 10461"/>
              <a:gd name="connsiteY6" fmla="*/ 9401 h 10107"/>
              <a:gd name="connsiteX7" fmla="*/ 8591 w 10461"/>
              <a:gd name="connsiteY7" fmla="*/ 9342 h 10107"/>
              <a:gd name="connsiteX8" fmla="*/ 8632 w 10461"/>
              <a:gd name="connsiteY8" fmla="*/ 10107 h 10107"/>
              <a:gd name="connsiteX9" fmla="*/ 7605 w 10461"/>
              <a:gd name="connsiteY9" fmla="*/ 9792 h 10107"/>
              <a:gd name="connsiteX10" fmla="*/ 7055 w 10461"/>
              <a:gd name="connsiteY10" fmla="*/ 9975 h 10107"/>
              <a:gd name="connsiteX11" fmla="*/ 6504 w 10461"/>
              <a:gd name="connsiteY11" fmla="*/ 9828 h 10107"/>
              <a:gd name="connsiteX12" fmla="*/ 6240 w 10461"/>
              <a:gd name="connsiteY12" fmla="*/ 9825 h 10107"/>
              <a:gd name="connsiteX13" fmla="*/ 5691 w 10461"/>
              <a:gd name="connsiteY13" fmla="*/ 9753 h 10107"/>
              <a:gd name="connsiteX14" fmla="*/ 5081 w 10461"/>
              <a:gd name="connsiteY14" fmla="*/ 8543 h 10107"/>
              <a:gd name="connsiteX15" fmla="*/ 3903 w 10461"/>
              <a:gd name="connsiteY15" fmla="*/ 8173 h 10107"/>
              <a:gd name="connsiteX16" fmla="*/ 3903 w 10461"/>
              <a:gd name="connsiteY16" fmla="*/ 6864 h 10107"/>
              <a:gd name="connsiteX17" fmla="*/ 2764 w 10461"/>
              <a:gd name="connsiteY17" fmla="*/ 7038 h 10107"/>
              <a:gd name="connsiteX18" fmla="*/ 2113 w 10461"/>
              <a:gd name="connsiteY18" fmla="*/ 6074 h 10107"/>
              <a:gd name="connsiteX19" fmla="*/ 0 w 10461"/>
              <a:gd name="connsiteY19" fmla="*/ 4987 h 10107"/>
              <a:gd name="connsiteX20" fmla="*/ 1544 w 10461"/>
              <a:gd name="connsiteY20" fmla="*/ 3235 h 10107"/>
              <a:gd name="connsiteX21" fmla="*/ 1097 w 10461"/>
              <a:gd name="connsiteY21" fmla="*/ 2420 h 10107"/>
              <a:gd name="connsiteX22" fmla="*/ 2601 w 10461"/>
              <a:gd name="connsiteY22" fmla="*/ 2272 h 10107"/>
              <a:gd name="connsiteX23" fmla="*/ 2764 w 10461"/>
              <a:gd name="connsiteY23" fmla="*/ 1136 h 10107"/>
              <a:gd name="connsiteX24" fmla="*/ 1869 w 10461"/>
              <a:gd name="connsiteY24" fmla="*/ 518 h 10107"/>
              <a:gd name="connsiteX0" fmla="*/ 1869 w 10461"/>
              <a:gd name="connsiteY0" fmla="*/ 518 h 10107"/>
              <a:gd name="connsiteX1" fmla="*/ 7642 w 10461"/>
              <a:gd name="connsiteY1" fmla="*/ 0 h 10107"/>
              <a:gd name="connsiteX2" fmla="*/ 8951 w 10461"/>
              <a:gd name="connsiteY2" fmla="*/ 1378 h 10107"/>
              <a:gd name="connsiteX3" fmla="*/ 10024 w 10461"/>
              <a:gd name="connsiteY3" fmla="*/ 6217 h 10107"/>
              <a:gd name="connsiteX4" fmla="*/ 10461 w 10461"/>
              <a:gd name="connsiteY4" fmla="*/ 7124 h 10107"/>
              <a:gd name="connsiteX5" fmla="*/ 9525 w 10461"/>
              <a:gd name="connsiteY5" fmla="*/ 8502 h 10107"/>
              <a:gd name="connsiteX6" fmla="*/ 9560 w 10461"/>
              <a:gd name="connsiteY6" fmla="*/ 9401 h 10107"/>
              <a:gd name="connsiteX7" fmla="*/ 8591 w 10461"/>
              <a:gd name="connsiteY7" fmla="*/ 9342 h 10107"/>
              <a:gd name="connsiteX8" fmla="*/ 8632 w 10461"/>
              <a:gd name="connsiteY8" fmla="*/ 10107 h 10107"/>
              <a:gd name="connsiteX9" fmla="*/ 7605 w 10461"/>
              <a:gd name="connsiteY9" fmla="*/ 9792 h 10107"/>
              <a:gd name="connsiteX10" fmla="*/ 7055 w 10461"/>
              <a:gd name="connsiteY10" fmla="*/ 9975 h 10107"/>
              <a:gd name="connsiteX11" fmla="*/ 6240 w 10461"/>
              <a:gd name="connsiteY11" fmla="*/ 9825 h 10107"/>
              <a:gd name="connsiteX12" fmla="*/ 5691 w 10461"/>
              <a:gd name="connsiteY12" fmla="*/ 9753 h 10107"/>
              <a:gd name="connsiteX13" fmla="*/ 5081 w 10461"/>
              <a:gd name="connsiteY13" fmla="*/ 8543 h 10107"/>
              <a:gd name="connsiteX14" fmla="*/ 3903 w 10461"/>
              <a:gd name="connsiteY14" fmla="*/ 8173 h 10107"/>
              <a:gd name="connsiteX15" fmla="*/ 3903 w 10461"/>
              <a:gd name="connsiteY15" fmla="*/ 6864 h 10107"/>
              <a:gd name="connsiteX16" fmla="*/ 2764 w 10461"/>
              <a:gd name="connsiteY16" fmla="*/ 7038 h 10107"/>
              <a:gd name="connsiteX17" fmla="*/ 2113 w 10461"/>
              <a:gd name="connsiteY17" fmla="*/ 6074 h 10107"/>
              <a:gd name="connsiteX18" fmla="*/ 0 w 10461"/>
              <a:gd name="connsiteY18" fmla="*/ 4987 h 10107"/>
              <a:gd name="connsiteX19" fmla="*/ 1544 w 10461"/>
              <a:gd name="connsiteY19" fmla="*/ 3235 h 10107"/>
              <a:gd name="connsiteX20" fmla="*/ 1097 w 10461"/>
              <a:gd name="connsiteY20" fmla="*/ 2420 h 10107"/>
              <a:gd name="connsiteX21" fmla="*/ 2601 w 10461"/>
              <a:gd name="connsiteY21" fmla="*/ 2272 h 10107"/>
              <a:gd name="connsiteX22" fmla="*/ 2764 w 10461"/>
              <a:gd name="connsiteY22" fmla="*/ 1136 h 10107"/>
              <a:gd name="connsiteX23" fmla="*/ 1869 w 10461"/>
              <a:gd name="connsiteY23" fmla="*/ 518 h 10107"/>
              <a:gd name="connsiteX0" fmla="*/ 1869 w 10461"/>
              <a:gd name="connsiteY0" fmla="*/ 518 h 10107"/>
              <a:gd name="connsiteX1" fmla="*/ 7642 w 10461"/>
              <a:gd name="connsiteY1" fmla="*/ 0 h 10107"/>
              <a:gd name="connsiteX2" fmla="*/ 8951 w 10461"/>
              <a:gd name="connsiteY2" fmla="*/ 1378 h 10107"/>
              <a:gd name="connsiteX3" fmla="*/ 10024 w 10461"/>
              <a:gd name="connsiteY3" fmla="*/ 6217 h 10107"/>
              <a:gd name="connsiteX4" fmla="*/ 10461 w 10461"/>
              <a:gd name="connsiteY4" fmla="*/ 7124 h 10107"/>
              <a:gd name="connsiteX5" fmla="*/ 9525 w 10461"/>
              <a:gd name="connsiteY5" fmla="*/ 8502 h 10107"/>
              <a:gd name="connsiteX6" fmla="*/ 9560 w 10461"/>
              <a:gd name="connsiteY6" fmla="*/ 9401 h 10107"/>
              <a:gd name="connsiteX7" fmla="*/ 8591 w 10461"/>
              <a:gd name="connsiteY7" fmla="*/ 9342 h 10107"/>
              <a:gd name="connsiteX8" fmla="*/ 8632 w 10461"/>
              <a:gd name="connsiteY8" fmla="*/ 10107 h 10107"/>
              <a:gd name="connsiteX9" fmla="*/ 7605 w 10461"/>
              <a:gd name="connsiteY9" fmla="*/ 9792 h 10107"/>
              <a:gd name="connsiteX10" fmla="*/ 7055 w 10461"/>
              <a:gd name="connsiteY10" fmla="*/ 9975 h 10107"/>
              <a:gd name="connsiteX11" fmla="*/ 5691 w 10461"/>
              <a:gd name="connsiteY11" fmla="*/ 9753 h 10107"/>
              <a:gd name="connsiteX12" fmla="*/ 5081 w 10461"/>
              <a:gd name="connsiteY12" fmla="*/ 8543 h 10107"/>
              <a:gd name="connsiteX13" fmla="*/ 3903 w 10461"/>
              <a:gd name="connsiteY13" fmla="*/ 8173 h 10107"/>
              <a:gd name="connsiteX14" fmla="*/ 3903 w 10461"/>
              <a:gd name="connsiteY14" fmla="*/ 6864 h 10107"/>
              <a:gd name="connsiteX15" fmla="*/ 2764 w 10461"/>
              <a:gd name="connsiteY15" fmla="*/ 7038 h 10107"/>
              <a:gd name="connsiteX16" fmla="*/ 2113 w 10461"/>
              <a:gd name="connsiteY16" fmla="*/ 6074 h 10107"/>
              <a:gd name="connsiteX17" fmla="*/ 0 w 10461"/>
              <a:gd name="connsiteY17" fmla="*/ 4987 h 10107"/>
              <a:gd name="connsiteX18" fmla="*/ 1544 w 10461"/>
              <a:gd name="connsiteY18" fmla="*/ 3235 h 10107"/>
              <a:gd name="connsiteX19" fmla="*/ 1097 w 10461"/>
              <a:gd name="connsiteY19" fmla="*/ 2420 h 10107"/>
              <a:gd name="connsiteX20" fmla="*/ 2601 w 10461"/>
              <a:gd name="connsiteY20" fmla="*/ 2272 h 10107"/>
              <a:gd name="connsiteX21" fmla="*/ 2764 w 10461"/>
              <a:gd name="connsiteY21" fmla="*/ 1136 h 10107"/>
              <a:gd name="connsiteX22" fmla="*/ 1869 w 10461"/>
              <a:gd name="connsiteY22" fmla="*/ 518 h 10107"/>
              <a:gd name="connsiteX0" fmla="*/ 1869 w 10461"/>
              <a:gd name="connsiteY0" fmla="*/ 518 h 10107"/>
              <a:gd name="connsiteX1" fmla="*/ 7642 w 10461"/>
              <a:gd name="connsiteY1" fmla="*/ 0 h 10107"/>
              <a:gd name="connsiteX2" fmla="*/ 8951 w 10461"/>
              <a:gd name="connsiteY2" fmla="*/ 1378 h 10107"/>
              <a:gd name="connsiteX3" fmla="*/ 10024 w 10461"/>
              <a:gd name="connsiteY3" fmla="*/ 6217 h 10107"/>
              <a:gd name="connsiteX4" fmla="*/ 10461 w 10461"/>
              <a:gd name="connsiteY4" fmla="*/ 7124 h 10107"/>
              <a:gd name="connsiteX5" fmla="*/ 9525 w 10461"/>
              <a:gd name="connsiteY5" fmla="*/ 8502 h 10107"/>
              <a:gd name="connsiteX6" fmla="*/ 9560 w 10461"/>
              <a:gd name="connsiteY6" fmla="*/ 9401 h 10107"/>
              <a:gd name="connsiteX7" fmla="*/ 8591 w 10461"/>
              <a:gd name="connsiteY7" fmla="*/ 9342 h 10107"/>
              <a:gd name="connsiteX8" fmla="*/ 8632 w 10461"/>
              <a:gd name="connsiteY8" fmla="*/ 10107 h 10107"/>
              <a:gd name="connsiteX9" fmla="*/ 7605 w 10461"/>
              <a:gd name="connsiteY9" fmla="*/ 9792 h 10107"/>
              <a:gd name="connsiteX10" fmla="*/ 7055 w 10461"/>
              <a:gd name="connsiteY10" fmla="*/ 9975 h 10107"/>
              <a:gd name="connsiteX11" fmla="*/ 5797 w 10461"/>
              <a:gd name="connsiteY11" fmla="*/ 9817 h 10107"/>
              <a:gd name="connsiteX12" fmla="*/ 5081 w 10461"/>
              <a:gd name="connsiteY12" fmla="*/ 8543 h 10107"/>
              <a:gd name="connsiteX13" fmla="*/ 3903 w 10461"/>
              <a:gd name="connsiteY13" fmla="*/ 8173 h 10107"/>
              <a:gd name="connsiteX14" fmla="*/ 3903 w 10461"/>
              <a:gd name="connsiteY14" fmla="*/ 6864 h 10107"/>
              <a:gd name="connsiteX15" fmla="*/ 2764 w 10461"/>
              <a:gd name="connsiteY15" fmla="*/ 7038 h 10107"/>
              <a:gd name="connsiteX16" fmla="*/ 2113 w 10461"/>
              <a:gd name="connsiteY16" fmla="*/ 6074 h 10107"/>
              <a:gd name="connsiteX17" fmla="*/ 0 w 10461"/>
              <a:gd name="connsiteY17" fmla="*/ 4987 h 10107"/>
              <a:gd name="connsiteX18" fmla="*/ 1544 w 10461"/>
              <a:gd name="connsiteY18" fmla="*/ 3235 h 10107"/>
              <a:gd name="connsiteX19" fmla="*/ 1097 w 10461"/>
              <a:gd name="connsiteY19" fmla="*/ 2420 h 10107"/>
              <a:gd name="connsiteX20" fmla="*/ 2601 w 10461"/>
              <a:gd name="connsiteY20" fmla="*/ 2272 h 10107"/>
              <a:gd name="connsiteX21" fmla="*/ 2764 w 10461"/>
              <a:gd name="connsiteY21" fmla="*/ 1136 h 10107"/>
              <a:gd name="connsiteX22" fmla="*/ 1869 w 10461"/>
              <a:gd name="connsiteY22" fmla="*/ 518 h 10107"/>
              <a:gd name="connsiteX0" fmla="*/ 1869 w 10461"/>
              <a:gd name="connsiteY0" fmla="*/ 518 h 10107"/>
              <a:gd name="connsiteX1" fmla="*/ 7642 w 10461"/>
              <a:gd name="connsiteY1" fmla="*/ 0 h 10107"/>
              <a:gd name="connsiteX2" fmla="*/ 8951 w 10461"/>
              <a:gd name="connsiteY2" fmla="*/ 1378 h 10107"/>
              <a:gd name="connsiteX3" fmla="*/ 10024 w 10461"/>
              <a:gd name="connsiteY3" fmla="*/ 6217 h 10107"/>
              <a:gd name="connsiteX4" fmla="*/ 10461 w 10461"/>
              <a:gd name="connsiteY4" fmla="*/ 7124 h 10107"/>
              <a:gd name="connsiteX5" fmla="*/ 9525 w 10461"/>
              <a:gd name="connsiteY5" fmla="*/ 8502 h 10107"/>
              <a:gd name="connsiteX6" fmla="*/ 9560 w 10461"/>
              <a:gd name="connsiteY6" fmla="*/ 9401 h 10107"/>
              <a:gd name="connsiteX7" fmla="*/ 8591 w 10461"/>
              <a:gd name="connsiteY7" fmla="*/ 9342 h 10107"/>
              <a:gd name="connsiteX8" fmla="*/ 8632 w 10461"/>
              <a:gd name="connsiteY8" fmla="*/ 10107 h 10107"/>
              <a:gd name="connsiteX9" fmla="*/ 7605 w 10461"/>
              <a:gd name="connsiteY9" fmla="*/ 9792 h 10107"/>
              <a:gd name="connsiteX10" fmla="*/ 7055 w 10461"/>
              <a:gd name="connsiteY10" fmla="*/ 9975 h 10107"/>
              <a:gd name="connsiteX11" fmla="*/ 5797 w 10461"/>
              <a:gd name="connsiteY11" fmla="*/ 9817 h 10107"/>
              <a:gd name="connsiteX12" fmla="*/ 5081 w 10461"/>
              <a:gd name="connsiteY12" fmla="*/ 8543 h 10107"/>
              <a:gd name="connsiteX13" fmla="*/ 3938 w 10461"/>
              <a:gd name="connsiteY13" fmla="*/ 8280 h 10107"/>
              <a:gd name="connsiteX14" fmla="*/ 3903 w 10461"/>
              <a:gd name="connsiteY14" fmla="*/ 6864 h 10107"/>
              <a:gd name="connsiteX15" fmla="*/ 2764 w 10461"/>
              <a:gd name="connsiteY15" fmla="*/ 7038 h 10107"/>
              <a:gd name="connsiteX16" fmla="*/ 2113 w 10461"/>
              <a:gd name="connsiteY16" fmla="*/ 6074 h 10107"/>
              <a:gd name="connsiteX17" fmla="*/ 0 w 10461"/>
              <a:gd name="connsiteY17" fmla="*/ 4987 h 10107"/>
              <a:gd name="connsiteX18" fmla="*/ 1544 w 10461"/>
              <a:gd name="connsiteY18" fmla="*/ 3235 h 10107"/>
              <a:gd name="connsiteX19" fmla="*/ 1097 w 10461"/>
              <a:gd name="connsiteY19" fmla="*/ 2420 h 10107"/>
              <a:gd name="connsiteX20" fmla="*/ 2601 w 10461"/>
              <a:gd name="connsiteY20" fmla="*/ 2272 h 10107"/>
              <a:gd name="connsiteX21" fmla="*/ 2764 w 10461"/>
              <a:gd name="connsiteY21" fmla="*/ 1136 h 10107"/>
              <a:gd name="connsiteX22" fmla="*/ 1869 w 10461"/>
              <a:gd name="connsiteY22" fmla="*/ 518 h 10107"/>
              <a:gd name="connsiteX0" fmla="*/ 1869 w 10461"/>
              <a:gd name="connsiteY0" fmla="*/ 518 h 10107"/>
              <a:gd name="connsiteX1" fmla="*/ 7642 w 10461"/>
              <a:gd name="connsiteY1" fmla="*/ 0 h 10107"/>
              <a:gd name="connsiteX2" fmla="*/ 8951 w 10461"/>
              <a:gd name="connsiteY2" fmla="*/ 1378 h 10107"/>
              <a:gd name="connsiteX3" fmla="*/ 10024 w 10461"/>
              <a:gd name="connsiteY3" fmla="*/ 6217 h 10107"/>
              <a:gd name="connsiteX4" fmla="*/ 10461 w 10461"/>
              <a:gd name="connsiteY4" fmla="*/ 7124 h 10107"/>
              <a:gd name="connsiteX5" fmla="*/ 9525 w 10461"/>
              <a:gd name="connsiteY5" fmla="*/ 8502 h 10107"/>
              <a:gd name="connsiteX6" fmla="*/ 9560 w 10461"/>
              <a:gd name="connsiteY6" fmla="*/ 9401 h 10107"/>
              <a:gd name="connsiteX7" fmla="*/ 8591 w 10461"/>
              <a:gd name="connsiteY7" fmla="*/ 9342 h 10107"/>
              <a:gd name="connsiteX8" fmla="*/ 8632 w 10461"/>
              <a:gd name="connsiteY8" fmla="*/ 10107 h 10107"/>
              <a:gd name="connsiteX9" fmla="*/ 7605 w 10461"/>
              <a:gd name="connsiteY9" fmla="*/ 9792 h 10107"/>
              <a:gd name="connsiteX10" fmla="*/ 7020 w 10461"/>
              <a:gd name="connsiteY10" fmla="*/ 9911 h 10107"/>
              <a:gd name="connsiteX11" fmla="*/ 5797 w 10461"/>
              <a:gd name="connsiteY11" fmla="*/ 9817 h 10107"/>
              <a:gd name="connsiteX12" fmla="*/ 5081 w 10461"/>
              <a:gd name="connsiteY12" fmla="*/ 8543 h 10107"/>
              <a:gd name="connsiteX13" fmla="*/ 3938 w 10461"/>
              <a:gd name="connsiteY13" fmla="*/ 8280 h 10107"/>
              <a:gd name="connsiteX14" fmla="*/ 3903 w 10461"/>
              <a:gd name="connsiteY14" fmla="*/ 6864 h 10107"/>
              <a:gd name="connsiteX15" fmla="*/ 2764 w 10461"/>
              <a:gd name="connsiteY15" fmla="*/ 7038 h 10107"/>
              <a:gd name="connsiteX16" fmla="*/ 2113 w 10461"/>
              <a:gd name="connsiteY16" fmla="*/ 6074 h 10107"/>
              <a:gd name="connsiteX17" fmla="*/ 0 w 10461"/>
              <a:gd name="connsiteY17" fmla="*/ 4987 h 10107"/>
              <a:gd name="connsiteX18" fmla="*/ 1544 w 10461"/>
              <a:gd name="connsiteY18" fmla="*/ 3235 h 10107"/>
              <a:gd name="connsiteX19" fmla="*/ 1097 w 10461"/>
              <a:gd name="connsiteY19" fmla="*/ 2420 h 10107"/>
              <a:gd name="connsiteX20" fmla="*/ 2601 w 10461"/>
              <a:gd name="connsiteY20" fmla="*/ 2272 h 10107"/>
              <a:gd name="connsiteX21" fmla="*/ 2764 w 10461"/>
              <a:gd name="connsiteY21" fmla="*/ 1136 h 10107"/>
              <a:gd name="connsiteX22" fmla="*/ 1869 w 10461"/>
              <a:gd name="connsiteY22" fmla="*/ 518 h 10107"/>
              <a:gd name="connsiteX0" fmla="*/ 1869 w 10461"/>
              <a:gd name="connsiteY0" fmla="*/ 518 h 10107"/>
              <a:gd name="connsiteX1" fmla="*/ 7642 w 10461"/>
              <a:gd name="connsiteY1" fmla="*/ 0 h 10107"/>
              <a:gd name="connsiteX2" fmla="*/ 8951 w 10461"/>
              <a:gd name="connsiteY2" fmla="*/ 1378 h 10107"/>
              <a:gd name="connsiteX3" fmla="*/ 10024 w 10461"/>
              <a:gd name="connsiteY3" fmla="*/ 6217 h 10107"/>
              <a:gd name="connsiteX4" fmla="*/ 10461 w 10461"/>
              <a:gd name="connsiteY4" fmla="*/ 7124 h 10107"/>
              <a:gd name="connsiteX5" fmla="*/ 9525 w 10461"/>
              <a:gd name="connsiteY5" fmla="*/ 8502 h 10107"/>
              <a:gd name="connsiteX6" fmla="*/ 9560 w 10461"/>
              <a:gd name="connsiteY6" fmla="*/ 9401 h 10107"/>
              <a:gd name="connsiteX7" fmla="*/ 8591 w 10461"/>
              <a:gd name="connsiteY7" fmla="*/ 9342 h 10107"/>
              <a:gd name="connsiteX8" fmla="*/ 8632 w 10461"/>
              <a:gd name="connsiteY8" fmla="*/ 10107 h 10107"/>
              <a:gd name="connsiteX9" fmla="*/ 7605 w 10461"/>
              <a:gd name="connsiteY9" fmla="*/ 9792 h 10107"/>
              <a:gd name="connsiteX10" fmla="*/ 6949 w 10461"/>
              <a:gd name="connsiteY10" fmla="*/ 9975 h 10107"/>
              <a:gd name="connsiteX11" fmla="*/ 5797 w 10461"/>
              <a:gd name="connsiteY11" fmla="*/ 9817 h 10107"/>
              <a:gd name="connsiteX12" fmla="*/ 5081 w 10461"/>
              <a:gd name="connsiteY12" fmla="*/ 8543 h 10107"/>
              <a:gd name="connsiteX13" fmla="*/ 3938 w 10461"/>
              <a:gd name="connsiteY13" fmla="*/ 8280 h 10107"/>
              <a:gd name="connsiteX14" fmla="*/ 3903 w 10461"/>
              <a:gd name="connsiteY14" fmla="*/ 6864 h 10107"/>
              <a:gd name="connsiteX15" fmla="*/ 2764 w 10461"/>
              <a:gd name="connsiteY15" fmla="*/ 7038 h 10107"/>
              <a:gd name="connsiteX16" fmla="*/ 2113 w 10461"/>
              <a:gd name="connsiteY16" fmla="*/ 6074 h 10107"/>
              <a:gd name="connsiteX17" fmla="*/ 0 w 10461"/>
              <a:gd name="connsiteY17" fmla="*/ 4987 h 10107"/>
              <a:gd name="connsiteX18" fmla="*/ 1544 w 10461"/>
              <a:gd name="connsiteY18" fmla="*/ 3235 h 10107"/>
              <a:gd name="connsiteX19" fmla="*/ 1097 w 10461"/>
              <a:gd name="connsiteY19" fmla="*/ 2420 h 10107"/>
              <a:gd name="connsiteX20" fmla="*/ 2601 w 10461"/>
              <a:gd name="connsiteY20" fmla="*/ 2272 h 10107"/>
              <a:gd name="connsiteX21" fmla="*/ 2764 w 10461"/>
              <a:gd name="connsiteY21" fmla="*/ 1136 h 10107"/>
              <a:gd name="connsiteX22" fmla="*/ 1869 w 10461"/>
              <a:gd name="connsiteY22" fmla="*/ 518 h 10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461" h="10107">
                <a:moveTo>
                  <a:pt x="1869" y="518"/>
                </a:moveTo>
                <a:lnTo>
                  <a:pt x="7642" y="0"/>
                </a:lnTo>
                <a:lnTo>
                  <a:pt x="8951" y="1378"/>
                </a:lnTo>
                <a:lnTo>
                  <a:pt x="10024" y="6217"/>
                </a:lnTo>
                <a:cubicBezTo>
                  <a:pt x="10016" y="6491"/>
                  <a:pt x="10434" y="7086"/>
                  <a:pt x="10461" y="7124"/>
                </a:cubicBezTo>
                <a:lnTo>
                  <a:pt x="9525" y="8502"/>
                </a:lnTo>
                <a:cubicBezTo>
                  <a:pt x="9537" y="8802"/>
                  <a:pt x="9548" y="9101"/>
                  <a:pt x="9560" y="9401"/>
                </a:cubicBezTo>
                <a:lnTo>
                  <a:pt x="8591" y="9342"/>
                </a:lnTo>
                <a:cubicBezTo>
                  <a:pt x="8605" y="9597"/>
                  <a:pt x="8618" y="9852"/>
                  <a:pt x="8632" y="10107"/>
                </a:cubicBezTo>
                <a:lnTo>
                  <a:pt x="7605" y="9792"/>
                </a:lnTo>
                <a:cubicBezTo>
                  <a:pt x="7280" y="9789"/>
                  <a:pt x="7274" y="9978"/>
                  <a:pt x="6949" y="9975"/>
                </a:cubicBezTo>
                <a:lnTo>
                  <a:pt x="5797" y="9817"/>
                </a:lnTo>
                <a:lnTo>
                  <a:pt x="5081" y="8543"/>
                </a:lnTo>
                <a:lnTo>
                  <a:pt x="3938" y="8280"/>
                </a:lnTo>
                <a:cubicBezTo>
                  <a:pt x="3926" y="7808"/>
                  <a:pt x="3915" y="7336"/>
                  <a:pt x="3903" y="6864"/>
                </a:cubicBezTo>
                <a:lnTo>
                  <a:pt x="2764" y="7038"/>
                </a:lnTo>
                <a:lnTo>
                  <a:pt x="2113" y="6074"/>
                </a:lnTo>
                <a:lnTo>
                  <a:pt x="0" y="4987"/>
                </a:lnTo>
                <a:lnTo>
                  <a:pt x="1544" y="3235"/>
                </a:lnTo>
                <a:lnTo>
                  <a:pt x="1097" y="2420"/>
                </a:lnTo>
                <a:lnTo>
                  <a:pt x="2601" y="2272"/>
                </a:lnTo>
                <a:cubicBezTo>
                  <a:pt x="2655" y="1893"/>
                  <a:pt x="2710" y="1515"/>
                  <a:pt x="2764" y="1136"/>
                </a:cubicBezTo>
                <a:lnTo>
                  <a:pt x="1869" y="518"/>
                </a:lnTo>
              </a:path>
            </a:pathLst>
          </a:custGeom>
          <a:solidFill>
            <a:srgbClr val="057CFF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55" name="Freeform 18"/>
          <p:cNvSpPr>
            <a:spLocks/>
          </p:cNvSpPr>
          <p:nvPr/>
        </p:nvSpPr>
        <p:spPr bwMode="auto">
          <a:xfrm>
            <a:off x="3917950" y="2031835"/>
            <a:ext cx="884238" cy="520700"/>
          </a:xfrm>
          <a:custGeom>
            <a:avLst/>
            <a:gdLst>
              <a:gd name="connsiteX0" fmla="*/ 50 w 9975"/>
              <a:gd name="connsiteY0" fmla="*/ 0 h 9785"/>
              <a:gd name="connsiteX1" fmla="*/ 8363 w 9975"/>
              <a:gd name="connsiteY1" fmla="*/ 343 h 9785"/>
              <a:gd name="connsiteX2" fmla="*/ 8992 w 9975"/>
              <a:gd name="connsiteY2" fmla="*/ 3219 h 9785"/>
              <a:gd name="connsiteX3" fmla="*/ 9572 w 9975"/>
              <a:gd name="connsiteY3" fmla="*/ 5451 h 9785"/>
              <a:gd name="connsiteX4" fmla="*/ 9975 w 9975"/>
              <a:gd name="connsiteY4" fmla="*/ 9099 h 9785"/>
              <a:gd name="connsiteX5" fmla="*/ 9814 w 9975"/>
              <a:gd name="connsiteY5" fmla="*/ 9659 h 9785"/>
              <a:gd name="connsiteX6" fmla="*/ 6650 w 9975"/>
              <a:gd name="connsiteY6" fmla="*/ 9785 h 9785"/>
              <a:gd name="connsiteX7" fmla="*/ 0 w 9975"/>
              <a:gd name="connsiteY7" fmla="*/ 9614 h 9785"/>
              <a:gd name="connsiteX8" fmla="*/ 50 w 9975"/>
              <a:gd name="connsiteY8" fmla="*/ 0 h 9785"/>
              <a:gd name="connsiteX0" fmla="*/ 50 w 10000"/>
              <a:gd name="connsiteY0" fmla="*/ 0 h 9871"/>
              <a:gd name="connsiteX1" fmla="*/ 8384 w 10000"/>
              <a:gd name="connsiteY1" fmla="*/ 351 h 9871"/>
              <a:gd name="connsiteX2" fmla="*/ 9015 w 10000"/>
              <a:gd name="connsiteY2" fmla="*/ 3290 h 9871"/>
              <a:gd name="connsiteX3" fmla="*/ 9596 w 10000"/>
              <a:gd name="connsiteY3" fmla="*/ 5571 h 9871"/>
              <a:gd name="connsiteX4" fmla="*/ 10000 w 10000"/>
              <a:gd name="connsiteY4" fmla="*/ 9299 h 9871"/>
              <a:gd name="connsiteX5" fmla="*/ 9839 w 10000"/>
              <a:gd name="connsiteY5" fmla="*/ 9871 h 9871"/>
              <a:gd name="connsiteX6" fmla="*/ 0 w 10000"/>
              <a:gd name="connsiteY6" fmla="*/ 9825 h 9871"/>
              <a:gd name="connsiteX7" fmla="*/ 50 w 10000"/>
              <a:gd name="connsiteY7" fmla="*/ 0 h 9871"/>
              <a:gd name="connsiteX0" fmla="*/ 50 w 10000"/>
              <a:gd name="connsiteY0" fmla="*/ 0 h 10000"/>
              <a:gd name="connsiteX1" fmla="*/ 8384 w 10000"/>
              <a:gd name="connsiteY1" fmla="*/ 356 h 10000"/>
              <a:gd name="connsiteX2" fmla="*/ 9015 w 10000"/>
              <a:gd name="connsiteY2" fmla="*/ 3333 h 10000"/>
              <a:gd name="connsiteX3" fmla="*/ 9596 w 10000"/>
              <a:gd name="connsiteY3" fmla="*/ 5644 h 10000"/>
              <a:gd name="connsiteX4" fmla="*/ 10000 w 10000"/>
              <a:gd name="connsiteY4" fmla="*/ 9421 h 10000"/>
              <a:gd name="connsiteX5" fmla="*/ 9839 w 10000"/>
              <a:gd name="connsiteY5" fmla="*/ 10000 h 10000"/>
              <a:gd name="connsiteX6" fmla="*/ 0 w 10000"/>
              <a:gd name="connsiteY6" fmla="*/ 9953 h 10000"/>
              <a:gd name="connsiteX7" fmla="*/ 50 w 10000"/>
              <a:gd name="connsiteY7" fmla="*/ 0 h 10000"/>
              <a:gd name="connsiteX0" fmla="*/ 50 w 10000"/>
              <a:gd name="connsiteY0" fmla="*/ 0 h 10039"/>
              <a:gd name="connsiteX1" fmla="*/ 8384 w 10000"/>
              <a:gd name="connsiteY1" fmla="*/ 356 h 10039"/>
              <a:gd name="connsiteX2" fmla="*/ 9015 w 10000"/>
              <a:gd name="connsiteY2" fmla="*/ 3333 h 10039"/>
              <a:gd name="connsiteX3" fmla="*/ 9596 w 10000"/>
              <a:gd name="connsiteY3" fmla="*/ 5644 h 10039"/>
              <a:gd name="connsiteX4" fmla="*/ 10000 w 10000"/>
              <a:gd name="connsiteY4" fmla="*/ 9421 h 10039"/>
              <a:gd name="connsiteX5" fmla="*/ 9861 w 10000"/>
              <a:gd name="connsiteY5" fmla="*/ 10039 h 10039"/>
              <a:gd name="connsiteX6" fmla="*/ 0 w 10000"/>
              <a:gd name="connsiteY6" fmla="*/ 9953 h 10039"/>
              <a:gd name="connsiteX7" fmla="*/ 50 w 10000"/>
              <a:gd name="connsiteY7" fmla="*/ 0 h 10039"/>
              <a:gd name="connsiteX0" fmla="*/ 50 w 10000"/>
              <a:gd name="connsiteY0" fmla="*/ 0 h 10039"/>
              <a:gd name="connsiteX1" fmla="*/ 8384 w 10000"/>
              <a:gd name="connsiteY1" fmla="*/ 356 h 10039"/>
              <a:gd name="connsiteX2" fmla="*/ 9015 w 10000"/>
              <a:gd name="connsiteY2" fmla="*/ 3333 h 10039"/>
              <a:gd name="connsiteX3" fmla="*/ 9552 w 10000"/>
              <a:gd name="connsiteY3" fmla="*/ 5721 h 10039"/>
              <a:gd name="connsiteX4" fmla="*/ 10000 w 10000"/>
              <a:gd name="connsiteY4" fmla="*/ 9421 h 10039"/>
              <a:gd name="connsiteX5" fmla="*/ 9861 w 10000"/>
              <a:gd name="connsiteY5" fmla="*/ 10039 h 10039"/>
              <a:gd name="connsiteX6" fmla="*/ 0 w 10000"/>
              <a:gd name="connsiteY6" fmla="*/ 9953 h 10039"/>
              <a:gd name="connsiteX7" fmla="*/ 50 w 10000"/>
              <a:gd name="connsiteY7" fmla="*/ 0 h 10039"/>
              <a:gd name="connsiteX0" fmla="*/ 50 w 9956"/>
              <a:gd name="connsiteY0" fmla="*/ 0 h 10039"/>
              <a:gd name="connsiteX1" fmla="*/ 8384 w 9956"/>
              <a:gd name="connsiteY1" fmla="*/ 356 h 10039"/>
              <a:gd name="connsiteX2" fmla="*/ 9015 w 9956"/>
              <a:gd name="connsiteY2" fmla="*/ 3333 h 10039"/>
              <a:gd name="connsiteX3" fmla="*/ 9552 w 9956"/>
              <a:gd name="connsiteY3" fmla="*/ 5721 h 10039"/>
              <a:gd name="connsiteX4" fmla="*/ 9956 w 9956"/>
              <a:gd name="connsiteY4" fmla="*/ 9344 h 10039"/>
              <a:gd name="connsiteX5" fmla="*/ 9861 w 9956"/>
              <a:gd name="connsiteY5" fmla="*/ 10039 h 10039"/>
              <a:gd name="connsiteX6" fmla="*/ 0 w 9956"/>
              <a:gd name="connsiteY6" fmla="*/ 9953 h 10039"/>
              <a:gd name="connsiteX7" fmla="*/ 50 w 9956"/>
              <a:gd name="connsiteY7" fmla="*/ 0 h 10039"/>
              <a:gd name="connsiteX0" fmla="*/ 50 w 10000"/>
              <a:gd name="connsiteY0" fmla="*/ 0 h 10000"/>
              <a:gd name="connsiteX1" fmla="*/ 8333 w 10000"/>
              <a:gd name="connsiteY1" fmla="*/ 355 h 10000"/>
              <a:gd name="connsiteX2" fmla="*/ 9055 w 10000"/>
              <a:gd name="connsiteY2" fmla="*/ 3320 h 10000"/>
              <a:gd name="connsiteX3" fmla="*/ 9594 w 10000"/>
              <a:gd name="connsiteY3" fmla="*/ 5699 h 10000"/>
              <a:gd name="connsiteX4" fmla="*/ 10000 w 10000"/>
              <a:gd name="connsiteY4" fmla="*/ 9308 h 10000"/>
              <a:gd name="connsiteX5" fmla="*/ 9905 w 10000"/>
              <a:gd name="connsiteY5" fmla="*/ 10000 h 10000"/>
              <a:gd name="connsiteX6" fmla="*/ 0 w 10000"/>
              <a:gd name="connsiteY6" fmla="*/ 9914 h 10000"/>
              <a:gd name="connsiteX7" fmla="*/ 50 w 10000"/>
              <a:gd name="connsiteY7" fmla="*/ 0 h 10000"/>
              <a:gd name="connsiteX0" fmla="*/ 50 w 10000"/>
              <a:gd name="connsiteY0" fmla="*/ 0 h 10000"/>
              <a:gd name="connsiteX1" fmla="*/ 8333 w 10000"/>
              <a:gd name="connsiteY1" fmla="*/ 355 h 10000"/>
              <a:gd name="connsiteX2" fmla="*/ 8989 w 10000"/>
              <a:gd name="connsiteY2" fmla="*/ 3435 h 10000"/>
              <a:gd name="connsiteX3" fmla="*/ 9594 w 10000"/>
              <a:gd name="connsiteY3" fmla="*/ 5699 h 10000"/>
              <a:gd name="connsiteX4" fmla="*/ 10000 w 10000"/>
              <a:gd name="connsiteY4" fmla="*/ 9308 h 10000"/>
              <a:gd name="connsiteX5" fmla="*/ 9905 w 10000"/>
              <a:gd name="connsiteY5" fmla="*/ 10000 h 10000"/>
              <a:gd name="connsiteX6" fmla="*/ 0 w 10000"/>
              <a:gd name="connsiteY6" fmla="*/ 9914 h 10000"/>
              <a:gd name="connsiteX7" fmla="*/ 50 w 10000"/>
              <a:gd name="connsiteY7" fmla="*/ 0 h 10000"/>
              <a:gd name="connsiteX0" fmla="*/ 50 w 10000"/>
              <a:gd name="connsiteY0" fmla="*/ 0 h 10000"/>
              <a:gd name="connsiteX1" fmla="*/ 8333 w 10000"/>
              <a:gd name="connsiteY1" fmla="*/ 355 h 10000"/>
              <a:gd name="connsiteX2" fmla="*/ 8989 w 10000"/>
              <a:gd name="connsiteY2" fmla="*/ 3435 h 10000"/>
              <a:gd name="connsiteX3" fmla="*/ 9594 w 10000"/>
              <a:gd name="connsiteY3" fmla="*/ 5661 h 10000"/>
              <a:gd name="connsiteX4" fmla="*/ 10000 w 10000"/>
              <a:gd name="connsiteY4" fmla="*/ 9308 h 10000"/>
              <a:gd name="connsiteX5" fmla="*/ 9905 w 10000"/>
              <a:gd name="connsiteY5" fmla="*/ 10000 h 10000"/>
              <a:gd name="connsiteX6" fmla="*/ 0 w 10000"/>
              <a:gd name="connsiteY6" fmla="*/ 9914 h 10000"/>
              <a:gd name="connsiteX7" fmla="*/ 50 w 10000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00">
                <a:moveTo>
                  <a:pt x="50" y="0"/>
                </a:moveTo>
                <a:lnTo>
                  <a:pt x="8333" y="355"/>
                </a:lnTo>
                <a:lnTo>
                  <a:pt x="8989" y="3435"/>
                </a:lnTo>
                <a:lnTo>
                  <a:pt x="9594" y="5661"/>
                </a:lnTo>
                <a:cubicBezTo>
                  <a:pt x="9729" y="6914"/>
                  <a:pt x="9865" y="8053"/>
                  <a:pt x="10000" y="9308"/>
                </a:cubicBezTo>
                <a:cubicBezTo>
                  <a:pt x="9946" y="9500"/>
                  <a:pt x="9959" y="9808"/>
                  <a:pt x="9905" y="10000"/>
                </a:cubicBezTo>
                <a:lnTo>
                  <a:pt x="0" y="9914"/>
                </a:lnTo>
                <a:cubicBezTo>
                  <a:pt x="17" y="6610"/>
                  <a:pt x="33" y="3305"/>
                  <a:pt x="50" y="0"/>
                </a:cubicBez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56" name="Group 9"/>
          <p:cNvGrpSpPr>
            <a:grpSpLocks/>
          </p:cNvGrpSpPr>
          <p:nvPr/>
        </p:nvGrpSpPr>
        <p:grpSpPr bwMode="auto">
          <a:xfrm>
            <a:off x="2642983" y="5427027"/>
            <a:ext cx="784164" cy="582246"/>
            <a:chOff x="738" y="2510"/>
            <a:chExt cx="308" cy="224"/>
          </a:xfrm>
          <a:solidFill>
            <a:srgbClr val="94AAAE"/>
          </a:solidFill>
        </p:grpSpPr>
        <p:sp>
          <p:nvSpPr>
            <p:cNvPr id="157" name="Freeform 10" descr="Wide downward diagonal"/>
            <p:cNvSpPr>
              <a:spLocks/>
            </p:cNvSpPr>
            <p:nvPr/>
          </p:nvSpPr>
          <p:spPr bwMode="auto">
            <a:xfrm>
              <a:off x="880" y="2571"/>
              <a:ext cx="50" cy="2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6" y="0"/>
                </a:cxn>
                <a:cxn ang="0">
                  <a:pos x="49" y="8"/>
                </a:cxn>
                <a:cxn ang="0">
                  <a:pos x="38" y="20"/>
                </a:cxn>
                <a:cxn ang="0">
                  <a:pos x="22" y="18"/>
                </a:cxn>
                <a:cxn ang="0">
                  <a:pos x="14" y="24"/>
                </a:cxn>
                <a:cxn ang="0">
                  <a:pos x="0" y="22"/>
                </a:cxn>
                <a:cxn ang="0">
                  <a:pos x="10" y="0"/>
                </a:cxn>
              </a:cxnLst>
              <a:rect l="0" t="0" r="r" b="b"/>
              <a:pathLst>
                <a:path w="50" h="25">
                  <a:moveTo>
                    <a:pt x="10" y="0"/>
                  </a:moveTo>
                  <a:lnTo>
                    <a:pt x="36" y="0"/>
                  </a:lnTo>
                  <a:lnTo>
                    <a:pt x="49" y="8"/>
                  </a:lnTo>
                  <a:lnTo>
                    <a:pt x="38" y="20"/>
                  </a:lnTo>
                  <a:lnTo>
                    <a:pt x="22" y="18"/>
                  </a:lnTo>
                  <a:lnTo>
                    <a:pt x="14" y="24"/>
                  </a:lnTo>
                  <a:lnTo>
                    <a:pt x="0" y="22"/>
                  </a:lnTo>
                  <a:lnTo>
                    <a:pt x="10" y="0"/>
                  </a:lnTo>
                </a:path>
              </a:pathLst>
            </a:custGeom>
            <a:grpFill/>
            <a:ln w="6350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Std 35 Light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58" name="Freeform 11" descr="Wide downward diagonal"/>
            <p:cNvSpPr>
              <a:spLocks/>
            </p:cNvSpPr>
            <p:nvPr/>
          </p:nvSpPr>
          <p:spPr bwMode="auto">
            <a:xfrm>
              <a:off x="924" y="2587"/>
              <a:ext cx="50" cy="3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0" y="2"/>
                </a:cxn>
                <a:cxn ang="0">
                  <a:pos x="49" y="16"/>
                </a:cxn>
                <a:cxn ang="0">
                  <a:pos x="48" y="32"/>
                </a:cxn>
                <a:cxn ang="0">
                  <a:pos x="22" y="38"/>
                </a:cxn>
                <a:cxn ang="0">
                  <a:pos x="14" y="22"/>
                </a:cxn>
                <a:cxn ang="0">
                  <a:pos x="5" y="20"/>
                </a:cxn>
                <a:cxn ang="0">
                  <a:pos x="0" y="11"/>
                </a:cxn>
                <a:cxn ang="0">
                  <a:pos x="9" y="0"/>
                </a:cxn>
              </a:cxnLst>
              <a:rect l="0" t="0" r="r" b="b"/>
              <a:pathLst>
                <a:path w="50" h="39">
                  <a:moveTo>
                    <a:pt x="9" y="0"/>
                  </a:moveTo>
                  <a:lnTo>
                    <a:pt x="30" y="2"/>
                  </a:lnTo>
                  <a:lnTo>
                    <a:pt x="49" y="16"/>
                  </a:lnTo>
                  <a:lnTo>
                    <a:pt x="48" y="32"/>
                  </a:lnTo>
                  <a:lnTo>
                    <a:pt x="22" y="38"/>
                  </a:lnTo>
                  <a:lnTo>
                    <a:pt x="14" y="22"/>
                  </a:lnTo>
                  <a:lnTo>
                    <a:pt x="5" y="20"/>
                  </a:lnTo>
                  <a:lnTo>
                    <a:pt x="0" y="11"/>
                  </a:lnTo>
                  <a:lnTo>
                    <a:pt x="9" y="0"/>
                  </a:lnTo>
                </a:path>
              </a:pathLst>
            </a:custGeom>
            <a:grpFill/>
            <a:ln w="6350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Std 35 Light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59" name="Freeform 12" descr="Wide downward diagonal"/>
            <p:cNvSpPr>
              <a:spLocks/>
            </p:cNvSpPr>
            <p:nvPr/>
          </p:nvSpPr>
          <p:spPr bwMode="auto">
            <a:xfrm>
              <a:off x="895" y="2605"/>
              <a:ext cx="21" cy="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9" y="0"/>
                </a:cxn>
                <a:cxn ang="0">
                  <a:pos x="20" y="14"/>
                </a:cxn>
                <a:cxn ang="0">
                  <a:pos x="3" y="18"/>
                </a:cxn>
                <a:cxn ang="0">
                  <a:pos x="0" y="2"/>
                </a:cxn>
              </a:cxnLst>
              <a:rect l="0" t="0" r="r" b="b"/>
              <a:pathLst>
                <a:path w="21" h="19">
                  <a:moveTo>
                    <a:pt x="0" y="2"/>
                  </a:moveTo>
                  <a:lnTo>
                    <a:pt x="19" y="0"/>
                  </a:lnTo>
                  <a:lnTo>
                    <a:pt x="20" y="14"/>
                  </a:lnTo>
                  <a:lnTo>
                    <a:pt x="3" y="18"/>
                  </a:lnTo>
                  <a:lnTo>
                    <a:pt x="0" y="2"/>
                  </a:lnTo>
                </a:path>
              </a:pathLst>
            </a:custGeom>
            <a:grpFill/>
            <a:ln w="6350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Std 35 Light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0" name="Freeform 13" descr="Wide downward diagonal"/>
            <p:cNvSpPr>
              <a:spLocks/>
            </p:cNvSpPr>
            <p:nvPr/>
          </p:nvSpPr>
          <p:spPr bwMode="auto">
            <a:xfrm>
              <a:off x="956" y="2631"/>
              <a:ext cx="90" cy="10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" y="22"/>
                </a:cxn>
                <a:cxn ang="0">
                  <a:pos x="89" y="55"/>
                </a:cxn>
                <a:cxn ang="0">
                  <a:pos x="67" y="77"/>
                </a:cxn>
                <a:cxn ang="0">
                  <a:pos x="39" y="82"/>
                </a:cxn>
                <a:cxn ang="0">
                  <a:pos x="32" y="102"/>
                </a:cxn>
                <a:cxn ang="0">
                  <a:pos x="10" y="91"/>
                </a:cxn>
                <a:cxn ang="0">
                  <a:pos x="9" y="59"/>
                </a:cxn>
                <a:cxn ang="0">
                  <a:pos x="0" y="41"/>
                </a:cxn>
                <a:cxn ang="0">
                  <a:pos x="14" y="0"/>
                </a:cxn>
              </a:cxnLst>
              <a:rect l="0" t="0" r="r" b="b"/>
              <a:pathLst>
                <a:path w="90" h="103">
                  <a:moveTo>
                    <a:pt x="14" y="0"/>
                  </a:moveTo>
                  <a:lnTo>
                    <a:pt x="67" y="22"/>
                  </a:lnTo>
                  <a:lnTo>
                    <a:pt x="89" y="55"/>
                  </a:lnTo>
                  <a:lnTo>
                    <a:pt x="67" y="77"/>
                  </a:lnTo>
                  <a:lnTo>
                    <a:pt x="39" y="82"/>
                  </a:lnTo>
                  <a:lnTo>
                    <a:pt x="32" y="102"/>
                  </a:lnTo>
                  <a:lnTo>
                    <a:pt x="10" y="91"/>
                  </a:lnTo>
                  <a:lnTo>
                    <a:pt x="9" y="59"/>
                  </a:lnTo>
                  <a:lnTo>
                    <a:pt x="0" y="41"/>
                  </a:lnTo>
                  <a:lnTo>
                    <a:pt x="14" y="0"/>
                  </a:lnTo>
                </a:path>
              </a:pathLst>
            </a:custGeom>
            <a:grpFill/>
            <a:ln w="6350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Std 35 Light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1" name="Freeform 14" descr="Wide downward diagonal"/>
            <p:cNvSpPr>
              <a:spLocks/>
            </p:cNvSpPr>
            <p:nvPr/>
          </p:nvSpPr>
          <p:spPr bwMode="auto">
            <a:xfrm>
              <a:off x="738" y="2537"/>
              <a:ext cx="22" cy="3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1" y="7"/>
                </a:cxn>
                <a:cxn ang="0">
                  <a:pos x="12" y="32"/>
                </a:cxn>
                <a:cxn ang="0">
                  <a:pos x="0" y="34"/>
                </a:cxn>
                <a:cxn ang="0">
                  <a:pos x="0" y="22"/>
                </a:cxn>
                <a:cxn ang="0">
                  <a:pos x="12" y="0"/>
                </a:cxn>
              </a:cxnLst>
              <a:rect l="0" t="0" r="r" b="b"/>
              <a:pathLst>
                <a:path w="22" h="35">
                  <a:moveTo>
                    <a:pt x="12" y="0"/>
                  </a:moveTo>
                  <a:lnTo>
                    <a:pt x="21" y="7"/>
                  </a:lnTo>
                  <a:lnTo>
                    <a:pt x="12" y="32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12" y="0"/>
                  </a:lnTo>
                </a:path>
              </a:pathLst>
            </a:custGeom>
            <a:grpFill/>
            <a:ln w="6350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Std 35 Light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2" name="Freeform 15" descr="Wide downward diagonal"/>
            <p:cNvSpPr>
              <a:spLocks/>
            </p:cNvSpPr>
            <p:nvPr/>
          </p:nvSpPr>
          <p:spPr bwMode="auto">
            <a:xfrm>
              <a:off x="771" y="2510"/>
              <a:ext cx="46" cy="38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9" y="3"/>
                </a:cxn>
                <a:cxn ang="0">
                  <a:pos x="40" y="0"/>
                </a:cxn>
                <a:cxn ang="0">
                  <a:pos x="45" y="21"/>
                </a:cxn>
                <a:cxn ang="0">
                  <a:pos x="36" y="37"/>
                </a:cxn>
                <a:cxn ang="0">
                  <a:pos x="18" y="35"/>
                </a:cxn>
                <a:cxn ang="0">
                  <a:pos x="0" y="21"/>
                </a:cxn>
              </a:cxnLst>
              <a:rect l="0" t="0" r="r" b="b"/>
              <a:pathLst>
                <a:path w="46" h="38">
                  <a:moveTo>
                    <a:pt x="0" y="21"/>
                  </a:moveTo>
                  <a:lnTo>
                    <a:pt x="9" y="3"/>
                  </a:lnTo>
                  <a:lnTo>
                    <a:pt x="40" y="0"/>
                  </a:lnTo>
                  <a:lnTo>
                    <a:pt x="45" y="21"/>
                  </a:lnTo>
                  <a:lnTo>
                    <a:pt x="36" y="37"/>
                  </a:lnTo>
                  <a:lnTo>
                    <a:pt x="18" y="35"/>
                  </a:lnTo>
                  <a:lnTo>
                    <a:pt x="0" y="21"/>
                  </a:lnTo>
                </a:path>
              </a:pathLst>
            </a:custGeom>
            <a:grpFill/>
            <a:ln w="6350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Std 35 Light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" name="Freeform 16" descr="Wide downward diagonal"/>
            <p:cNvSpPr>
              <a:spLocks/>
            </p:cNvSpPr>
            <p:nvPr/>
          </p:nvSpPr>
          <p:spPr bwMode="auto">
            <a:xfrm>
              <a:off x="813" y="2535"/>
              <a:ext cx="66" cy="46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45" y="0"/>
                </a:cxn>
                <a:cxn ang="0">
                  <a:pos x="53" y="21"/>
                </a:cxn>
                <a:cxn ang="0">
                  <a:pos x="61" y="23"/>
                </a:cxn>
                <a:cxn ang="0">
                  <a:pos x="65" y="41"/>
                </a:cxn>
                <a:cxn ang="0">
                  <a:pos x="28" y="45"/>
                </a:cxn>
                <a:cxn ang="0">
                  <a:pos x="0" y="18"/>
                </a:cxn>
              </a:cxnLst>
              <a:rect l="0" t="0" r="r" b="b"/>
              <a:pathLst>
                <a:path w="66" h="46">
                  <a:moveTo>
                    <a:pt x="0" y="18"/>
                  </a:moveTo>
                  <a:lnTo>
                    <a:pt x="45" y="0"/>
                  </a:lnTo>
                  <a:lnTo>
                    <a:pt x="53" y="21"/>
                  </a:lnTo>
                  <a:lnTo>
                    <a:pt x="61" y="23"/>
                  </a:lnTo>
                  <a:lnTo>
                    <a:pt x="65" y="41"/>
                  </a:lnTo>
                  <a:lnTo>
                    <a:pt x="28" y="45"/>
                  </a:lnTo>
                  <a:lnTo>
                    <a:pt x="0" y="18"/>
                  </a:lnTo>
                </a:path>
              </a:pathLst>
            </a:custGeom>
            <a:grpFill/>
            <a:ln w="6350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Std 35 Light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64" name="Freeform 19"/>
          <p:cNvSpPr>
            <a:spLocks/>
          </p:cNvSpPr>
          <p:nvPr/>
        </p:nvSpPr>
        <p:spPr bwMode="auto">
          <a:xfrm>
            <a:off x="3987800" y="4059073"/>
            <a:ext cx="1143000" cy="592137"/>
          </a:xfrm>
          <a:custGeom>
            <a:avLst/>
            <a:gdLst>
              <a:gd name="connsiteX0" fmla="*/ 78 w 9980"/>
              <a:gd name="connsiteY0" fmla="*/ 422 h 10382"/>
              <a:gd name="connsiteX1" fmla="*/ 0 w 9980"/>
              <a:gd name="connsiteY1" fmla="*/ 2203 h 10382"/>
              <a:gd name="connsiteX2" fmla="*/ 3549 w 9980"/>
              <a:gd name="connsiteY2" fmla="*/ 2446 h 10382"/>
              <a:gd name="connsiteX3" fmla="*/ 3569 w 9980"/>
              <a:gd name="connsiteY3" fmla="*/ 8114 h 10382"/>
              <a:gd name="connsiteX4" fmla="*/ 5373 w 9980"/>
              <a:gd name="connsiteY4" fmla="*/ 9693 h 10382"/>
              <a:gd name="connsiteX5" fmla="*/ 5882 w 9980"/>
              <a:gd name="connsiteY5" fmla="*/ 9126 h 10382"/>
              <a:gd name="connsiteX6" fmla="*/ 7039 w 9980"/>
              <a:gd name="connsiteY6" fmla="*/ 10382 h 10382"/>
              <a:gd name="connsiteX7" fmla="*/ 7784 w 9980"/>
              <a:gd name="connsiteY7" fmla="*/ 10341 h 10382"/>
              <a:gd name="connsiteX8" fmla="*/ 9176 w 9980"/>
              <a:gd name="connsiteY8" fmla="*/ 9126 h 10382"/>
              <a:gd name="connsiteX9" fmla="*/ 9980 w 9980"/>
              <a:gd name="connsiteY9" fmla="*/ 10260 h 10382"/>
              <a:gd name="connsiteX10" fmla="*/ 9980 w 9980"/>
              <a:gd name="connsiteY10" fmla="*/ 4147 h 10382"/>
              <a:gd name="connsiteX11" fmla="*/ 9725 w 9980"/>
              <a:gd name="connsiteY11" fmla="*/ 543 h 10382"/>
              <a:gd name="connsiteX12" fmla="*/ 44 w 9980"/>
              <a:gd name="connsiteY12" fmla="*/ 0 h 10382"/>
              <a:gd name="connsiteX0" fmla="*/ 78 w 10000"/>
              <a:gd name="connsiteY0" fmla="*/ 406 h 10000"/>
              <a:gd name="connsiteX1" fmla="*/ 0 w 10000"/>
              <a:gd name="connsiteY1" fmla="*/ 2122 h 10000"/>
              <a:gd name="connsiteX2" fmla="*/ 3556 w 10000"/>
              <a:gd name="connsiteY2" fmla="*/ 2356 h 10000"/>
              <a:gd name="connsiteX3" fmla="*/ 3576 w 10000"/>
              <a:gd name="connsiteY3" fmla="*/ 7815 h 10000"/>
              <a:gd name="connsiteX4" fmla="*/ 5384 w 10000"/>
              <a:gd name="connsiteY4" fmla="*/ 9336 h 10000"/>
              <a:gd name="connsiteX5" fmla="*/ 5894 w 10000"/>
              <a:gd name="connsiteY5" fmla="*/ 8790 h 10000"/>
              <a:gd name="connsiteX6" fmla="*/ 7053 w 10000"/>
              <a:gd name="connsiteY6" fmla="*/ 10000 h 10000"/>
              <a:gd name="connsiteX7" fmla="*/ 7800 w 10000"/>
              <a:gd name="connsiteY7" fmla="*/ 9961 h 10000"/>
              <a:gd name="connsiteX8" fmla="*/ 9194 w 10000"/>
              <a:gd name="connsiteY8" fmla="*/ 8790 h 10000"/>
              <a:gd name="connsiteX9" fmla="*/ 10000 w 10000"/>
              <a:gd name="connsiteY9" fmla="*/ 9882 h 10000"/>
              <a:gd name="connsiteX10" fmla="*/ 10000 w 10000"/>
              <a:gd name="connsiteY10" fmla="*/ 3994 h 10000"/>
              <a:gd name="connsiteX11" fmla="*/ 9539 w 10000"/>
              <a:gd name="connsiteY11" fmla="*/ 184 h 10000"/>
              <a:gd name="connsiteX12" fmla="*/ 44 w 10000"/>
              <a:gd name="connsiteY12" fmla="*/ 0 h 10000"/>
              <a:gd name="connsiteX0" fmla="*/ 78 w 10000"/>
              <a:gd name="connsiteY0" fmla="*/ 406 h 10000"/>
              <a:gd name="connsiteX1" fmla="*/ 0 w 10000"/>
              <a:gd name="connsiteY1" fmla="*/ 2122 h 10000"/>
              <a:gd name="connsiteX2" fmla="*/ 3556 w 10000"/>
              <a:gd name="connsiteY2" fmla="*/ 2356 h 10000"/>
              <a:gd name="connsiteX3" fmla="*/ 3576 w 10000"/>
              <a:gd name="connsiteY3" fmla="*/ 7815 h 10000"/>
              <a:gd name="connsiteX4" fmla="*/ 5384 w 10000"/>
              <a:gd name="connsiteY4" fmla="*/ 9336 h 10000"/>
              <a:gd name="connsiteX5" fmla="*/ 5894 w 10000"/>
              <a:gd name="connsiteY5" fmla="*/ 8790 h 10000"/>
              <a:gd name="connsiteX6" fmla="*/ 7053 w 10000"/>
              <a:gd name="connsiteY6" fmla="*/ 10000 h 10000"/>
              <a:gd name="connsiteX7" fmla="*/ 7800 w 10000"/>
              <a:gd name="connsiteY7" fmla="*/ 9961 h 10000"/>
              <a:gd name="connsiteX8" fmla="*/ 9194 w 10000"/>
              <a:gd name="connsiteY8" fmla="*/ 8790 h 10000"/>
              <a:gd name="connsiteX9" fmla="*/ 10000 w 10000"/>
              <a:gd name="connsiteY9" fmla="*/ 9882 h 10000"/>
              <a:gd name="connsiteX10" fmla="*/ 10000 w 10000"/>
              <a:gd name="connsiteY10" fmla="*/ 3994 h 10000"/>
              <a:gd name="connsiteX11" fmla="*/ 9539 w 10000"/>
              <a:gd name="connsiteY11" fmla="*/ 184 h 10000"/>
              <a:gd name="connsiteX12" fmla="*/ 44 w 10000"/>
              <a:gd name="connsiteY12" fmla="*/ 0 h 10000"/>
              <a:gd name="connsiteX0" fmla="*/ 78 w 10000"/>
              <a:gd name="connsiteY0" fmla="*/ 372 h 9966"/>
              <a:gd name="connsiteX1" fmla="*/ 0 w 10000"/>
              <a:gd name="connsiteY1" fmla="*/ 2088 h 9966"/>
              <a:gd name="connsiteX2" fmla="*/ 3556 w 10000"/>
              <a:gd name="connsiteY2" fmla="*/ 2322 h 9966"/>
              <a:gd name="connsiteX3" fmla="*/ 3576 w 10000"/>
              <a:gd name="connsiteY3" fmla="*/ 7781 h 9966"/>
              <a:gd name="connsiteX4" fmla="*/ 5384 w 10000"/>
              <a:gd name="connsiteY4" fmla="*/ 9302 h 9966"/>
              <a:gd name="connsiteX5" fmla="*/ 5894 w 10000"/>
              <a:gd name="connsiteY5" fmla="*/ 8756 h 9966"/>
              <a:gd name="connsiteX6" fmla="*/ 7053 w 10000"/>
              <a:gd name="connsiteY6" fmla="*/ 9966 h 9966"/>
              <a:gd name="connsiteX7" fmla="*/ 7800 w 10000"/>
              <a:gd name="connsiteY7" fmla="*/ 9927 h 9966"/>
              <a:gd name="connsiteX8" fmla="*/ 9194 w 10000"/>
              <a:gd name="connsiteY8" fmla="*/ 8756 h 9966"/>
              <a:gd name="connsiteX9" fmla="*/ 10000 w 10000"/>
              <a:gd name="connsiteY9" fmla="*/ 9848 h 9966"/>
              <a:gd name="connsiteX10" fmla="*/ 10000 w 10000"/>
              <a:gd name="connsiteY10" fmla="*/ 3960 h 9966"/>
              <a:gd name="connsiteX11" fmla="*/ 9539 w 10000"/>
              <a:gd name="connsiteY11" fmla="*/ 150 h 9966"/>
              <a:gd name="connsiteX12" fmla="*/ 232 w 10000"/>
              <a:gd name="connsiteY12" fmla="*/ 0 h 9966"/>
              <a:gd name="connsiteX0" fmla="*/ 78 w 10000"/>
              <a:gd name="connsiteY0" fmla="*/ 33 h 10000"/>
              <a:gd name="connsiteX1" fmla="*/ 0 w 10000"/>
              <a:gd name="connsiteY1" fmla="*/ 2095 h 10000"/>
              <a:gd name="connsiteX2" fmla="*/ 3556 w 10000"/>
              <a:gd name="connsiteY2" fmla="*/ 2330 h 10000"/>
              <a:gd name="connsiteX3" fmla="*/ 3576 w 10000"/>
              <a:gd name="connsiteY3" fmla="*/ 7808 h 10000"/>
              <a:gd name="connsiteX4" fmla="*/ 5384 w 10000"/>
              <a:gd name="connsiteY4" fmla="*/ 9334 h 10000"/>
              <a:gd name="connsiteX5" fmla="*/ 5894 w 10000"/>
              <a:gd name="connsiteY5" fmla="*/ 8786 h 10000"/>
              <a:gd name="connsiteX6" fmla="*/ 7053 w 10000"/>
              <a:gd name="connsiteY6" fmla="*/ 10000 h 10000"/>
              <a:gd name="connsiteX7" fmla="*/ 7800 w 10000"/>
              <a:gd name="connsiteY7" fmla="*/ 9961 h 10000"/>
              <a:gd name="connsiteX8" fmla="*/ 9194 w 10000"/>
              <a:gd name="connsiteY8" fmla="*/ 8786 h 10000"/>
              <a:gd name="connsiteX9" fmla="*/ 10000 w 10000"/>
              <a:gd name="connsiteY9" fmla="*/ 9882 h 10000"/>
              <a:gd name="connsiteX10" fmla="*/ 10000 w 10000"/>
              <a:gd name="connsiteY10" fmla="*/ 3974 h 10000"/>
              <a:gd name="connsiteX11" fmla="*/ 9539 w 10000"/>
              <a:gd name="connsiteY11" fmla="*/ 151 h 10000"/>
              <a:gd name="connsiteX12" fmla="*/ 232 w 10000"/>
              <a:gd name="connsiteY12" fmla="*/ 0 h 10000"/>
              <a:gd name="connsiteX0" fmla="*/ 78 w 10000"/>
              <a:gd name="connsiteY0" fmla="*/ 0 h 10069"/>
              <a:gd name="connsiteX1" fmla="*/ 0 w 10000"/>
              <a:gd name="connsiteY1" fmla="*/ 2164 h 10069"/>
              <a:gd name="connsiteX2" fmla="*/ 3556 w 10000"/>
              <a:gd name="connsiteY2" fmla="*/ 2399 h 10069"/>
              <a:gd name="connsiteX3" fmla="*/ 3576 w 10000"/>
              <a:gd name="connsiteY3" fmla="*/ 7877 h 10069"/>
              <a:gd name="connsiteX4" fmla="*/ 5384 w 10000"/>
              <a:gd name="connsiteY4" fmla="*/ 9403 h 10069"/>
              <a:gd name="connsiteX5" fmla="*/ 5894 w 10000"/>
              <a:gd name="connsiteY5" fmla="*/ 8855 h 10069"/>
              <a:gd name="connsiteX6" fmla="*/ 7053 w 10000"/>
              <a:gd name="connsiteY6" fmla="*/ 10069 h 10069"/>
              <a:gd name="connsiteX7" fmla="*/ 7800 w 10000"/>
              <a:gd name="connsiteY7" fmla="*/ 10030 h 10069"/>
              <a:gd name="connsiteX8" fmla="*/ 9194 w 10000"/>
              <a:gd name="connsiteY8" fmla="*/ 8855 h 10069"/>
              <a:gd name="connsiteX9" fmla="*/ 10000 w 10000"/>
              <a:gd name="connsiteY9" fmla="*/ 9951 h 10069"/>
              <a:gd name="connsiteX10" fmla="*/ 10000 w 10000"/>
              <a:gd name="connsiteY10" fmla="*/ 4043 h 10069"/>
              <a:gd name="connsiteX11" fmla="*/ 9539 w 10000"/>
              <a:gd name="connsiteY11" fmla="*/ 220 h 10069"/>
              <a:gd name="connsiteX12" fmla="*/ 232 w 10000"/>
              <a:gd name="connsiteY12" fmla="*/ 69 h 10069"/>
              <a:gd name="connsiteX0" fmla="*/ 78 w 10000"/>
              <a:gd name="connsiteY0" fmla="*/ 0 h 10069"/>
              <a:gd name="connsiteX1" fmla="*/ 0 w 10000"/>
              <a:gd name="connsiteY1" fmla="*/ 2164 h 10069"/>
              <a:gd name="connsiteX2" fmla="*/ 3556 w 10000"/>
              <a:gd name="connsiteY2" fmla="*/ 2399 h 10069"/>
              <a:gd name="connsiteX3" fmla="*/ 3576 w 10000"/>
              <a:gd name="connsiteY3" fmla="*/ 7877 h 10069"/>
              <a:gd name="connsiteX4" fmla="*/ 5384 w 10000"/>
              <a:gd name="connsiteY4" fmla="*/ 9403 h 10069"/>
              <a:gd name="connsiteX5" fmla="*/ 5894 w 10000"/>
              <a:gd name="connsiteY5" fmla="*/ 8855 h 10069"/>
              <a:gd name="connsiteX6" fmla="*/ 7053 w 10000"/>
              <a:gd name="connsiteY6" fmla="*/ 10069 h 10069"/>
              <a:gd name="connsiteX7" fmla="*/ 7800 w 10000"/>
              <a:gd name="connsiteY7" fmla="*/ 10030 h 10069"/>
              <a:gd name="connsiteX8" fmla="*/ 9194 w 10000"/>
              <a:gd name="connsiteY8" fmla="*/ 8855 h 10069"/>
              <a:gd name="connsiteX9" fmla="*/ 10000 w 10000"/>
              <a:gd name="connsiteY9" fmla="*/ 9951 h 10069"/>
              <a:gd name="connsiteX10" fmla="*/ 10000 w 10000"/>
              <a:gd name="connsiteY10" fmla="*/ 4043 h 10069"/>
              <a:gd name="connsiteX11" fmla="*/ 9539 w 10000"/>
              <a:gd name="connsiteY11" fmla="*/ 220 h 10069"/>
              <a:gd name="connsiteX12" fmla="*/ 44 w 10000"/>
              <a:gd name="connsiteY12" fmla="*/ 69 h 10069"/>
              <a:gd name="connsiteX0" fmla="*/ 78 w 10000"/>
              <a:gd name="connsiteY0" fmla="*/ 33 h 10102"/>
              <a:gd name="connsiteX1" fmla="*/ 0 w 10000"/>
              <a:gd name="connsiteY1" fmla="*/ 2197 h 10102"/>
              <a:gd name="connsiteX2" fmla="*/ 3556 w 10000"/>
              <a:gd name="connsiteY2" fmla="*/ 2432 h 10102"/>
              <a:gd name="connsiteX3" fmla="*/ 3576 w 10000"/>
              <a:gd name="connsiteY3" fmla="*/ 7910 h 10102"/>
              <a:gd name="connsiteX4" fmla="*/ 5384 w 10000"/>
              <a:gd name="connsiteY4" fmla="*/ 9436 h 10102"/>
              <a:gd name="connsiteX5" fmla="*/ 5894 w 10000"/>
              <a:gd name="connsiteY5" fmla="*/ 8888 h 10102"/>
              <a:gd name="connsiteX6" fmla="*/ 7053 w 10000"/>
              <a:gd name="connsiteY6" fmla="*/ 10102 h 10102"/>
              <a:gd name="connsiteX7" fmla="*/ 7800 w 10000"/>
              <a:gd name="connsiteY7" fmla="*/ 10063 h 10102"/>
              <a:gd name="connsiteX8" fmla="*/ 9194 w 10000"/>
              <a:gd name="connsiteY8" fmla="*/ 8888 h 10102"/>
              <a:gd name="connsiteX9" fmla="*/ 10000 w 10000"/>
              <a:gd name="connsiteY9" fmla="*/ 9984 h 10102"/>
              <a:gd name="connsiteX10" fmla="*/ 10000 w 10000"/>
              <a:gd name="connsiteY10" fmla="*/ 4076 h 10102"/>
              <a:gd name="connsiteX11" fmla="*/ 9539 w 10000"/>
              <a:gd name="connsiteY11" fmla="*/ 253 h 10102"/>
              <a:gd name="connsiteX12" fmla="*/ 78 w 10000"/>
              <a:gd name="connsiteY12" fmla="*/ 0 h 10102"/>
              <a:gd name="connsiteX0" fmla="*/ 86 w 10008"/>
              <a:gd name="connsiteY0" fmla="*/ 0 h 10069"/>
              <a:gd name="connsiteX1" fmla="*/ 8 w 10008"/>
              <a:gd name="connsiteY1" fmla="*/ 2164 h 10069"/>
              <a:gd name="connsiteX2" fmla="*/ 3564 w 10008"/>
              <a:gd name="connsiteY2" fmla="*/ 2399 h 10069"/>
              <a:gd name="connsiteX3" fmla="*/ 3584 w 10008"/>
              <a:gd name="connsiteY3" fmla="*/ 7877 h 10069"/>
              <a:gd name="connsiteX4" fmla="*/ 5392 w 10008"/>
              <a:gd name="connsiteY4" fmla="*/ 9403 h 10069"/>
              <a:gd name="connsiteX5" fmla="*/ 5902 w 10008"/>
              <a:gd name="connsiteY5" fmla="*/ 8855 h 10069"/>
              <a:gd name="connsiteX6" fmla="*/ 7061 w 10008"/>
              <a:gd name="connsiteY6" fmla="*/ 10069 h 10069"/>
              <a:gd name="connsiteX7" fmla="*/ 7808 w 10008"/>
              <a:gd name="connsiteY7" fmla="*/ 10030 h 10069"/>
              <a:gd name="connsiteX8" fmla="*/ 9202 w 10008"/>
              <a:gd name="connsiteY8" fmla="*/ 8855 h 10069"/>
              <a:gd name="connsiteX9" fmla="*/ 10008 w 10008"/>
              <a:gd name="connsiteY9" fmla="*/ 9951 h 10069"/>
              <a:gd name="connsiteX10" fmla="*/ 10008 w 10008"/>
              <a:gd name="connsiteY10" fmla="*/ 4043 h 10069"/>
              <a:gd name="connsiteX11" fmla="*/ 9547 w 10008"/>
              <a:gd name="connsiteY11" fmla="*/ 220 h 10069"/>
              <a:gd name="connsiteX12" fmla="*/ 0 w 10008"/>
              <a:gd name="connsiteY12" fmla="*/ 1 h 10069"/>
              <a:gd name="connsiteX0" fmla="*/ 86 w 10008"/>
              <a:gd name="connsiteY0" fmla="*/ 0 h 10069"/>
              <a:gd name="connsiteX1" fmla="*/ 8 w 10008"/>
              <a:gd name="connsiteY1" fmla="*/ 2334 h 10069"/>
              <a:gd name="connsiteX2" fmla="*/ 3564 w 10008"/>
              <a:gd name="connsiteY2" fmla="*/ 2399 h 10069"/>
              <a:gd name="connsiteX3" fmla="*/ 3584 w 10008"/>
              <a:gd name="connsiteY3" fmla="*/ 7877 h 10069"/>
              <a:gd name="connsiteX4" fmla="*/ 5392 w 10008"/>
              <a:gd name="connsiteY4" fmla="*/ 9403 h 10069"/>
              <a:gd name="connsiteX5" fmla="*/ 5902 w 10008"/>
              <a:gd name="connsiteY5" fmla="*/ 8855 h 10069"/>
              <a:gd name="connsiteX6" fmla="*/ 7061 w 10008"/>
              <a:gd name="connsiteY6" fmla="*/ 10069 h 10069"/>
              <a:gd name="connsiteX7" fmla="*/ 7808 w 10008"/>
              <a:gd name="connsiteY7" fmla="*/ 10030 h 10069"/>
              <a:gd name="connsiteX8" fmla="*/ 9202 w 10008"/>
              <a:gd name="connsiteY8" fmla="*/ 8855 h 10069"/>
              <a:gd name="connsiteX9" fmla="*/ 10008 w 10008"/>
              <a:gd name="connsiteY9" fmla="*/ 9951 h 10069"/>
              <a:gd name="connsiteX10" fmla="*/ 10008 w 10008"/>
              <a:gd name="connsiteY10" fmla="*/ 4043 h 10069"/>
              <a:gd name="connsiteX11" fmla="*/ 9547 w 10008"/>
              <a:gd name="connsiteY11" fmla="*/ 220 h 10069"/>
              <a:gd name="connsiteX12" fmla="*/ 0 w 10008"/>
              <a:gd name="connsiteY12" fmla="*/ 1 h 10069"/>
              <a:gd name="connsiteX0" fmla="*/ 86 w 10008"/>
              <a:gd name="connsiteY0" fmla="*/ 0 h 10069"/>
              <a:gd name="connsiteX1" fmla="*/ 8 w 10008"/>
              <a:gd name="connsiteY1" fmla="*/ 2334 h 10069"/>
              <a:gd name="connsiteX2" fmla="*/ 3547 w 10008"/>
              <a:gd name="connsiteY2" fmla="*/ 2467 h 10069"/>
              <a:gd name="connsiteX3" fmla="*/ 3584 w 10008"/>
              <a:gd name="connsiteY3" fmla="*/ 7877 h 10069"/>
              <a:gd name="connsiteX4" fmla="*/ 5392 w 10008"/>
              <a:gd name="connsiteY4" fmla="*/ 9403 h 10069"/>
              <a:gd name="connsiteX5" fmla="*/ 5902 w 10008"/>
              <a:gd name="connsiteY5" fmla="*/ 8855 h 10069"/>
              <a:gd name="connsiteX6" fmla="*/ 7061 w 10008"/>
              <a:gd name="connsiteY6" fmla="*/ 10069 h 10069"/>
              <a:gd name="connsiteX7" fmla="*/ 7808 w 10008"/>
              <a:gd name="connsiteY7" fmla="*/ 10030 h 10069"/>
              <a:gd name="connsiteX8" fmla="*/ 9202 w 10008"/>
              <a:gd name="connsiteY8" fmla="*/ 8855 h 10069"/>
              <a:gd name="connsiteX9" fmla="*/ 10008 w 10008"/>
              <a:gd name="connsiteY9" fmla="*/ 9951 h 10069"/>
              <a:gd name="connsiteX10" fmla="*/ 10008 w 10008"/>
              <a:gd name="connsiteY10" fmla="*/ 4043 h 10069"/>
              <a:gd name="connsiteX11" fmla="*/ 9547 w 10008"/>
              <a:gd name="connsiteY11" fmla="*/ 220 h 10069"/>
              <a:gd name="connsiteX12" fmla="*/ 0 w 10008"/>
              <a:gd name="connsiteY12" fmla="*/ 1 h 10069"/>
              <a:gd name="connsiteX0" fmla="*/ 86 w 10008"/>
              <a:gd name="connsiteY0" fmla="*/ 0 h 10069"/>
              <a:gd name="connsiteX1" fmla="*/ 59 w 10008"/>
              <a:gd name="connsiteY1" fmla="*/ 2334 h 10069"/>
              <a:gd name="connsiteX2" fmla="*/ 3547 w 10008"/>
              <a:gd name="connsiteY2" fmla="*/ 2467 h 10069"/>
              <a:gd name="connsiteX3" fmla="*/ 3584 w 10008"/>
              <a:gd name="connsiteY3" fmla="*/ 7877 h 10069"/>
              <a:gd name="connsiteX4" fmla="*/ 5392 w 10008"/>
              <a:gd name="connsiteY4" fmla="*/ 9403 h 10069"/>
              <a:gd name="connsiteX5" fmla="*/ 5902 w 10008"/>
              <a:gd name="connsiteY5" fmla="*/ 8855 h 10069"/>
              <a:gd name="connsiteX6" fmla="*/ 7061 w 10008"/>
              <a:gd name="connsiteY6" fmla="*/ 10069 h 10069"/>
              <a:gd name="connsiteX7" fmla="*/ 7808 w 10008"/>
              <a:gd name="connsiteY7" fmla="*/ 10030 h 10069"/>
              <a:gd name="connsiteX8" fmla="*/ 9202 w 10008"/>
              <a:gd name="connsiteY8" fmla="*/ 8855 h 10069"/>
              <a:gd name="connsiteX9" fmla="*/ 10008 w 10008"/>
              <a:gd name="connsiteY9" fmla="*/ 9951 h 10069"/>
              <a:gd name="connsiteX10" fmla="*/ 10008 w 10008"/>
              <a:gd name="connsiteY10" fmla="*/ 4043 h 10069"/>
              <a:gd name="connsiteX11" fmla="*/ 9547 w 10008"/>
              <a:gd name="connsiteY11" fmla="*/ 220 h 10069"/>
              <a:gd name="connsiteX12" fmla="*/ 0 w 10008"/>
              <a:gd name="connsiteY12" fmla="*/ 1 h 10069"/>
              <a:gd name="connsiteX0" fmla="*/ 86 w 10008"/>
              <a:gd name="connsiteY0" fmla="*/ 0 h 10069"/>
              <a:gd name="connsiteX1" fmla="*/ 8 w 10008"/>
              <a:gd name="connsiteY1" fmla="*/ 2232 h 10069"/>
              <a:gd name="connsiteX2" fmla="*/ 3547 w 10008"/>
              <a:gd name="connsiteY2" fmla="*/ 2467 h 10069"/>
              <a:gd name="connsiteX3" fmla="*/ 3584 w 10008"/>
              <a:gd name="connsiteY3" fmla="*/ 7877 h 10069"/>
              <a:gd name="connsiteX4" fmla="*/ 5392 w 10008"/>
              <a:gd name="connsiteY4" fmla="*/ 9403 h 10069"/>
              <a:gd name="connsiteX5" fmla="*/ 5902 w 10008"/>
              <a:gd name="connsiteY5" fmla="*/ 8855 h 10069"/>
              <a:gd name="connsiteX6" fmla="*/ 7061 w 10008"/>
              <a:gd name="connsiteY6" fmla="*/ 10069 h 10069"/>
              <a:gd name="connsiteX7" fmla="*/ 7808 w 10008"/>
              <a:gd name="connsiteY7" fmla="*/ 10030 h 10069"/>
              <a:gd name="connsiteX8" fmla="*/ 9202 w 10008"/>
              <a:gd name="connsiteY8" fmla="*/ 8855 h 10069"/>
              <a:gd name="connsiteX9" fmla="*/ 10008 w 10008"/>
              <a:gd name="connsiteY9" fmla="*/ 9951 h 10069"/>
              <a:gd name="connsiteX10" fmla="*/ 10008 w 10008"/>
              <a:gd name="connsiteY10" fmla="*/ 4043 h 10069"/>
              <a:gd name="connsiteX11" fmla="*/ 9547 w 10008"/>
              <a:gd name="connsiteY11" fmla="*/ 220 h 10069"/>
              <a:gd name="connsiteX12" fmla="*/ 0 w 10008"/>
              <a:gd name="connsiteY12" fmla="*/ 1 h 10069"/>
              <a:gd name="connsiteX0" fmla="*/ 86 w 10008"/>
              <a:gd name="connsiteY0" fmla="*/ 0 h 10069"/>
              <a:gd name="connsiteX1" fmla="*/ 8 w 10008"/>
              <a:gd name="connsiteY1" fmla="*/ 2232 h 10069"/>
              <a:gd name="connsiteX2" fmla="*/ 3547 w 10008"/>
              <a:gd name="connsiteY2" fmla="*/ 2467 h 10069"/>
              <a:gd name="connsiteX3" fmla="*/ 3550 w 10008"/>
              <a:gd name="connsiteY3" fmla="*/ 7843 h 10069"/>
              <a:gd name="connsiteX4" fmla="*/ 5392 w 10008"/>
              <a:gd name="connsiteY4" fmla="*/ 9403 h 10069"/>
              <a:gd name="connsiteX5" fmla="*/ 5902 w 10008"/>
              <a:gd name="connsiteY5" fmla="*/ 8855 h 10069"/>
              <a:gd name="connsiteX6" fmla="*/ 7061 w 10008"/>
              <a:gd name="connsiteY6" fmla="*/ 10069 h 10069"/>
              <a:gd name="connsiteX7" fmla="*/ 7808 w 10008"/>
              <a:gd name="connsiteY7" fmla="*/ 10030 h 10069"/>
              <a:gd name="connsiteX8" fmla="*/ 9202 w 10008"/>
              <a:gd name="connsiteY8" fmla="*/ 8855 h 10069"/>
              <a:gd name="connsiteX9" fmla="*/ 10008 w 10008"/>
              <a:gd name="connsiteY9" fmla="*/ 9951 h 10069"/>
              <a:gd name="connsiteX10" fmla="*/ 10008 w 10008"/>
              <a:gd name="connsiteY10" fmla="*/ 4043 h 10069"/>
              <a:gd name="connsiteX11" fmla="*/ 9547 w 10008"/>
              <a:gd name="connsiteY11" fmla="*/ 220 h 10069"/>
              <a:gd name="connsiteX12" fmla="*/ 0 w 10008"/>
              <a:gd name="connsiteY12" fmla="*/ 1 h 10069"/>
              <a:gd name="connsiteX0" fmla="*/ 86 w 10008"/>
              <a:gd name="connsiteY0" fmla="*/ 0 h 10069"/>
              <a:gd name="connsiteX1" fmla="*/ 8 w 10008"/>
              <a:gd name="connsiteY1" fmla="*/ 2232 h 10069"/>
              <a:gd name="connsiteX2" fmla="*/ 3547 w 10008"/>
              <a:gd name="connsiteY2" fmla="*/ 2467 h 10069"/>
              <a:gd name="connsiteX3" fmla="*/ 3533 w 10008"/>
              <a:gd name="connsiteY3" fmla="*/ 7775 h 10069"/>
              <a:gd name="connsiteX4" fmla="*/ 5392 w 10008"/>
              <a:gd name="connsiteY4" fmla="*/ 9403 h 10069"/>
              <a:gd name="connsiteX5" fmla="*/ 5902 w 10008"/>
              <a:gd name="connsiteY5" fmla="*/ 8855 h 10069"/>
              <a:gd name="connsiteX6" fmla="*/ 7061 w 10008"/>
              <a:gd name="connsiteY6" fmla="*/ 10069 h 10069"/>
              <a:gd name="connsiteX7" fmla="*/ 7808 w 10008"/>
              <a:gd name="connsiteY7" fmla="*/ 10030 h 10069"/>
              <a:gd name="connsiteX8" fmla="*/ 9202 w 10008"/>
              <a:gd name="connsiteY8" fmla="*/ 8855 h 10069"/>
              <a:gd name="connsiteX9" fmla="*/ 10008 w 10008"/>
              <a:gd name="connsiteY9" fmla="*/ 9951 h 10069"/>
              <a:gd name="connsiteX10" fmla="*/ 10008 w 10008"/>
              <a:gd name="connsiteY10" fmla="*/ 4043 h 10069"/>
              <a:gd name="connsiteX11" fmla="*/ 9547 w 10008"/>
              <a:gd name="connsiteY11" fmla="*/ 220 h 10069"/>
              <a:gd name="connsiteX12" fmla="*/ 0 w 10008"/>
              <a:gd name="connsiteY12" fmla="*/ 1 h 10069"/>
              <a:gd name="connsiteX0" fmla="*/ 86 w 10008"/>
              <a:gd name="connsiteY0" fmla="*/ 0 h 10069"/>
              <a:gd name="connsiteX1" fmla="*/ 8 w 10008"/>
              <a:gd name="connsiteY1" fmla="*/ 2232 h 10069"/>
              <a:gd name="connsiteX2" fmla="*/ 3564 w 10008"/>
              <a:gd name="connsiteY2" fmla="*/ 2365 h 10069"/>
              <a:gd name="connsiteX3" fmla="*/ 3533 w 10008"/>
              <a:gd name="connsiteY3" fmla="*/ 7775 h 10069"/>
              <a:gd name="connsiteX4" fmla="*/ 5392 w 10008"/>
              <a:gd name="connsiteY4" fmla="*/ 9403 h 10069"/>
              <a:gd name="connsiteX5" fmla="*/ 5902 w 10008"/>
              <a:gd name="connsiteY5" fmla="*/ 8855 h 10069"/>
              <a:gd name="connsiteX6" fmla="*/ 7061 w 10008"/>
              <a:gd name="connsiteY6" fmla="*/ 10069 h 10069"/>
              <a:gd name="connsiteX7" fmla="*/ 7808 w 10008"/>
              <a:gd name="connsiteY7" fmla="*/ 10030 h 10069"/>
              <a:gd name="connsiteX8" fmla="*/ 9202 w 10008"/>
              <a:gd name="connsiteY8" fmla="*/ 8855 h 10069"/>
              <a:gd name="connsiteX9" fmla="*/ 10008 w 10008"/>
              <a:gd name="connsiteY9" fmla="*/ 9951 h 10069"/>
              <a:gd name="connsiteX10" fmla="*/ 10008 w 10008"/>
              <a:gd name="connsiteY10" fmla="*/ 4043 h 10069"/>
              <a:gd name="connsiteX11" fmla="*/ 9547 w 10008"/>
              <a:gd name="connsiteY11" fmla="*/ 220 h 10069"/>
              <a:gd name="connsiteX12" fmla="*/ 0 w 10008"/>
              <a:gd name="connsiteY12" fmla="*/ 1 h 10069"/>
              <a:gd name="connsiteX0" fmla="*/ 86 w 10008"/>
              <a:gd name="connsiteY0" fmla="*/ 0 h 10069"/>
              <a:gd name="connsiteX1" fmla="*/ 8 w 10008"/>
              <a:gd name="connsiteY1" fmla="*/ 2232 h 10069"/>
              <a:gd name="connsiteX2" fmla="*/ 3564 w 10008"/>
              <a:gd name="connsiteY2" fmla="*/ 2365 h 10069"/>
              <a:gd name="connsiteX3" fmla="*/ 3533 w 10008"/>
              <a:gd name="connsiteY3" fmla="*/ 7775 h 10069"/>
              <a:gd name="connsiteX4" fmla="*/ 5392 w 10008"/>
              <a:gd name="connsiteY4" fmla="*/ 9403 h 10069"/>
              <a:gd name="connsiteX5" fmla="*/ 5902 w 10008"/>
              <a:gd name="connsiteY5" fmla="*/ 8855 h 10069"/>
              <a:gd name="connsiteX6" fmla="*/ 7061 w 10008"/>
              <a:gd name="connsiteY6" fmla="*/ 10069 h 10069"/>
              <a:gd name="connsiteX7" fmla="*/ 7808 w 10008"/>
              <a:gd name="connsiteY7" fmla="*/ 10030 h 10069"/>
              <a:gd name="connsiteX8" fmla="*/ 9202 w 10008"/>
              <a:gd name="connsiteY8" fmla="*/ 8855 h 10069"/>
              <a:gd name="connsiteX9" fmla="*/ 10008 w 10008"/>
              <a:gd name="connsiteY9" fmla="*/ 9951 h 10069"/>
              <a:gd name="connsiteX10" fmla="*/ 10008 w 10008"/>
              <a:gd name="connsiteY10" fmla="*/ 4043 h 10069"/>
              <a:gd name="connsiteX11" fmla="*/ 9615 w 10008"/>
              <a:gd name="connsiteY11" fmla="*/ 254 h 10069"/>
              <a:gd name="connsiteX12" fmla="*/ 0 w 10008"/>
              <a:gd name="connsiteY12" fmla="*/ 1 h 10069"/>
              <a:gd name="connsiteX0" fmla="*/ 86 w 10008"/>
              <a:gd name="connsiteY0" fmla="*/ 0 h 10069"/>
              <a:gd name="connsiteX1" fmla="*/ 8 w 10008"/>
              <a:gd name="connsiteY1" fmla="*/ 2232 h 10069"/>
              <a:gd name="connsiteX2" fmla="*/ 3564 w 10008"/>
              <a:gd name="connsiteY2" fmla="*/ 2365 h 10069"/>
              <a:gd name="connsiteX3" fmla="*/ 3533 w 10008"/>
              <a:gd name="connsiteY3" fmla="*/ 7775 h 10069"/>
              <a:gd name="connsiteX4" fmla="*/ 5392 w 10008"/>
              <a:gd name="connsiteY4" fmla="*/ 9403 h 10069"/>
              <a:gd name="connsiteX5" fmla="*/ 5902 w 10008"/>
              <a:gd name="connsiteY5" fmla="*/ 8855 h 10069"/>
              <a:gd name="connsiteX6" fmla="*/ 7061 w 10008"/>
              <a:gd name="connsiteY6" fmla="*/ 10069 h 10069"/>
              <a:gd name="connsiteX7" fmla="*/ 7808 w 10008"/>
              <a:gd name="connsiteY7" fmla="*/ 10030 h 10069"/>
              <a:gd name="connsiteX8" fmla="*/ 9202 w 10008"/>
              <a:gd name="connsiteY8" fmla="*/ 8855 h 10069"/>
              <a:gd name="connsiteX9" fmla="*/ 10008 w 10008"/>
              <a:gd name="connsiteY9" fmla="*/ 9951 h 10069"/>
              <a:gd name="connsiteX10" fmla="*/ 10008 w 10008"/>
              <a:gd name="connsiteY10" fmla="*/ 4043 h 10069"/>
              <a:gd name="connsiteX11" fmla="*/ 9615 w 10008"/>
              <a:gd name="connsiteY11" fmla="*/ 254 h 10069"/>
              <a:gd name="connsiteX12" fmla="*/ 0 w 10008"/>
              <a:gd name="connsiteY12" fmla="*/ 1 h 1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8" h="10069">
                <a:moveTo>
                  <a:pt x="86" y="0"/>
                </a:moveTo>
                <a:cubicBezTo>
                  <a:pt x="60" y="575"/>
                  <a:pt x="34" y="1658"/>
                  <a:pt x="8" y="2232"/>
                </a:cubicBezTo>
                <a:lnTo>
                  <a:pt x="3564" y="2365"/>
                </a:lnTo>
                <a:cubicBezTo>
                  <a:pt x="3571" y="4190"/>
                  <a:pt x="3526" y="5949"/>
                  <a:pt x="3533" y="7775"/>
                </a:cubicBezTo>
                <a:lnTo>
                  <a:pt x="5392" y="9403"/>
                </a:lnTo>
                <a:lnTo>
                  <a:pt x="5902" y="8855"/>
                </a:lnTo>
                <a:lnTo>
                  <a:pt x="7061" y="10069"/>
                </a:lnTo>
                <a:lnTo>
                  <a:pt x="7808" y="10030"/>
                </a:lnTo>
                <a:lnTo>
                  <a:pt x="9202" y="8855"/>
                </a:lnTo>
                <a:lnTo>
                  <a:pt x="10008" y="9951"/>
                </a:lnTo>
                <a:lnTo>
                  <a:pt x="10008" y="4043"/>
                </a:lnTo>
                <a:cubicBezTo>
                  <a:pt x="9854" y="2768"/>
                  <a:pt x="9769" y="1528"/>
                  <a:pt x="9615" y="254"/>
                </a:cubicBezTo>
                <a:cubicBezTo>
                  <a:pt x="6342" y="238"/>
                  <a:pt x="3205" y="85"/>
                  <a:pt x="0" y="1"/>
                </a:cubicBez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65" name="Freeform 20"/>
          <p:cNvSpPr>
            <a:spLocks/>
          </p:cNvSpPr>
          <p:nvPr/>
        </p:nvSpPr>
        <p:spPr bwMode="auto">
          <a:xfrm>
            <a:off x="5102225" y="4092410"/>
            <a:ext cx="655638" cy="639763"/>
          </a:xfrm>
          <a:custGeom>
            <a:avLst/>
            <a:gdLst>
              <a:gd name="connsiteX0" fmla="*/ 212 w 10177"/>
              <a:gd name="connsiteY0" fmla="*/ 929 h 9963"/>
              <a:gd name="connsiteX1" fmla="*/ 4149 w 10177"/>
              <a:gd name="connsiteY1" fmla="*/ 409 h 9963"/>
              <a:gd name="connsiteX2" fmla="*/ 8992 w 10177"/>
              <a:gd name="connsiteY2" fmla="*/ 0 h 9963"/>
              <a:gd name="connsiteX3" fmla="*/ 8749 w 10177"/>
              <a:gd name="connsiteY3" fmla="*/ 1301 h 9963"/>
              <a:gd name="connsiteX4" fmla="*/ 9829 w 10177"/>
              <a:gd name="connsiteY4" fmla="*/ 1041 h 9963"/>
              <a:gd name="connsiteX5" fmla="*/ 10177 w 10177"/>
              <a:gd name="connsiteY5" fmla="*/ 1896 h 9963"/>
              <a:gd name="connsiteX6" fmla="*/ 9062 w 10177"/>
              <a:gd name="connsiteY6" fmla="*/ 2714 h 9963"/>
              <a:gd name="connsiteX7" fmla="*/ 9341 w 10177"/>
              <a:gd name="connsiteY7" fmla="*/ 4089 h 9963"/>
              <a:gd name="connsiteX8" fmla="*/ 8191 w 10177"/>
              <a:gd name="connsiteY8" fmla="*/ 6394 h 9963"/>
              <a:gd name="connsiteX9" fmla="*/ 7320 w 10177"/>
              <a:gd name="connsiteY9" fmla="*/ 7807 h 9963"/>
              <a:gd name="connsiteX10" fmla="*/ 7808 w 10177"/>
              <a:gd name="connsiteY10" fmla="*/ 9628 h 9963"/>
              <a:gd name="connsiteX11" fmla="*/ 1641 w 10177"/>
              <a:gd name="connsiteY11" fmla="*/ 9963 h 9963"/>
              <a:gd name="connsiteX12" fmla="*/ 1606 w 10177"/>
              <a:gd name="connsiteY12" fmla="*/ 8848 h 9963"/>
              <a:gd name="connsiteX13" fmla="*/ 386 w 10177"/>
              <a:gd name="connsiteY13" fmla="*/ 8587 h 9963"/>
              <a:gd name="connsiteX14" fmla="*/ 386 w 10177"/>
              <a:gd name="connsiteY14" fmla="*/ 2714 h 9963"/>
              <a:gd name="connsiteX15" fmla="*/ 0 w 10177"/>
              <a:gd name="connsiteY15" fmla="*/ 704 h 9963"/>
              <a:gd name="connsiteX0" fmla="*/ 208 w 10000"/>
              <a:gd name="connsiteY0" fmla="*/ 932 h 10000"/>
              <a:gd name="connsiteX1" fmla="*/ 4107 w 10000"/>
              <a:gd name="connsiteY1" fmla="*/ 153 h 10000"/>
              <a:gd name="connsiteX2" fmla="*/ 8836 w 10000"/>
              <a:gd name="connsiteY2" fmla="*/ 0 h 10000"/>
              <a:gd name="connsiteX3" fmla="*/ 8597 w 10000"/>
              <a:gd name="connsiteY3" fmla="*/ 1306 h 10000"/>
              <a:gd name="connsiteX4" fmla="*/ 9658 w 10000"/>
              <a:gd name="connsiteY4" fmla="*/ 1045 h 10000"/>
              <a:gd name="connsiteX5" fmla="*/ 10000 w 10000"/>
              <a:gd name="connsiteY5" fmla="*/ 1903 h 10000"/>
              <a:gd name="connsiteX6" fmla="*/ 8904 w 10000"/>
              <a:gd name="connsiteY6" fmla="*/ 2724 h 10000"/>
              <a:gd name="connsiteX7" fmla="*/ 9179 w 10000"/>
              <a:gd name="connsiteY7" fmla="*/ 4104 h 10000"/>
              <a:gd name="connsiteX8" fmla="*/ 8049 w 10000"/>
              <a:gd name="connsiteY8" fmla="*/ 6418 h 10000"/>
              <a:gd name="connsiteX9" fmla="*/ 7193 w 10000"/>
              <a:gd name="connsiteY9" fmla="*/ 7836 h 10000"/>
              <a:gd name="connsiteX10" fmla="*/ 7672 w 10000"/>
              <a:gd name="connsiteY10" fmla="*/ 9664 h 10000"/>
              <a:gd name="connsiteX11" fmla="*/ 1612 w 10000"/>
              <a:gd name="connsiteY11" fmla="*/ 10000 h 10000"/>
              <a:gd name="connsiteX12" fmla="*/ 1578 w 10000"/>
              <a:gd name="connsiteY12" fmla="*/ 8881 h 10000"/>
              <a:gd name="connsiteX13" fmla="*/ 379 w 10000"/>
              <a:gd name="connsiteY13" fmla="*/ 8619 h 10000"/>
              <a:gd name="connsiteX14" fmla="*/ 379 w 10000"/>
              <a:gd name="connsiteY14" fmla="*/ 2724 h 10000"/>
              <a:gd name="connsiteX15" fmla="*/ 0 w 10000"/>
              <a:gd name="connsiteY15" fmla="*/ 707 h 10000"/>
              <a:gd name="connsiteX0" fmla="*/ 208 w 10000"/>
              <a:gd name="connsiteY0" fmla="*/ 1190 h 10258"/>
              <a:gd name="connsiteX1" fmla="*/ 4107 w 10000"/>
              <a:gd name="connsiteY1" fmla="*/ 411 h 10258"/>
              <a:gd name="connsiteX2" fmla="*/ 8598 w 10000"/>
              <a:gd name="connsiteY2" fmla="*/ 0 h 10258"/>
              <a:gd name="connsiteX3" fmla="*/ 8597 w 10000"/>
              <a:gd name="connsiteY3" fmla="*/ 1564 h 10258"/>
              <a:gd name="connsiteX4" fmla="*/ 9658 w 10000"/>
              <a:gd name="connsiteY4" fmla="*/ 1303 h 10258"/>
              <a:gd name="connsiteX5" fmla="*/ 10000 w 10000"/>
              <a:gd name="connsiteY5" fmla="*/ 2161 h 10258"/>
              <a:gd name="connsiteX6" fmla="*/ 8904 w 10000"/>
              <a:gd name="connsiteY6" fmla="*/ 2982 h 10258"/>
              <a:gd name="connsiteX7" fmla="*/ 9179 w 10000"/>
              <a:gd name="connsiteY7" fmla="*/ 4362 h 10258"/>
              <a:gd name="connsiteX8" fmla="*/ 8049 w 10000"/>
              <a:gd name="connsiteY8" fmla="*/ 6676 h 10258"/>
              <a:gd name="connsiteX9" fmla="*/ 7193 w 10000"/>
              <a:gd name="connsiteY9" fmla="*/ 8094 h 10258"/>
              <a:gd name="connsiteX10" fmla="*/ 7672 w 10000"/>
              <a:gd name="connsiteY10" fmla="*/ 9922 h 10258"/>
              <a:gd name="connsiteX11" fmla="*/ 1612 w 10000"/>
              <a:gd name="connsiteY11" fmla="*/ 10258 h 10258"/>
              <a:gd name="connsiteX12" fmla="*/ 1578 w 10000"/>
              <a:gd name="connsiteY12" fmla="*/ 9139 h 10258"/>
              <a:gd name="connsiteX13" fmla="*/ 379 w 10000"/>
              <a:gd name="connsiteY13" fmla="*/ 8877 h 10258"/>
              <a:gd name="connsiteX14" fmla="*/ 379 w 10000"/>
              <a:gd name="connsiteY14" fmla="*/ 2982 h 10258"/>
              <a:gd name="connsiteX15" fmla="*/ 0 w 10000"/>
              <a:gd name="connsiteY15" fmla="*/ 965 h 10258"/>
              <a:gd name="connsiteX0" fmla="*/ 208 w 10000"/>
              <a:gd name="connsiteY0" fmla="*/ 1190 h 10258"/>
              <a:gd name="connsiteX1" fmla="*/ 4107 w 10000"/>
              <a:gd name="connsiteY1" fmla="*/ 411 h 10258"/>
              <a:gd name="connsiteX2" fmla="*/ 8598 w 10000"/>
              <a:gd name="connsiteY2" fmla="*/ 0 h 10258"/>
              <a:gd name="connsiteX3" fmla="*/ 8359 w 10000"/>
              <a:gd name="connsiteY3" fmla="*/ 1241 h 10258"/>
              <a:gd name="connsiteX4" fmla="*/ 9658 w 10000"/>
              <a:gd name="connsiteY4" fmla="*/ 1303 h 10258"/>
              <a:gd name="connsiteX5" fmla="*/ 10000 w 10000"/>
              <a:gd name="connsiteY5" fmla="*/ 2161 h 10258"/>
              <a:gd name="connsiteX6" fmla="*/ 8904 w 10000"/>
              <a:gd name="connsiteY6" fmla="*/ 2982 h 10258"/>
              <a:gd name="connsiteX7" fmla="*/ 9179 w 10000"/>
              <a:gd name="connsiteY7" fmla="*/ 4362 h 10258"/>
              <a:gd name="connsiteX8" fmla="*/ 8049 w 10000"/>
              <a:gd name="connsiteY8" fmla="*/ 6676 h 10258"/>
              <a:gd name="connsiteX9" fmla="*/ 7193 w 10000"/>
              <a:gd name="connsiteY9" fmla="*/ 8094 h 10258"/>
              <a:gd name="connsiteX10" fmla="*/ 7672 w 10000"/>
              <a:gd name="connsiteY10" fmla="*/ 9922 h 10258"/>
              <a:gd name="connsiteX11" fmla="*/ 1612 w 10000"/>
              <a:gd name="connsiteY11" fmla="*/ 10258 h 10258"/>
              <a:gd name="connsiteX12" fmla="*/ 1578 w 10000"/>
              <a:gd name="connsiteY12" fmla="*/ 9139 h 10258"/>
              <a:gd name="connsiteX13" fmla="*/ 379 w 10000"/>
              <a:gd name="connsiteY13" fmla="*/ 8877 h 10258"/>
              <a:gd name="connsiteX14" fmla="*/ 379 w 10000"/>
              <a:gd name="connsiteY14" fmla="*/ 2982 h 10258"/>
              <a:gd name="connsiteX15" fmla="*/ 0 w 10000"/>
              <a:gd name="connsiteY15" fmla="*/ 965 h 10258"/>
              <a:gd name="connsiteX0" fmla="*/ 208 w 10000"/>
              <a:gd name="connsiteY0" fmla="*/ 1190 h 10258"/>
              <a:gd name="connsiteX1" fmla="*/ 4107 w 10000"/>
              <a:gd name="connsiteY1" fmla="*/ 411 h 10258"/>
              <a:gd name="connsiteX2" fmla="*/ 8598 w 10000"/>
              <a:gd name="connsiteY2" fmla="*/ 0 h 10258"/>
              <a:gd name="connsiteX3" fmla="*/ 8359 w 10000"/>
              <a:gd name="connsiteY3" fmla="*/ 1241 h 10258"/>
              <a:gd name="connsiteX4" fmla="*/ 9539 w 10000"/>
              <a:gd name="connsiteY4" fmla="*/ 980 h 10258"/>
              <a:gd name="connsiteX5" fmla="*/ 10000 w 10000"/>
              <a:gd name="connsiteY5" fmla="*/ 2161 h 10258"/>
              <a:gd name="connsiteX6" fmla="*/ 8904 w 10000"/>
              <a:gd name="connsiteY6" fmla="*/ 2982 h 10258"/>
              <a:gd name="connsiteX7" fmla="*/ 9179 w 10000"/>
              <a:gd name="connsiteY7" fmla="*/ 4362 h 10258"/>
              <a:gd name="connsiteX8" fmla="*/ 8049 w 10000"/>
              <a:gd name="connsiteY8" fmla="*/ 6676 h 10258"/>
              <a:gd name="connsiteX9" fmla="*/ 7193 w 10000"/>
              <a:gd name="connsiteY9" fmla="*/ 8094 h 10258"/>
              <a:gd name="connsiteX10" fmla="*/ 7672 w 10000"/>
              <a:gd name="connsiteY10" fmla="*/ 9922 h 10258"/>
              <a:gd name="connsiteX11" fmla="*/ 1612 w 10000"/>
              <a:gd name="connsiteY11" fmla="*/ 10258 h 10258"/>
              <a:gd name="connsiteX12" fmla="*/ 1578 w 10000"/>
              <a:gd name="connsiteY12" fmla="*/ 9139 h 10258"/>
              <a:gd name="connsiteX13" fmla="*/ 379 w 10000"/>
              <a:gd name="connsiteY13" fmla="*/ 8877 h 10258"/>
              <a:gd name="connsiteX14" fmla="*/ 379 w 10000"/>
              <a:gd name="connsiteY14" fmla="*/ 2982 h 10258"/>
              <a:gd name="connsiteX15" fmla="*/ 0 w 10000"/>
              <a:gd name="connsiteY15" fmla="*/ 965 h 10258"/>
              <a:gd name="connsiteX0" fmla="*/ 59 w 10000"/>
              <a:gd name="connsiteY0" fmla="*/ 899 h 10258"/>
              <a:gd name="connsiteX1" fmla="*/ 4107 w 10000"/>
              <a:gd name="connsiteY1" fmla="*/ 411 h 10258"/>
              <a:gd name="connsiteX2" fmla="*/ 8598 w 10000"/>
              <a:gd name="connsiteY2" fmla="*/ 0 h 10258"/>
              <a:gd name="connsiteX3" fmla="*/ 8359 w 10000"/>
              <a:gd name="connsiteY3" fmla="*/ 1241 h 10258"/>
              <a:gd name="connsiteX4" fmla="*/ 9539 w 10000"/>
              <a:gd name="connsiteY4" fmla="*/ 980 h 10258"/>
              <a:gd name="connsiteX5" fmla="*/ 10000 w 10000"/>
              <a:gd name="connsiteY5" fmla="*/ 2161 h 10258"/>
              <a:gd name="connsiteX6" fmla="*/ 8904 w 10000"/>
              <a:gd name="connsiteY6" fmla="*/ 2982 h 10258"/>
              <a:gd name="connsiteX7" fmla="*/ 9179 w 10000"/>
              <a:gd name="connsiteY7" fmla="*/ 4362 h 10258"/>
              <a:gd name="connsiteX8" fmla="*/ 8049 w 10000"/>
              <a:gd name="connsiteY8" fmla="*/ 6676 h 10258"/>
              <a:gd name="connsiteX9" fmla="*/ 7193 w 10000"/>
              <a:gd name="connsiteY9" fmla="*/ 8094 h 10258"/>
              <a:gd name="connsiteX10" fmla="*/ 7672 w 10000"/>
              <a:gd name="connsiteY10" fmla="*/ 9922 h 10258"/>
              <a:gd name="connsiteX11" fmla="*/ 1612 w 10000"/>
              <a:gd name="connsiteY11" fmla="*/ 10258 h 10258"/>
              <a:gd name="connsiteX12" fmla="*/ 1578 w 10000"/>
              <a:gd name="connsiteY12" fmla="*/ 9139 h 10258"/>
              <a:gd name="connsiteX13" fmla="*/ 379 w 10000"/>
              <a:gd name="connsiteY13" fmla="*/ 8877 h 10258"/>
              <a:gd name="connsiteX14" fmla="*/ 379 w 10000"/>
              <a:gd name="connsiteY14" fmla="*/ 2982 h 10258"/>
              <a:gd name="connsiteX15" fmla="*/ 0 w 10000"/>
              <a:gd name="connsiteY15" fmla="*/ 965 h 10258"/>
              <a:gd name="connsiteX0" fmla="*/ 59 w 10000"/>
              <a:gd name="connsiteY0" fmla="*/ 899 h 10226"/>
              <a:gd name="connsiteX1" fmla="*/ 4107 w 10000"/>
              <a:gd name="connsiteY1" fmla="*/ 411 h 10226"/>
              <a:gd name="connsiteX2" fmla="*/ 8598 w 10000"/>
              <a:gd name="connsiteY2" fmla="*/ 0 h 10226"/>
              <a:gd name="connsiteX3" fmla="*/ 8359 w 10000"/>
              <a:gd name="connsiteY3" fmla="*/ 1241 h 10226"/>
              <a:gd name="connsiteX4" fmla="*/ 9539 w 10000"/>
              <a:gd name="connsiteY4" fmla="*/ 980 h 10226"/>
              <a:gd name="connsiteX5" fmla="*/ 10000 w 10000"/>
              <a:gd name="connsiteY5" fmla="*/ 2161 h 10226"/>
              <a:gd name="connsiteX6" fmla="*/ 8904 w 10000"/>
              <a:gd name="connsiteY6" fmla="*/ 2982 h 10226"/>
              <a:gd name="connsiteX7" fmla="*/ 9179 w 10000"/>
              <a:gd name="connsiteY7" fmla="*/ 4362 h 10226"/>
              <a:gd name="connsiteX8" fmla="*/ 8049 w 10000"/>
              <a:gd name="connsiteY8" fmla="*/ 6676 h 10226"/>
              <a:gd name="connsiteX9" fmla="*/ 7193 w 10000"/>
              <a:gd name="connsiteY9" fmla="*/ 8094 h 10226"/>
              <a:gd name="connsiteX10" fmla="*/ 7672 w 10000"/>
              <a:gd name="connsiteY10" fmla="*/ 9922 h 10226"/>
              <a:gd name="connsiteX11" fmla="*/ 1523 w 10000"/>
              <a:gd name="connsiteY11" fmla="*/ 10226 h 10226"/>
              <a:gd name="connsiteX12" fmla="*/ 1578 w 10000"/>
              <a:gd name="connsiteY12" fmla="*/ 9139 h 10226"/>
              <a:gd name="connsiteX13" fmla="*/ 379 w 10000"/>
              <a:gd name="connsiteY13" fmla="*/ 8877 h 10226"/>
              <a:gd name="connsiteX14" fmla="*/ 379 w 10000"/>
              <a:gd name="connsiteY14" fmla="*/ 2982 h 10226"/>
              <a:gd name="connsiteX15" fmla="*/ 0 w 10000"/>
              <a:gd name="connsiteY15" fmla="*/ 965 h 10226"/>
              <a:gd name="connsiteX0" fmla="*/ 59 w 10000"/>
              <a:gd name="connsiteY0" fmla="*/ 899 h 10226"/>
              <a:gd name="connsiteX1" fmla="*/ 4107 w 10000"/>
              <a:gd name="connsiteY1" fmla="*/ 411 h 10226"/>
              <a:gd name="connsiteX2" fmla="*/ 8598 w 10000"/>
              <a:gd name="connsiteY2" fmla="*/ 0 h 10226"/>
              <a:gd name="connsiteX3" fmla="*/ 8359 w 10000"/>
              <a:gd name="connsiteY3" fmla="*/ 1241 h 10226"/>
              <a:gd name="connsiteX4" fmla="*/ 9539 w 10000"/>
              <a:gd name="connsiteY4" fmla="*/ 980 h 10226"/>
              <a:gd name="connsiteX5" fmla="*/ 10000 w 10000"/>
              <a:gd name="connsiteY5" fmla="*/ 2161 h 10226"/>
              <a:gd name="connsiteX6" fmla="*/ 8904 w 10000"/>
              <a:gd name="connsiteY6" fmla="*/ 2982 h 10226"/>
              <a:gd name="connsiteX7" fmla="*/ 9179 w 10000"/>
              <a:gd name="connsiteY7" fmla="*/ 4362 h 10226"/>
              <a:gd name="connsiteX8" fmla="*/ 8049 w 10000"/>
              <a:gd name="connsiteY8" fmla="*/ 6676 h 10226"/>
              <a:gd name="connsiteX9" fmla="*/ 7193 w 10000"/>
              <a:gd name="connsiteY9" fmla="*/ 8094 h 10226"/>
              <a:gd name="connsiteX10" fmla="*/ 7523 w 10000"/>
              <a:gd name="connsiteY10" fmla="*/ 9954 h 10226"/>
              <a:gd name="connsiteX11" fmla="*/ 1523 w 10000"/>
              <a:gd name="connsiteY11" fmla="*/ 10226 h 10226"/>
              <a:gd name="connsiteX12" fmla="*/ 1578 w 10000"/>
              <a:gd name="connsiteY12" fmla="*/ 9139 h 10226"/>
              <a:gd name="connsiteX13" fmla="*/ 379 w 10000"/>
              <a:gd name="connsiteY13" fmla="*/ 8877 h 10226"/>
              <a:gd name="connsiteX14" fmla="*/ 379 w 10000"/>
              <a:gd name="connsiteY14" fmla="*/ 2982 h 10226"/>
              <a:gd name="connsiteX15" fmla="*/ 0 w 10000"/>
              <a:gd name="connsiteY15" fmla="*/ 965 h 10226"/>
              <a:gd name="connsiteX0" fmla="*/ 59 w 10000"/>
              <a:gd name="connsiteY0" fmla="*/ 899 h 10226"/>
              <a:gd name="connsiteX1" fmla="*/ 4107 w 10000"/>
              <a:gd name="connsiteY1" fmla="*/ 411 h 10226"/>
              <a:gd name="connsiteX2" fmla="*/ 8598 w 10000"/>
              <a:gd name="connsiteY2" fmla="*/ 0 h 10226"/>
              <a:gd name="connsiteX3" fmla="*/ 8359 w 10000"/>
              <a:gd name="connsiteY3" fmla="*/ 1241 h 10226"/>
              <a:gd name="connsiteX4" fmla="*/ 9539 w 10000"/>
              <a:gd name="connsiteY4" fmla="*/ 980 h 10226"/>
              <a:gd name="connsiteX5" fmla="*/ 10000 w 10000"/>
              <a:gd name="connsiteY5" fmla="*/ 2161 h 10226"/>
              <a:gd name="connsiteX6" fmla="*/ 8904 w 10000"/>
              <a:gd name="connsiteY6" fmla="*/ 2982 h 10226"/>
              <a:gd name="connsiteX7" fmla="*/ 9179 w 10000"/>
              <a:gd name="connsiteY7" fmla="*/ 4362 h 10226"/>
              <a:gd name="connsiteX8" fmla="*/ 8049 w 10000"/>
              <a:gd name="connsiteY8" fmla="*/ 6676 h 10226"/>
              <a:gd name="connsiteX9" fmla="*/ 7193 w 10000"/>
              <a:gd name="connsiteY9" fmla="*/ 8094 h 10226"/>
              <a:gd name="connsiteX10" fmla="*/ 7523 w 10000"/>
              <a:gd name="connsiteY10" fmla="*/ 9954 h 10226"/>
              <a:gd name="connsiteX11" fmla="*/ 1523 w 10000"/>
              <a:gd name="connsiteY11" fmla="*/ 10226 h 10226"/>
              <a:gd name="connsiteX12" fmla="*/ 1608 w 10000"/>
              <a:gd name="connsiteY12" fmla="*/ 9139 h 10226"/>
              <a:gd name="connsiteX13" fmla="*/ 379 w 10000"/>
              <a:gd name="connsiteY13" fmla="*/ 8877 h 10226"/>
              <a:gd name="connsiteX14" fmla="*/ 379 w 10000"/>
              <a:gd name="connsiteY14" fmla="*/ 2982 h 10226"/>
              <a:gd name="connsiteX15" fmla="*/ 0 w 10000"/>
              <a:gd name="connsiteY15" fmla="*/ 965 h 10226"/>
              <a:gd name="connsiteX0" fmla="*/ 59 w 10000"/>
              <a:gd name="connsiteY0" fmla="*/ 899 h 10226"/>
              <a:gd name="connsiteX1" fmla="*/ 4107 w 10000"/>
              <a:gd name="connsiteY1" fmla="*/ 411 h 10226"/>
              <a:gd name="connsiteX2" fmla="*/ 8598 w 10000"/>
              <a:gd name="connsiteY2" fmla="*/ 0 h 10226"/>
              <a:gd name="connsiteX3" fmla="*/ 8359 w 10000"/>
              <a:gd name="connsiteY3" fmla="*/ 1241 h 10226"/>
              <a:gd name="connsiteX4" fmla="*/ 9539 w 10000"/>
              <a:gd name="connsiteY4" fmla="*/ 980 h 10226"/>
              <a:gd name="connsiteX5" fmla="*/ 10000 w 10000"/>
              <a:gd name="connsiteY5" fmla="*/ 2161 h 10226"/>
              <a:gd name="connsiteX6" fmla="*/ 8904 w 10000"/>
              <a:gd name="connsiteY6" fmla="*/ 2982 h 10226"/>
              <a:gd name="connsiteX7" fmla="*/ 9179 w 10000"/>
              <a:gd name="connsiteY7" fmla="*/ 4362 h 10226"/>
              <a:gd name="connsiteX8" fmla="*/ 8049 w 10000"/>
              <a:gd name="connsiteY8" fmla="*/ 6676 h 10226"/>
              <a:gd name="connsiteX9" fmla="*/ 7193 w 10000"/>
              <a:gd name="connsiteY9" fmla="*/ 8094 h 10226"/>
              <a:gd name="connsiteX10" fmla="*/ 7523 w 10000"/>
              <a:gd name="connsiteY10" fmla="*/ 9954 h 10226"/>
              <a:gd name="connsiteX11" fmla="*/ 1523 w 10000"/>
              <a:gd name="connsiteY11" fmla="*/ 10226 h 10226"/>
              <a:gd name="connsiteX12" fmla="*/ 1578 w 10000"/>
              <a:gd name="connsiteY12" fmla="*/ 9107 h 10226"/>
              <a:gd name="connsiteX13" fmla="*/ 379 w 10000"/>
              <a:gd name="connsiteY13" fmla="*/ 8877 h 10226"/>
              <a:gd name="connsiteX14" fmla="*/ 379 w 10000"/>
              <a:gd name="connsiteY14" fmla="*/ 2982 h 10226"/>
              <a:gd name="connsiteX15" fmla="*/ 0 w 10000"/>
              <a:gd name="connsiteY15" fmla="*/ 965 h 10226"/>
              <a:gd name="connsiteX0" fmla="*/ 59 w 10000"/>
              <a:gd name="connsiteY0" fmla="*/ 899 h 10226"/>
              <a:gd name="connsiteX1" fmla="*/ 4107 w 10000"/>
              <a:gd name="connsiteY1" fmla="*/ 411 h 10226"/>
              <a:gd name="connsiteX2" fmla="*/ 8598 w 10000"/>
              <a:gd name="connsiteY2" fmla="*/ 0 h 10226"/>
              <a:gd name="connsiteX3" fmla="*/ 8359 w 10000"/>
              <a:gd name="connsiteY3" fmla="*/ 1241 h 10226"/>
              <a:gd name="connsiteX4" fmla="*/ 9539 w 10000"/>
              <a:gd name="connsiteY4" fmla="*/ 980 h 10226"/>
              <a:gd name="connsiteX5" fmla="*/ 10000 w 10000"/>
              <a:gd name="connsiteY5" fmla="*/ 2161 h 10226"/>
              <a:gd name="connsiteX6" fmla="*/ 8904 w 10000"/>
              <a:gd name="connsiteY6" fmla="*/ 2982 h 10226"/>
              <a:gd name="connsiteX7" fmla="*/ 9179 w 10000"/>
              <a:gd name="connsiteY7" fmla="*/ 4362 h 10226"/>
              <a:gd name="connsiteX8" fmla="*/ 8049 w 10000"/>
              <a:gd name="connsiteY8" fmla="*/ 6676 h 10226"/>
              <a:gd name="connsiteX9" fmla="*/ 7193 w 10000"/>
              <a:gd name="connsiteY9" fmla="*/ 8094 h 10226"/>
              <a:gd name="connsiteX10" fmla="*/ 7523 w 10000"/>
              <a:gd name="connsiteY10" fmla="*/ 9954 h 10226"/>
              <a:gd name="connsiteX11" fmla="*/ 1523 w 10000"/>
              <a:gd name="connsiteY11" fmla="*/ 10226 h 10226"/>
              <a:gd name="connsiteX12" fmla="*/ 1578 w 10000"/>
              <a:gd name="connsiteY12" fmla="*/ 9107 h 10226"/>
              <a:gd name="connsiteX13" fmla="*/ 379 w 10000"/>
              <a:gd name="connsiteY13" fmla="*/ 8877 h 10226"/>
              <a:gd name="connsiteX14" fmla="*/ 379 w 10000"/>
              <a:gd name="connsiteY14" fmla="*/ 2982 h 10226"/>
              <a:gd name="connsiteX15" fmla="*/ 0 w 10000"/>
              <a:gd name="connsiteY15" fmla="*/ 965 h 10226"/>
              <a:gd name="connsiteX0" fmla="*/ 59 w 10000"/>
              <a:gd name="connsiteY0" fmla="*/ 899 h 10226"/>
              <a:gd name="connsiteX1" fmla="*/ 4107 w 10000"/>
              <a:gd name="connsiteY1" fmla="*/ 411 h 10226"/>
              <a:gd name="connsiteX2" fmla="*/ 8598 w 10000"/>
              <a:gd name="connsiteY2" fmla="*/ 0 h 10226"/>
              <a:gd name="connsiteX3" fmla="*/ 8359 w 10000"/>
              <a:gd name="connsiteY3" fmla="*/ 1241 h 10226"/>
              <a:gd name="connsiteX4" fmla="*/ 9539 w 10000"/>
              <a:gd name="connsiteY4" fmla="*/ 980 h 10226"/>
              <a:gd name="connsiteX5" fmla="*/ 10000 w 10000"/>
              <a:gd name="connsiteY5" fmla="*/ 2161 h 10226"/>
              <a:gd name="connsiteX6" fmla="*/ 8904 w 10000"/>
              <a:gd name="connsiteY6" fmla="*/ 2982 h 10226"/>
              <a:gd name="connsiteX7" fmla="*/ 9179 w 10000"/>
              <a:gd name="connsiteY7" fmla="*/ 4362 h 10226"/>
              <a:gd name="connsiteX8" fmla="*/ 8049 w 10000"/>
              <a:gd name="connsiteY8" fmla="*/ 6676 h 10226"/>
              <a:gd name="connsiteX9" fmla="*/ 7193 w 10000"/>
              <a:gd name="connsiteY9" fmla="*/ 8094 h 10226"/>
              <a:gd name="connsiteX10" fmla="*/ 7523 w 10000"/>
              <a:gd name="connsiteY10" fmla="*/ 9954 h 10226"/>
              <a:gd name="connsiteX11" fmla="*/ 1523 w 10000"/>
              <a:gd name="connsiteY11" fmla="*/ 10226 h 10226"/>
              <a:gd name="connsiteX12" fmla="*/ 379 w 10000"/>
              <a:gd name="connsiteY12" fmla="*/ 8877 h 10226"/>
              <a:gd name="connsiteX13" fmla="*/ 379 w 10000"/>
              <a:gd name="connsiteY13" fmla="*/ 2982 h 10226"/>
              <a:gd name="connsiteX14" fmla="*/ 0 w 10000"/>
              <a:gd name="connsiteY14" fmla="*/ 965 h 10226"/>
              <a:gd name="connsiteX0" fmla="*/ 59 w 10000"/>
              <a:gd name="connsiteY0" fmla="*/ 899 h 10226"/>
              <a:gd name="connsiteX1" fmla="*/ 4107 w 10000"/>
              <a:gd name="connsiteY1" fmla="*/ 411 h 10226"/>
              <a:gd name="connsiteX2" fmla="*/ 8598 w 10000"/>
              <a:gd name="connsiteY2" fmla="*/ 0 h 10226"/>
              <a:gd name="connsiteX3" fmla="*/ 8359 w 10000"/>
              <a:gd name="connsiteY3" fmla="*/ 1241 h 10226"/>
              <a:gd name="connsiteX4" fmla="*/ 9539 w 10000"/>
              <a:gd name="connsiteY4" fmla="*/ 980 h 10226"/>
              <a:gd name="connsiteX5" fmla="*/ 10000 w 10000"/>
              <a:gd name="connsiteY5" fmla="*/ 2161 h 10226"/>
              <a:gd name="connsiteX6" fmla="*/ 8904 w 10000"/>
              <a:gd name="connsiteY6" fmla="*/ 2982 h 10226"/>
              <a:gd name="connsiteX7" fmla="*/ 9179 w 10000"/>
              <a:gd name="connsiteY7" fmla="*/ 4362 h 10226"/>
              <a:gd name="connsiteX8" fmla="*/ 8049 w 10000"/>
              <a:gd name="connsiteY8" fmla="*/ 6676 h 10226"/>
              <a:gd name="connsiteX9" fmla="*/ 7193 w 10000"/>
              <a:gd name="connsiteY9" fmla="*/ 8094 h 10226"/>
              <a:gd name="connsiteX10" fmla="*/ 7523 w 10000"/>
              <a:gd name="connsiteY10" fmla="*/ 9954 h 10226"/>
              <a:gd name="connsiteX11" fmla="*/ 1523 w 10000"/>
              <a:gd name="connsiteY11" fmla="*/ 10226 h 10226"/>
              <a:gd name="connsiteX12" fmla="*/ 568 w 10000"/>
              <a:gd name="connsiteY12" fmla="*/ 9851 h 10226"/>
              <a:gd name="connsiteX13" fmla="*/ 379 w 10000"/>
              <a:gd name="connsiteY13" fmla="*/ 8877 h 10226"/>
              <a:gd name="connsiteX14" fmla="*/ 379 w 10000"/>
              <a:gd name="connsiteY14" fmla="*/ 2982 h 10226"/>
              <a:gd name="connsiteX15" fmla="*/ 0 w 10000"/>
              <a:gd name="connsiteY15" fmla="*/ 965 h 10226"/>
              <a:gd name="connsiteX0" fmla="*/ 59 w 10000"/>
              <a:gd name="connsiteY0" fmla="*/ 899 h 10226"/>
              <a:gd name="connsiteX1" fmla="*/ 4107 w 10000"/>
              <a:gd name="connsiteY1" fmla="*/ 411 h 10226"/>
              <a:gd name="connsiteX2" fmla="*/ 8598 w 10000"/>
              <a:gd name="connsiteY2" fmla="*/ 0 h 10226"/>
              <a:gd name="connsiteX3" fmla="*/ 8359 w 10000"/>
              <a:gd name="connsiteY3" fmla="*/ 1241 h 10226"/>
              <a:gd name="connsiteX4" fmla="*/ 9539 w 10000"/>
              <a:gd name="connsiteY4" fmla="*/ 980 h 10226"/>
              <a:gd name="connsiteX5" fmla="*/ 10000 w 10000"/>
              <a:gd name="connsiteY5" fmla="*/ 2161 h 10226"/>
              <a:gd name="connsiteX6" fmla="*/ 8904 w 10000"/>
              <a:gd name="connsiteY6" fmla="*/ 2982 h 10226"/>
              <a:gd name="connsiteX7" fmla="*/ 9179 w 10000"/>
              <a:gd name="connsiteY7" fmla="*/ 4362 h 10226"/>
              <a:gd name="connsiteX8" fmla="*/ 8049 w 10000"/>
              <a:gd name="connsiteY8" fmla="*/ 6676 h 10226"/>
              <a:gd name="connsiteX9" fmla="*/ 7193 w 10000"/>
              <a:gd name="connsiteY9" fmla="*/ 8094 h 10226"/>
              <a:gd name="connsiteX10" fmla="*/ 7523 w 10000"/>
              <a:gd name="connsiteY10" fmla="*/ 9954 h 10226"/>
              <a:gd name="connsiteX11" fmla="*/ 1523 w 10000"/>
              <a:gd name="connsiteY11" fmla="*/ 10226 h 10226"/>
              <a:gd name="connsiteX12" fmla="*/ 1521 w 10000"/>
              <a:gd name="connsiteY12" fmla="*/ 9173 h 10226"/>
              <a:gd name="connsiteX13" fmla="*/ 379 w 10000"/>
              <a:gd name="connsiteY13" fmla="*/ 8877 h 10226"/>
              <a:gd name="connsiteX14" fmla="*/ 379 w 10000"/>
              <a:gd name="connsiteY14" fmla="*/ 2982 h 10226"/>
              <a:gd name="connsiteX15" fmla="*/ 0 w 10000"/>
              <a:gd name="connsiteY15" fmla="*/ 965 h 10226"/>
              <a:gd name="connsiteX0" fmla="*/ 59 w 10000"/>
              <a:gd name="connsiteY0" fmla="*/ 899 h 10226"/>
              <a:gd name="connsiteX1" fmla="*/ 4107 w 10000"/>
              <a:gd name="connsiteY1" fmla="*/ 411 h 10226"/>
              <a:gd name="connsiteX2" fmla="*/ 8598 w 10000"/>
              <a:gd name="connsiteY2" fmla="*/ 0 h 10226"/>
              <a:gd name="connsiteX3" fmla="*/ 8359 w 10000"/>
              <a:gd name="connsiteY3" fmla="*/ 1241 h 10226"/>
              <a:gd name="connsiteX4" fmla="*/ 9539 w 10000"/>
              <a:gd name="connsiteY4" fmla="*/ 980 h 10226"/>
              <a:gd name="connsiteX5" fmla="*/ 10000 w 10000"/>
              <a:gd name="connsiteY5" fmla="*/ 2161 h 10226"/>
              <a:gd name="connsiteX6" fmla="*/ 8904 w 10000"/>
              <a:gd name="connsiteY6" fmla="*/ 2982 h 10226"/>
              <a:gd name="connsiteX7" fmla="*/ 9179 w 10000"/>
              <a:gd name="connsiteY7" fmla="*/ 4362 h 10226"/>
              <a:gd name="connsiteX8" fmla="*/ 8049 w 10000"/>
              <a:gd name="connsiteY8" fmla="*/ 6676 h 10226"/>
              <a:gd name="connsiteX9" fmla="*/ 7193 w 10000"/>
              <a:gd name="connsiteY9" fmla="*/ 8094 h 10226"/>
              <a:gd name="connsiteX10" fmla="*/ 7523 w 10000"/>
              <a:gd name="connsiteY10" fmla="*/ 9954 h 10226"/>
              <a:gd name="connsiteX11" fmla="*/ 1523 w 10000"/>
              <a:gd name="connsiteY11" fmla="*/ 10226 h 10226"/>
              <a:gd name="connsiteX12" fmla="*/ 1521 w 10000"/>
              <a:gd name="connsiteY12" fmla="*/ 9173 h 10226"/>
              <a:gd name="connsiteX13" fmla="*/ 379 w 10000"/>
              <a:gd name="connsiteY13" fmla="*/ 8877 h 10226"/>
              <a:gd name="connsiteX14" fmla="*/ 379 w 10000"/>
              <a:gd name="connsiteY14" fmla="*/ 2982 h 10226"/>
              <a:gd name="connsiteX15" fmla="*/ 0 w 10000"/>
              <a:gd name="connsiteY15" fmla="*/ 965 h 10226"/>
              <a:gd name="connsiteX0" fmla="*/ 59 w 10000"/>
              <a:gd name="connsiteY0" fmla="*/ 899 h 10226"/>
              <a:gd name="connsiteX1" fmla="*/ 4107 w 10000"/>
              <a:gd name="connsiteY1" fmla="*/ 411 h 10226"/>
              <a:gd name="connsiteX2" fmla="*/ 8598 w 10000"/>
              <a:gd name="connsiteY2" fmla="*/ 0 h 10226"/>
              <a:gd name="connsiteX3" fmla="*/ 8359 w 10000"/>
              <a:gd name="connsiteY3" fmla="*/ 1241 h 10226"/>
              <a:gd name="connsiteX4" fmla="*/ 9539 w 10000"/>
              <a:gd name="connsiteY4" fmla="*/ 980 h 10226"/>
              <a:gd name="connsiteX5" fmla="*/ 10000 w 10000"/>
              <a:gd name="connsiteY5" fmla="*/ 2161 h 10226"/>
              <a:gd name="connsiteX6" fmla="*/ 8904 w 10000"/>
              <a:gd name="connsiteY6" fmla="*/ 2982 h 10226"/>
              <a:gd name="connsiteX7" fmla="*/ 9179 w 10000"/>
              <a:gd name="connsiteY7" fmla="*/ 4362 h 10226"/>
              <a:gd name="connsiteX8" fmla="*/ 8049 w 10000"/>
              <a:gd name="connsiteY8" fmla="*/ 6676 h 10226"/>
              <a:gd name="connsiteX9" fmla="*/ 7193 w 10000"/>
              <a:gd name="connsiteY9" fmla="*/ 8094 h 10226"/>
              <a:gd name="connsiteX10" fmla="*/ 7523 w 10000"/>
              <a:gd name="connsiteY10" fmla="*/ 9954 h 10226"/>
              <a:gd name="connsiteX11" fmla="*/ 1523 w 10000"/>
              <a:gd name="connsiteY11" fmla="*/ 10226 h 10226"/>
              <a:gd name="connsiteX12" fmla="*/ 1521 w 10000"/>
              <a:gd name="connsiteY12" fmla="*/ 9173 h 10226"/>
              <a:gd name="connsiteX13" fmla="*/ 379 w 10000"/>
              <a:gd name="connsiteY13" fmla="*/ 8877 h 10226"/>
              <a:gd name="connsiteX14" fmla="*/ 379 w 10000"/>
              <a:gd name="connsiteY14" fmla="*/ 2982 h 10226"/>
              <a:gd name="connsiteX15" fmla="*/ 0 w 10000"/>
              <a:gd name="connsiteY15" fmla="*/ 965 h 10226"/>
              <a:gd name="connsiteX0" fmla="*/ 59 w 10000"/>
              <a:gd name="connsiteY0" fmla="*/ 899 h 10226"/>
              <a:gd name="connsiteX1" fmla="*/ 4107 w 10000"/>
              <a:gd name="connsiteY1" fmla="*/ 411 h 10226"/>
              <a:gd name="connsiteX2" fmla="*/ 8598 w 10000"/>
              <a:gd name="connsiteY2" fmla="*/ 0 h 10226"/>
              <a:gd name="connsiteX3" fmla="*/ 8359 w 10000"/>
              <a:gd name="connsiteY3" fmla="*/ 1241 h 10226"/>
              <a:gd name="connsiteX4" fmla="*/ 9539 w 10000"/>
              <a:gd name="connsiteY4" fmla="*/ 980 h 10226"/>
              <a:gd name="connsiteX5" fmla="*/ 10000 w 10000"/>
              <a:gd name="connsiteY5" fmla="*/ 2161 h 10226"/>
              <a:gd name="connsiteX6" fmla="*/ 8904 w 10000"/>
              <a:gd name="connsiteY6" fmla="*/ 2982 h 10226"/>
              <a:gd name="connsiteX7" fmla="*/ 9179 w 10000"/>
              <a:gd name="connsiteY7" fmla="*/ 4362 h 10226"/>
              <a:gd name="connsiteX8" fmla="*/ 8049 w 10000"/>
              <a:gd name="connsiteY8" fmla="*/ 6676 h 10226"/>
              <a:gd name="connsiteX9" fmla="*/ 7193 w 10000"/>
              <a:gd name="connsiteY9" fmla="*/ 8094 h 10226"/>
              <a:gd name="connsiteX10" fmla="*/ 7523 w 10000"/>
              <a:gd name="connsiteY10" fmla="*/ 9954 h 10226"/>
              <a:gd name="connsiteX11" fmla="*/ 1523 w 10000"/>
              <a:gd name="connsiteY11" fmla="*/ 10226 h 10226"/>
              <a:gd name="connsiteX12" fmla="*/ 1521 w 10000"/>
              <a:gd name="connsiteY12" fmla="*/ 9173 h 10226"/>
              <a:gd name="connsiteX13" fmla="*/ 379 w 10000"/>
              <a:gd name="connsiteY13" fmla="*/ 8877 h 10226"/>
              <a:gd name="connsiteX14" fmla="*/ 379 w 10000"/>
              <a:gd name="connsiteY14" fmla="*/ 2982 h 10226"/>
              <a:gd name="connsiteX15" fmla="*/ 0 w 10000"/>
              <a:gd name="connsiteY15" fmla="*/ 965 h 10226"/>
              <a:gd name="connsiteX0" fmla="*/ 59 w 10000"/>
              <a:gd name="connsiteY0" fmla="*/ 899 h 10226"/>
              <a:gd name="connsiteX1" fmla="*/ 4107 w 10000"/>
              <a:gd name="connsiteY1" fmla="*/ 411 h 10226"/>
              <a:gd name="connsiteX2" fmla="*/ 8598 w 10000"/>
              <a:gd name="connsiteY2" fmla="*/ 0 h 10226"/>
              <a:gd name="connsiteX3" fmla="*/ 8359 w 10000"/>
              <a:gd name="connsiteY3" fmla="*/ 1241 h 10226"/>
              <a:gd name="connsiteX4" fmla="*/ 9539 w 10000"/>
              <a:gd name="connsiteY4" fmla="*/ 980 h 10226"/>
              <a:gd name="connsiteX5" fmla="*/ 10000 w 10000"/>
              <a:gd name="connsiteY5" fmla="*/ 2161 h 10226"/>
              <a:gd name="connsiteX6" fmla="*/ 8904 w 10000"/>
              <a:gd name="connsiteY6" fmla="*/ 2982 h 10226"/>
              <a:gd name="connsiteX7" fmla="*/ 9179 w 10000"/>
              <a:gd name="connsiteY7" fmla="*/ 4362 h 10226"/>
              <a:gd name="connsiteX8" fmla="*/ 8049 w 10000"/>
              <a:gd name="connsiteY8" fmla="*/ 6676 h 10226"/>
              <a:gd name="connsiteX9" fmla="*/ 7193 w 10000"/>
              <a:gd name="connsiteY9" fmla="*/ 8094 h 10226"/>
              <a:gd name="connsiteX10" fmla="*/ 7523 w 10000"/>
              <a:gd name="connsiteY10" fmla="*/ 9954 h 10226"/>
              <a:gd name="connsiteX11" fmla="*/ 1523 w 10000"/>
              <a:gd name="connsiteY11" fmla="*/ 10226 h 10226"/>
              <a:gd name="connsiteX12" fmla="*/ 1521 w 10000"/>
              <a:gd name="connsiteY12" fmla="*/ 9173 h 10226"/>
              <a:gd name="connsiteX13" fmla="*/ 379 w 10000"/>
              <a:gd name="connsiteY13" fmla="*/ 8877 h 10226"/>
              <a:gd name="connsiteX14" fmla="*/ 379 w 10000"/>
              <a:gd name="connsiteY14" fmla="*/ 2982 h 10226"/>
              <a:gd name="connsiteX15" fmla="*/ 0 w 10000"/>
              <a:gd name="connsiteY15" fmla="*/ 965 h 10226"/>
              <a:gd name="connsiteX0" fmla="*/ 59 w 10000"/>
              <a:gd name="connsiteY0" fmla="*/ 899 h 10226"/>
              <a:gd name="connsiteX1" fmla="*/ 4107 w 10000"/>
              <a:gd name="connsiteY1" fmla="*/ 411 h 10226"/>
              <a:gd name="connsiteX2" fmla="*/ 8598 w 10000"/>
              <a:gd name="connsiteY2" fmla="*/ 0 h 10226"/>
              <a:gd name="connsiteX3" fmla="*/ 8359 w 10000"/>
              <a:gd name="connsiteY3" fmla="*/ 1241 h 10226"/>
              <a:gd name="connsiteX4" fmla="*/ 9539 w 10000"/>
              <a:gd name="connsiteY4" fmla="*/ 980 h 10226"/>
              <a:gd name="connsiteX5" fmla="*/ 10000 w 10000"/>
              <a:gd name="connsiteY5" fmla="*/ 2161 h 10226"/>
              <a:gd name="connsiteX6" fmla="*/ 8904 w 10000"/>
              <a:gd name="connsiteY6" fmla="*/ 2982 h 10226"/>
              <a:gd name="connsiteX7" fmla="*/ 9179 w 10000"/>
              <a:gd name="connsiteY7" fmla="*/ 4362 h 10226"/>
              <a:gd name="connsiteX8" fmla="*/ 8049 w 10000"/>
              <a:gd name="connsiteY8" fmla="*/ 6676 h 10226"/>
              <a:gd name="connsiteX9" fmla="*/ 7193 w 10000"/>
              <a:gd name="connsiteY9" fmla="*/ 8094 h 10226"/>
              <a:gd name="connsiteX10" fmla="*/ 7523 w 10000"/>
              <a:gd name="connsiteY10" fmla="*/ 9954 h 10226"/>
              <a:gd name="connsiteX11" fmla="*/ 1523 w 10000"/>
              <a:gd name="connsiteY11" fmla="*/ 10226 h 10226"/>
              <a:gd name="connsiteX12" fmla="*/ 1521 w 10000"/>
              <a:gd name="connsiteY12" fmla="*/ 9173 h 10226"/>
              <a:gd name="connsiteX13" fmla="*/ 379 w 10000"/>
              <a:gd name="connsiteY13" fmla="*/ 8877 h 10226"/>
              <a:gd name="connsiteX14" fmla="*/ 379 w 10000"/>
              <a:gd name="connsiteY14" fmla="*/ 2982 h 10226"/>
              <a:gd name="connsiteX15" fmla="*/ 0 w 10000"/>
              <a:gd name="connsiteY15" fmla="*/ 965 h 10226"/>
              <a:gd name="connsiteX0" fmla="*/ 59 w 10000"/>
              <a:gd name="connsiteY0" fmla="*/ 899 h 10226"/>
              <a:gd name="connsiteX1" fmla="*/ 4107 w 10000"/>
              <a:gd name="connsiteY1" fmla="*/ 411 h 10226"/>
              <a:gd name="connsiteX2" fmla="*/ 8598 w 10000"/>
              <a:gd name="connsiteY2" fmla="*/ 0 h 10226"/>
              <a:gd name="connsiteX3" fmla="*/ 8359 w 10000"/>
              <a:gd name="connsiteY3" fmla="*/ 1241 h 10226"/>
              <a:gd name="connsiteX4" fmla="*/ 9539 w 10000"/>
              <a:gd name="connsiteY4" fmla="*/ 980 h 10226"/>
              <a:gd name="connsiteX5" fmla="*/ 10000 w 10000"/>
              <a:gd name="connsiteY5" fmla="*/ 2161 h 10226"/>
              <a:gd name="connsiteX6" fmla="*/ 8904 w 10000"/>
              <a:gd name="connsiteY6" fmla="*/ 2982 h 10226"/>
              <a:gd name="connsiteX7" fmla="*/ 9179 w 10000"/>
              <a:gd name="connsiteY7" fmla="*/ 4362 h 10226"/>
              <a:gd name="connsiteX8" fmla="*/ 8049 w 10000"/>
              <a:gd name="connsiteY8" fmla="*/ 6676 h 10226"/>
              <a:gd name="connsiteX9" fmla="*/ 7193 w 10000"/>
              <a:gd name="connsiteY9" fmla="*/ 8094 h 10226"/>
              <a:gd name="connsiteX10" fmla="*/ 7612 w 10000"/>
              <a:gd name="connsiteY10" fmla="*/ 10051 h 10226"/>
              <a:gd name="connsiteX11" fmla="*/ 1523 w 10000"/>
              <a:gd name="connsiteY11" fmla="*/ 10226 h 10226"/>
              <a:gd name="connsiteX12" fmla="*/ 1521 w 10000"/>
              <a:gd name="connsiteY12" fmla="*/ 9173 h 10226"/>
              <a:gd name="connsiteX13" fmla="*/ 379 w 10000"/>
              <a:gd name="connsiteY13" fmla="*/ 8877 h 10226"/>
              <a:gd name="connsiteX14" fmla="*/ 379 w 10000"/>
              <a:gd name="connsiteY14" fmla="*/ 2982 h 10226"/>
              <a:gd name="connsiteX15" fmla="*/ 0 w 10000"/>
              <a:gd name="connsiteY15" fmla="*/ 965 h 10226"/>
              <a:gd name="connsiteX0" fmla="*/ 59 w 10000"/>
              <a:gd name="connsiteY0" fmla="*/ 899 h 10323"/>
              <a:gd name="connsiteX1" fmla="*/ 4107 w 10000"/>
              <a:gd name="connsiteY1" fmla="*/ 411 h 10323"/>
              <a:gd name="connsiteX2" fmla="*/ 8598 w 10000"/>
              <a:gd name="connsiteY2" fmla="*/ 0 h 10323"/>
              <a:gd name="connsiteX3" fmla="*/ 8359 w 10000"/>
              <a:gd name="connsiteY3" fmla="*/ 1241 h 10323"/>
              <a:gd name="connsiteX4" fmla="*/ 9539 w 10000"/>
              <a:gd name="connsiteY4" fmla="*/ 980 h 10323"/>
              <a:gd name="connsiteX5" fmla="*/ 10000 w 10000"/>
              <a:gd name="connsiteY5" fmla="*/ 2161 h 10323"/>
              <a:gd name="connsiteX6" fmla="*/ 8904 w 10000"/>
              <a:gd name="connsiteY6" fmla="*/ 2982 h 10323"/>
              <a:gd name="connsiteX7" fmla="*/ 9179 w 10000"/>
              <a:gd name="connsiteY7" fmla="*/ 4362 h 10323"/>
              <a:gd name="connsiteX8" fmla="*/ 8049 w 10000"/>
              <a:gd name="connsiteY8" fmla="*/ 6676 h 10323"/>
              <a:gd name="connsiteX9" fmla="*/ 7193 w 10000"/>
              <a:gd name="connsiteY9" fmla="*/ 8094 h 10323"/>
              <a:gd name="connsiteX10" fmla="*/ 7612 w 10000"/>
              <a:gd name="connsiteY10" fmla="*/ 10051 h 10323"/>
              <a:gd name="connsiteX11" fmla="*/ 1493 w 10000"/>
              <a:gd name="connsiteY11" fmla="*/ 10323 h 10323"/>
              <a:gd name="connsiteX12" fmla="*/ 1521 w 10000"/>
              <a:gd name="connsiteY12" fmla="*/ 9173 h 10323"/>
              <a:gd name="connsiteX13" fmla="*/ 379 w 10000"/>
              <a:gd name="connsiteY13" fmla="*/ 8877 h 10323"/>
              <a:gd name="connsiteX14" fmla="*/ 379 w 10000"/>
              <a:gd name="connsiteY14" fmla="*/ 2982 h 10323"/>
              <a:gd name="connsiteX15" fmla="*/ 0 w 10000"/>
              <a:gd name="connsiteY15" fmla="*/ 965 h 10323"/>
              <a:gd name="connsiteX0" fmla="*/ 59 w 10000"/>
              <a:gd name="connsiteY0" fmla="*/ 899 h 10323"/>
              <a:gd name="connsiteX1" fmla="*/ 4107 w 10000"/>
              <a:gd name="connsiteY1" fmla="*/ 411 h 10323"/>
              <a:gd name="connsiteX2" fmla="*/ 8598 w 10000"/>
              <a:gd name="connsiteY2" fmla="*/ 0 h 10323"/>
              <a:gd name="connsiteX3" fmla="*/ 8359 w 10000"/>
              <a:gd name="connsiteY3" fmla="*/ 1241 h 10323"/>
              <a:gd name="connsiteX4" fmla="*/ 9539 w 10000"/>
              <a:gd name="connsiteY4" fmla="*/ 980 h 10323"/>
              <a:gd name="connsiteX5" fmla="*/ 10000 w 10000"/>
              <a:gd name="connsiteY5" fmla="*/ 2161 h 10323"/>
              <a:gd name="connsiteX6" fmla="*/ 8904 w 10000"/>
              <a:gd name="connsiteY6" fmla="*/ 2982 h 10323"/>
              <a:gd name="connsiteX7" fmla="*/ 9179 w 10000"/>
              <a:gd name="connsiteY7" fmla="*/ 4362 h 10323"/>
              <a:gd name="connsiteX8" fmla="*/ 7193 w 10000"/>
              <a:gd name="connsiteY8" fmla="*/ 8094 h 10323"/>
              <a:gd name="connsiteX9" fmla="*/ 7612 w 10000"/>
              <a:gd name="connsiteY9" fmla="*/ 10051 h 10323"/>
              <a:gd name="connsiteX10" fmla="*/ 1493 w 10000"/>
              <a:gd name="connsiteY10" fmla="*/ 10323 h 10323"/>
              <a:gd name="connsiteX11" fmla="*/ 1521 w 10000"/>
              <a:gd name="connsiteY11" fmla="*/ 9173 h 10323"/>
              <a:gd name="connsiteX12" fmla="*/ 379 w 10000"/>
              <a:gd name="connsiteY12" fmla="*/ 8877 h 10323"/>
              <a:gd name="connsiteX13" fmla="*/ 379 w 10000"/>
              <a:gd name="connsiteY13" fmla="*/ 2982 h 10323"/>
              <a:gd name="connsiteX14" fmla="*/ 0 w 10000"/>
              <a:gd name="connsiteY14" fmla="*/ 965 h 10323"/>
              <a:gd name="connsiteX0" fmla="*/ 59 w 10000"/>
              <a:gd name="connsiteY0" fmla="*/ 899 h 10323"/>
              <a:gd name="connsiteX1" fmla="*/ 4107 w 10000"/>
              <a:gd name="connsiteY1" fmla="*/ 411 h 10323"/>
              <a:gd name="connsiteX2" fmla="*/ 8598 w 10000"/>
              <a:gd name="connsiteY2" fmla="*/ 0 h 10323"/>
              <a:gd name="connsiteX3" fmla="*/ 8359 w 10000"/>
              <a:gd name="connsiteY3" fmla="*/ 1241 h 10323"/>
              <a:gd name="connsiteX4" fmla="*/ 9539 w 10000"/>
              <a:gd name="connsiteY4" fmla="*/ 980 h 10323"/>
              <a:gd name="connsiteX5" fmla="*/ 10000 w 10000"/>
              <a:gd name="connsiteY5" fmla="*/ 2161 h 10323"/>
              <a:gd name="connsiteX6" fmla="*/ 8904 w 10000"/>
              <a:gd name="connsiteY6" fmla="*/ 2982 h 10323"/>
              <a:gd name="connsiteX7" fmla="*/ 9239 w 10000"/>
              <a:gd name="connsiteY7" fmla="*/ 4556 h 10323"/>
              <a:gd name="connsiteX8" fmla="*/ 7193 w 10000"/>
              <a:gd name="connsiteY8" fmla="*/ 8094 h 10323"/>
              <a:gd name="connsiteX9" fmla="*/ 7612 w 10000"/>
              <a:gd name="connsiteY9" fmla="*/ 10051 h 10323"/>
              <a:gd name="connsiteX10" fmla="*/ 1493 w 10000"/>
              <a:gd name="connsiteY10" fmla="*/ 10323 h 10323"/>
              <a:gd name="connsiteX11" fmla="*/ 1521 w 10000"/>
              <a:gd name="connsiteY11" fmla="*/ 9173 h 10323"/>
              <a:gd name="connsiteX12" fmla="*/ 379 w 10000"/>
              <a:gd name="connsiteY12" fmla="*/ 8877 h 10323"/>
              <a:gd name="connsiteX13" fmla="*/ 379 w 10000"/>
              <a:gd name="connsiteY13" fmla="*/ 2982 h 10323"/>
              <a:gd name="connsiteX14" fmla="*/ 0 w 10000"/>
              <a:gd name="connsiteY14" fmla="*/ 965 h 1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00" h="10323">
                <a:moveTo>
                  <a:pt x="59" y="899"/>
                </a:moveTo>
                <a:lnTo>
                  <a:pt x="4107" y="411"/>
                </a:lnTo>
                <a:lnTo>
                  <a:pt x="8598" y="0"/>
                </a:lnTo>
                <a:cubicBezTo>
                  <a:pt x="8518" y="435"/>
                  <a:pt x="8439" y="806"/>
                  <a:pt x="8359" y="1241"/>
                </a:cubicBezTo>
                <a:lnTo>
                  <a:pt x="9539" y="980"/>
                </a:lnTo>
                <a:lnTo>
                  <a:pt x="10000" y="2161"/>
                </a:lnTo>
                <a:lnTo>
                  <a:pt x="8904" y="2982"/>
                </a:lnTo>
                <a:cubicBezTo>
                  <a:pt x="8996" y="3442"/>
                  <a:pt x="9147" y="4096"/>
                  <a:pt x="9239" y="4556"/>
                </a:cubicBezTo>
                <a:lnTo>
                  <a:pt x="7193" y="8094"/>
                </a:lnTo>
                <a:cubicBezTo>
                  <a:pt x="7353" y="8703"/>
                  <a:pt x="7452" y="9442"/>
                  <a:pt x="7612" y="10051"/>
                </a:cubicBezTo>
                <a:lnTo>
                  <a:pt x="1493" y="10323"/>
                </a:lnTo>
                <a:cubicBezTo>
                  <a:pt x="1465" y="9208"/>
                  <a:pt x="1444" y="9107"/>
                  <a:pt x="1521" y="9173"/>
                </a:cubicBezTo>
                <a:cubicBezTo>
                  <a:pt x="1479" y="9109"/>
                  <a:pt x="1512" y="9150"/>
                  <a:pt x="379" y="8877"/>
                </a:cubicBezTo>
                <a:lnTo>
                  <a:pt x="379" y="2982"/>
                </a:lnTo>
                <a:cubicBezTo>
                  <a:pt x="322" y="2385"/>
                  <a:pt x="57" y="1562"/>
                  <a:pt x="0" y="965"/>
                </a:cubicBez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66" name="Freeform 22"/>
          <p:cNvSpPr>
            <a:spLocks/>
          </p:cNvSpPr>
          <p:nvPr/>
        </p:nvSpPr>
        <p:spPr bwMode="auto">
          <a:xfrm>
            <a:off x="6343650" y="4249573"/>
            <a:ext cx="715963" cy="755650"/>
          </a:xfrm>
          <a:custGeom>
            <a:avLst/>
            <a:gdLst>
              <a:gd name="connsiteX0" fmla="*/ 0 w 9969"/>
              <a:gd name="connsiteY0" fmla="*/ 604 h 9970"/>
              <a:gd name="connsiteX1" fmla="*/ 93 w 9969"/>
              <a:gd name="connsiteY1" fmla="*/ 604 h 9970"/>
              <a:gd name="connsiteX2" fmla="*/ 2399 w 9969"/>
              <a:gd name="connsiteY2" fmla="*/ 181 h 9970"/>
              <a:gd name="connsiteX3" fmla="*/ 4486 w 9969"/>
              <a:gd name="connsiteY3" fmla="*/ 0 h 9970"/>
              <a:gd name="connsiteX4" fmla="*/ 4337 w 9969"/>
              <a:gd name="connsiteY4" fmla="*/ 567 h 9970"/>
              <a:gd name="connsiteX5" fmla="*/ 4798 w 9969"/>
              <a:gd name="connsiteY5" fmla="*/ 514 h 9970"/>
              <a:gd name="connsiteX6" fmla="*/ 8349 w 9969"/>
              <a:gd name="connsiteY6" fmla="*/ 3595 h 9970"/>
              <a:gd name="connsiteX7" fmla="*/ 9751 w 9969"/>
              <a:gd name="connsiteY7" fmla="*/ 5589 h 9970"/>
              <a:gd name="connsiteX8" fmla="*/ 9969 w 9969"/>
              <a:gd name="connsiteY8" fmla="*/ 6949 h 9970"/>
              <a:gd name="connsiteX9" fmla="*/ 9502 w 9969"/>
              <a:gd name="connsiteY9" fmla="*/ 7281 h 9970"/>
              <a:gd name="connsiteX10" fmla="*/ 9751 w 9969"/>
              <a:gd name="connsiteY10" fmla="*/ 8640 h 9970"/>
              <a:gd name="connsiteX11" fmla="*/ 8754 w 9969"/>
              <a:gd name="connsiteY11" fmla="*/ 8701 h 9970"/>
              <a:gd name="connsiteX12" fmla="*/ 8754 w 9969"/>
              <a:gd name="connsiteY12" fmla="*/ 9819 h 9970"/>
              <a:gd name="connsiteX13" fmla="*/ 7975 w 9969"/>
              <a:gd name="connsiteY13" fmla="*/ 9245 h 9970"/>
              <a:gd name="connsiteX14" fmla="*/ 2835 w 9969"/>
              <a:gd name="connsiteY14" fmla="*/ 9970 h 9970"/>
              <a:gd name="connsiteX15" fmla="*/ 1682 w 9969"/>
              <a:gd name="connsiteY15" fmla="*/ 7855 h 9970"/>
              <a:gd name="connsiteX16" fmla="*/ 2523 w 9969"/>
              <a:gd name="connsiteY16" fmla="*/ 6375 h 9970"/>
              <a:gd name="connsiteX17" fmla="*/ 1402 w 9969"/>
              <a:gd name="connsiteY17" fmla="*/ 5619 h 9970"/>
              <a:gd name="connsiteX18" fmla="*/ 0 w 9969"/>
              <a:gd name="connsiteY18" fmla="*/ 604 h 9970"/>
              <a:gd name="connsiteX0" fmla="*/ 0 w 10000"/>
              <a:gd name="connsiteY0" fmla="*/ 606 h 10000"/>
              <a:gd name="connsiteX1" fmla="*/ 93 w 10000"/>
              <a:gd name="connsiteY1" fmla="*/ 606 h 10000"/>
              <a:gd name="connsiteX2" fmla="*/ 2406 w 10000"/>
              <a:gd name="connsiteY2" fmla="*/ 182 h 10000"/>
              <a:gd name="connsiteX3" fmla="*/ 4500 w 10000"/>
              <a:gd name="connsiteY3" fmla="*/ 0 h 10000"/>
              <a:gd name="connsiteX4" fmla="*/ 4350 w 10000"/>
              <a:gd name="connsiteY4" fmla="*/ 569 h 10000"/>
              <a:gd name="connsiteX5" fmla="*/ 4813 w 10000"/>
              <a:gd name="connsiteY5" fmla="*/ 516 h 10000"/>
              <a:gd name="connsiteX6" fmla="*/ 8375 w 10000"/>
              <a:gd name="connsiteY6" fmla="*/ 3606 h 10000"/>
              <a:gd name="connsiteX7" fmla="*/ 9781 w 10000"/>
              <a:gd name="connsiteY7" fmla="*/ 5606 h 10000"/>
              <a:gd name="connsiteX8" fmla="*/ 10000 w 10000"/>
              <a:gd name="connsiteY8" fmla="*/ 6970 h 10000"/>
              <a:gd name="connsiteX9" fmla="*/ 9532 w 10000"/>
              <a:gd name="connsiteY9" fmla="*/ 7303 h 10000"/>
              <a:gd name="connsiteX10" fmla="*/ 9781 w 10000"/>
              <a:gd name="connsiteY10" fmla="*/ 8666 h 10000"/>
              <a:gd name="connsiteX11" fmla="*/ 8781 w 10000"/>
              <a:gd name="connsiteY11" fmla="*/ 8727 h 10000"/>
              <a:gd name="connsiteX12" fmla="*/ 8781 w 10000"/>
              <a:gd name="connsiteY12" fmla="*/ 9849 h 10000"/>
              <a:gd name="connsiteX13" fmla="*/ 8000 w 10000"/>
              <a:gd name="connsiteY13" fmla="*/ 9273 h 10000"/>
              <a:gd name="connsiteX14" fmla="*/ 2844 w 10000"/>
              <a:gd name="connsiteY14" fmla="*/ 10000 h 10000"/>
              <a:gd name="connsiteX15" fmla="*/ 1687 w 10000"/>
              <a:gd name="connsiteY15" fmla="*/ 7985 h 10000"/>
              <a:gd name="connsiteX16" fmla="*/ 2531 w 10000"/>
              <a:gd name="connsiteY16" fmla="*/ 6394 h 10000"/>
              <a:gd name="connsiteX17" fmla="*/ 1406 w 10000"/>
              <a:gd name="connsiteY17" fmla="*/ 5636 h 10000"/>
              <a:gd name="connsiteX18" fmla="*/ 0 w 10000"/>
              <a:gd name="connsiteY18" fmla="*/ 606 h 10000"/>
              <a:gd name="connsiteX0" fmla="*/ 0 w 10000"/>
              <a:gd name="connsiteY0" fmla="*/ 606 h 10000"/>
              <a:gd name="connsiteX1" fmla="*/ 93 w 10000"/>
              <a:gd name="connsiteY1" fmla="*/ 606 h 10000"/>
              <a:gd name="connsiteX2" fmla="*/ 2406 w 10000"/>
              <a:gd name="connsiteY2" fmla="*/ 182 h 10000"/>
              <a:gd name="connsiteX3" fmla="*/ 4500 w 10000"/>
              <a:gd name="connsiteY3" fmla="*/ 0 h 10000"/>
              <a:gd name="connsiteX4" fmla="*/ 4350 w 10000"/>
              <a:gd name="connsiteY4" fmla="*/ 569 h 10000"/>
              <a:gd name="connsiteX5" fmla="*/ 4813 w 10000"/>
              <a:gd name="connsiteY5" fmla="*/ 516 h 10000"/>
              <a:gd name="connsiteX6" fmla="*/ 8375 w 10000"/>
              <a:gd name="connsiteY6" fmla="*/ 3606 h 10000"/>
              <a:gd name="connsiteX7" fmla="*/ 9781 w 10000"/>
              <a:gd name="connsiteY7" fmla="*/ 5606 h 10000"/>
              <a:gd name="connsiteX8" fmla="*/ 10000 w 10000"/>
              <a:gd name="connsiteY8" fmla="*/ 6970 h 10000"/>
              <a:gd name="connsiteX9" fmla="*/ 9532 w 10000"/>
              <a:gd name="connsiteY9" fmla="*/ 7303 h 10000"/>
              <a:gd name="connsiteX10" fmla="*/ 9781 w 10000"/>
              <a:gd name="connsiteY10" fmla="*/ 8666 h 10000"/>
              <a:gd name="connsiteX11" fmla="*/ 8781 w 10000"/>
              <a:gd name="connsiteY11" fmla="*/ 8727 h 10000"/>
              <a:gd name="connsiteX12" fmla="*/ 8781 w 10000"/>
              <a:gd name="connsiteY12" fmla="*/ 9849 h 10000"/>
              <a:gd name="connsiteX13" fmla="*/ 8000 w 10000"/>
              <a:gd name="connsiteY13" fmla="*/ 9273 h 10000"/>
              <a:gd name="connsiteX14" fmla="*/ 2844 w 10000"/>
              <a:gd name="connsiteY14" fmla="*/ 10000 h 10000"/>
              <a:gd name="connsiteX15" fmla="*/ 1605 w 10000"/>
              <a:gd name="connsiteY15" fmla="*/ 7932 h 10000"/>
              <a:gd name="connsiteX16" fmla="*/ 2531 w 10000"/>
              <a:gd name="connsiteY16" fmla="*/ 6394 h 10000"/>
              <a:gd name="connsiteX17" fmla="*/ 1406 w 10000"/>
              <a:gd name="connsiteY17" fmla="*/ 5636 h 10000"/>
              <a:gd name="connsiteX18" fmla="*/ 0 w 10000"/>
              <a:gd name="connsiteY18" fmla="*/ 60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00" h="10000">
                <a:moveTo>
                  <a:pt x="0" y="606"/>
                </a:moveTo>
                <a:lnTo>
                  <a:pt x="93" y="606"/>
                </a:lnTo>
                <a:lnTo>
                  <a:pt x="2406" y="182"/>
                </a:lnTo>
                <a:lnTo>
                  <a:pt x="4500" y="0"/>
                </a:lnTo>
                <a:cubicBezTo>
                  <a:pt x="4450" y="190"/>
                  <a:pt x="4401" y="379"/>
                  <a:pt x="4350" y="569"/>
                </a:cubicBezTo>
                <a:lnTo>
                  <a:pt x="4813" y="516"/>
                </a:lnTo>
                <a:lnTo>
                  <a:pt x="8375" y="3606"/>
                </a:lnTo>
                <a:lnTo>
                  <a:pt x="9781" y="5606"/>
                </a:lnTo>
                <a:cubicBezTo>
                  <a:pt x="9855" y="6060"/>
                  <a:pt x="9927" y="6516"/>
                  <a:pt x="10000" y="6970"/>
                </a:cubicBezTo>
                <a:lnTo>
                  <a:pt x="9532" y="7303"/>
                </a:lnTo>
                <a:lnTo>
                  <a:pt x="9781" y="8666"/>
                </a:lnTo>
                <a:lnTo>
                  <a:pt x="8781" y="8727"/>
                </a:lnTo>
                <a:lnTo>
                  <a:pt x="8781" y="9849"/>
                </a:lnTo>
                <a:lnTo>
                  <a:pt x="8000" y="9273"/>
                </a:lnTo>
                <a:lnTo>
                  <a:pt x="2844" y="10000"/>
                </a:lnTo>
                <a:lnTo>
                  <a:pt x="1605" y="7932"/>
                </a:lnTo>
                <a:lnTo>
                  <a:pt x="2531" y="6394"/>
                </a:lnTo>
                <a:lnTo>
                  <a:pt x="1406" y="5636"/>
                </a:lnTo>
                <a:lnTo>
                  <a:pt x="0" y="606"/>
                </a:ln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67" name="Freeform 24"/>
          <p:cNvSpPr>
            <a:spLocks/>
          </p:cNvSpPr>
          <p:nvPr/>
        </p:nvSpPr>
        <p:spPr bwMode="auto">
          <a:xfrm>
            <a:off x="6629400" y="3222460"/>
            <a:ext cx="560388" cy="604838"/>
          </a:xfrm>
          <a:custGeom>
            <a:avLst/>
            <a:gdLst>
              <a:gd name="connsiteX0" fmla="*/ 1000 w 9960"/>
              <a:gd name="connsiteY0" fmla="*/ 5209 h 9962"/>
              <a:gd name="connsiteX1" fmla="*/ 240 w 9960"/>
              <a:gd name="connsiteY1" fmla="*/ 4981 h 9962"/>
              <a:gd name="connsiteX2" fmla="*/ 0 w 9960"/>
              <a:gd name="connsiteY2" fmla="*/ 6578 h 9962"/>
              <a:gd name="connsiteX3" fmla="*/ 240 w 9960"/>
              <a:gd name="connsiteY3" fmla="*/ 8251 h 9962"/>
              <a:gd name="connsiteX4" fmla="*/ 2040 w 9960"/>
              <a:gd name="connsiteY4" fmla="*/ 9962 h 9962"/>
              <a:gd name="connsiteX5" fmla="*/ 3880 w 9960"/>
              <a:gd name="connsiteY5" fmla="*/ 9392 h 9962"/>
              <a:gd name="connsiteX6" fmla="*/ 6040 w 9960"/>
              <a:gd name="connsiteY6" fmla="*/ 8023 h 9962"/>
              <a:gd name="connsiteX7" fmla="*/ 6680 w 9960"/>
              <a:gd name="connsiteY7" fmla="*/ 5133 h 9962"/>
              <a:gd name="connsiteX8" fmla="*/ 8080 w 9960"/>
              <a:gd name="connsiteY8" fmla="*/ 4335 h 9962"/>
              <a:gd name="connsiteX9" fmla="*/ 8840 w 9960"/>
              <a:gd name="connsiteY9" fmla="*/ 2548 h 9962"/>
              <a:gd name="connsiteX10" fmla="*/ 9960 w 9960"/>
              <a:gd name="connsiteY10" fmla="*/ 2091 h 9962"/>
              <a:gd name="connsiteX11" fmla="*/ 8520 w 9960"/>
              <a:gd name="connsiteY11" fmla="*/ 1825 h 9962"/>
              <a:gd name="connsiteX12" fmla="*/ 6000 w 9960"/>
              <a:gd name="connsiteY12" fmla="*/ 3118 h 9962"/>
              <a:gd name="connsiteX13" fmla="*/ 5600 w 9960"/>
              <a:gd name="connsiteY13" fmla="*/ 1863 h 9962"/>
              <a:gd name="connsiteX14" fmla="*/ 3440 w 9960"/>
              <a:gd name="connsiteY14" fmla="*/ 2015 h 9962"/>
              <a:gd name="connsiteX15" fmla="*/ 2920 w 9960"/>
              <a:gd name="connsiteY15" fmla="*/ 0 h 9962"/>
              <a:gd name="connsiteX16" fmla="*/ 2360 w 9960"/>
              <a:gd name="connsiteY16" fmla="*/ 532 h 9962"/>
              <a:gd name="connsiteX17" fmla="*/ 2560 w 9960"/>
              <a:gd name="connsiteY17" fmla="*/ 3384 h 9962"/>
              <a:gd name="connsiteX18" fmla="*/ 1560 w 9960"/>
              <a:gd name="connsiteY18" fmla="*/ 3612 h 9962"/>
              <a:gd name="connsiteX19" fmla="*/ 1000 w 9960"/>
              <a:gd name="connsiteY19" fmla="*/ 5209 h 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960" h="9962">
                <a:moveTo>
                  <a:pt x="1000" y="5209"/>
                </a:moveTo>
                <a:lnTo>
                  <a:pt x="240" y="4981"/>
                </a:lnTo>
                <a:lnTo>
                  <a:pt x="0" y="6578"/>
                </a:lnTo>
                <a:lnTo>
                  <a:pt x="240" y="8251"/>
                </a:lnTo>
                <a:lnTo>
                  <a:pt x="2040" y="9962"/>
                </a:lnTo>
                <a:lnTo>
                  <a:pt x="3880" y="9392"/>
                </a:lnTo>
                <a:lnTo>
                  <a:pt x="6040" y="8023"/>
                </a:lnTo>
                <a:lnTo>
                  <a:pt x="6680" y="5133"/>
                </a:lnTo>
                <a:lnTo>
                  <a:pt x="8080" y="4335"/>
                </a:lnTo>
                <a:lnTo>
                  <a:pt x="8840" y="2548"/>
                </a:lnTo>
                <a:lnTo>
                  <a:pt x="9960" y="2091"/>
                </a:lnTo>
                <a:lnTo>
                  <a:pt x="8520" y="1825"/>
                </a:lnTo>
                <a:lnTo>
                  <a:pt x="6000" y="3118"/>
                </a:lnTo>
                <a:lnTo>
                  <a:pt x="5600" y="1863"/>
                </a:lnTo>
                <a:lnTo>
                  <a:pt x="3440" y="2015"/>
                </a:lnTo>
                <a:lnTo>
                  <a:pt x="2920" y="0"/>
                </a:lnTo>
                <a:lnTo>
                  <a:pt x="2360" y="532"/>
                </a:lnTo>
                <a:cubicBezTo>
                  <a:pt x="2427" y="1483"/>
                  <a:pt x="2493" y="2433"/>
                  <a:pt x="2560" y="3384"/>
                </a:cubicBezTo>
                <a:lnTo>
                  <a:pt x="1560" y="3612"/>
                </a:lnTo>
                <a:lnTo>
                  <a:pt x="1000" y="5209"/>
                </a:ln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68" name="Freeform 25"/>
          <p:cNvSpPr>
            <a:spLocks/>
          </p:cNvSpPr>
          <p:nvPr/>
        </p:nvSpPr>
        <p:spPr bwMode="auto">
          <a:xfrm>
            <a:off x="7434263" y="3239923"/>
            <a:ext cx="155575" cy="203200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4" y="0"/>
              </a:cxn>
              <a:cxn ang="0">
                <a:pos x="46" y="19"/>
              </a:cxn>
              <a:cxn ang="0">
                <a:pos x="46" y="38"/>
              </a:cxn>
              <a:cxn ang="0">
                <a:pos x="68" y="52"/>
              </a:cxn>
              <a:cxn ang="0">
                <a:pos x="69" y="77"/>
              </a:cxn>
              <a:cxn ang="0">
                <a:pos x="33" y="87"/>
              </a:cxn>
              <a:cxn ang="0">
                <a:pos x="0" y="5"/>
              </a:cxn>
            </a:cxnLst>
            <a:rect l="0" t="0" r="r" b="b"/>
            <a:pathLst>
              <a:path w="70" h="88">
                <a:moveTo>
                  <a:pt x="0" y="5"/>
                </a:moveTo>
                <a:lnTo>
                  <a:pt x="14" y="0"/>
                </a:lnTo>
                <a:lnTo>
                  <a:pt x="46" y="19"/>
                </a:lnTo>
                <a:lnTo>
                  <a:pt x="46" y="38"/>
                </a:lnTo>
                <a:lnTo>
                  <a:pt x="68" y="52"/>
                </a:lnTo>
                <a:lnTo>
                  <a:pt x="69" y="77"/>
                </a:lnTo>
                <a:lnTo>
                  <a:pt x="33" y="87"/>
                </a:lnTo>
                <a:lnTo>
                  <a:pt x="0" y="5"/>
                </a:ln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69" name="Freeform 26" descr="Wide downward diagonal"/>
          <p:cNvSpPr>
            <a:spLocks/>
          </p:cNvSpPr>
          <p:nvPr/>
        </p:nvSpPr>
        <p:spPr bwMode="auto">
          <a:xfrm>
            <a:off x="7440613" y="2912898"/>
            <a:ext cx="198437" cy="395287"/>
          </a:xfrm>
          <a:custGeom>
            <a:avLst/>
            <a:gdLst>
              <a:gd name="connsiteX0" fmla="*/ 1667 w 9889"/>
              <a:gd name="connsiteY0" fmla="*/ 57 h 9943"/>
              <a:gd name="connsiteX1" fmla="*/ 4000 w 9889"/>
              <a:gd name="connsiteY1" fmla="*/ 0 h 9943"/>
              <a:gd name="connsiteX2" fmla="*/ 8778 w 9889"/>
              <a:gd name="connsiteY2" fmla="*/ 1486 h 9943"/>
              <a:gd name="connsiteX3" fmla="*/ 8111 w 9889"/>
              <a:gd name="connsiteY3" fmla="*/ 2743 h 9943"/>
              <a:gd name="connsiteX4" fmla="*/ 9778 w 9889"/>
              <a:gd name="connsiteY4" fmla="*/ 3486 h 9943"/>
              <a:gd name="connsiteX5" fmla="*/ 9889 w 9889"/>
              <a:gd name="connsiteY5" fmla="*/ 8114 h 9943"/>
              <a:gd name="connsiteX6" fmla="*/ 8222 w 9889"/>
              <a:gd name="connsiteY6" fmla="*/ 9943 h 9943"/>
              <a:gd name="connsiteX7" fmla="*/ 6333 w 9889"/>
              <a:gd name="connsiteY7" fmla="*/ 9314 h 9943"/>
              <a:gd name="connsiteX8" fmla="*/ 4333 w 9889"/>
              <a:gd name="connsiteY8" fmla="*/ 9257 h 9943"/>
              <a:gd name="connsiteX9" fmla="*/ 889 w 9889"/>
              <a:gd name="connsiteY9" fmla="*/ 8286 h 9943"/>
              <a:gd name="connsiteX10" fmla="*/ 3444 w 9889"/>
              <a:gd name="connsiteY10" fmla="*/ 5257 h 9943"/>
              <a:gd name="connsiteX11" fmla="*/ 0 w 9889"/>
              <a:gd name="connsiteY11" fmla="*/ 3829 h 9943"/>
              <a:gd name="connsiteX12" fmla="*/ 1861 w 9889"/>
              <a:gd name="connsiteY12" fmla="*/ 353 h 9943"/>
              <a:gd name="connsiteX0" fmla="*/ 1686 w 10000"/>
              <a:gd name="connsiteY0" fmla="*/ 0 h 9943"/>
              <a:gd name="connsiteX1" fmla="*/ 4339 w 10000"/>
              <a:gd name="connsiteY1" fmla="*/ 142 h 9943"/>
              <a:gd name="connsiteX2" fmla="*/ 8877 w 10000"/>
              <a:gd name="connsiteY2" fmla="*/ 1438 h 9943"/>
              <a:gd name="connsiteX3" fmla="*/ 8202 w 10000"/>
              <a:gd name="connsiteY3" fmla="*/ 2702 h 9943"/>
              <a:gd name="connsiteX4" fmla="*/ 9888 w 10000"/>
              <a:gd name="connsiteY4" fmla="*/ 3449 h 9943"/>
              <a:gd name="connsiteX5" fmla="*/ 10000 w 10000"/>
              <a:gd name="connsiteY5" fmla="*/ 8104 h 9943"/>
              <a:gd name="connsiteX6" fmla="*/ 8314 w 10000"/>
              <a:gd name="connsiteY6" fmla="*/ 9943 h 9943"/>
              <a:gd name="connsiteX7" fmla="*/ 6404 w 10000"/>
              <a:gd name="connsiteY7" fmla="*/ 9310 h 9943"/>
              <a:gd name="connsiteX8" fmla="*/ 4382 w 10000"/>
              <a:gd name="connsiteY8" fmla="*/ 9253 h 9943"/>
              <a:gd name="connsiteX9" fmla="*/ 899 w 10000"/>
              <a:gd name="connsiteY9" fmla="*/ 8277 h 9943"/>
              <a:gd name="connsiteX10" fmla="*/ 3483 w 10000"/>
              <a:gd name="connsiteY10" fmla="*/ 5230 h 9943"/>
              <a:gd name="connsiteX11" fmla="*/ 0 w 10000"/>
              <a:gd name="connsiteY11" fmla="*/ 3794 h 9943"/>
              <a:gd name="connsiteX12" fmla="*/ 1882 w 10000"/>
              <a:gd name="connsiteY12" fmla="*/ 298 h 9943"/>
              <a:gd name="connsiteX0" fmla="*/ 4339 w 10000"/>
              <a:gd name="connsiteY0" fmla="*/ 0 h 9857"/>
              <a:gd name="connsiteX1" fmla="*/ 8877 w 10000"/>
              <a:gd name="connsiteY1" fmla="*/ 1303 h 9857"/>
              <a:gd name="connsiteX2" fmla="*/ 8202 w 10000"/>
              <a:gd name="connsiteY2" fmla="*/ 2574 h 9857"/>
              <a:gd name="connsiteX3" fmla="*/ 9888 w 10000"/>
              <a:gd name="connsiteY3" fmla="*/ 3326 h 9857"/>
              <a:gd name="connsiteX4" fmla="*/ 10000 w 10000"/>
              <a:gd name="connsiteY4" fmla="*/ 8007 h 9857"/>
              <a:gd name="connsiteX5" fmla="*/ 8314 w 10000"/>
              <a:gd name="connsiteY5" fmla="*/ 9857 h 9857"/>
              <a:gd name="connsiteX6" fmla="*/ 6404 w 10000"/>
              <a:gd name="connsiteY6" fmla="*/ 9220 h 9857"/>
              <a:gd name="connsiteX7" fmla="*/ 4382 w 10000"/>
              <a:gd name="connsiteY7" fmla="*/ 9163 h 9857"/>
              <a:gd name="connsiteX8" fmla="*/ 899 w 10000"/>
              <a:gd name="connsiteY8" fmla="*/ 8181 h 9857"/>
              <a:gd name="connsiteX9" fmla="*/ 3483 w 10000"/>
              <a:gd name="connsiteY9" fmla="*/ 5117 h 9857"/>
              <a:gd name="connsiteX10" fmla="*/ 0 w 10000"/>
              <a:gd name="connsiteY10" fmla="*/ 3673 h 9857"/>
              <a:gd name="connsiteX11" fmla="*/ 1882 w 10000"/>
              <a:gd name="connsiteY11" fmla="*/ 157 h 9857"/>
              <a:gd name="connsiteX0" fmla="*/ 4339 w 10000"/>
              <a:gd name="connsiteY0" fmla="*/ 0 h 10000"/>
              <a:gd name="connsiteX1" fmla="*/ 8877 w 10000"/>
              <a:gd name="connsiteY1" fmla="*/ 1575 h 10000"/>
              <a:gd name="connsiteX2" fmla="*/ 8202 w 10000"/>
              <a:gd name="connsiteY2" fmla="*/ 2611 h 10000"/>
              <a:gd name="connsiteX3" fmla="*/ 9888 w 10000"/>
              <a:gd name="connsiteY3" fmla="*/ 3374 h 10000"/>
              <a:gd name="connsiteX4" fmla="*/ 10000 w 10000"/>
              <a:gd name="connsiteY4" fmla="*/ 8123 h 10000"/>
              <a:gd name="connsiteX5" fmla="*/ 8314 w 10000"/>
              <a:gd name="connsiteY5" fmla="*/ 10000 h 10000"/>
              <a:gd name="connsiteX6" fmla="*/ 6404 w 10000"/>
              <a:gd name="connsiteY6" fmla="*/ 9354 h 10000"/>
              <a:gd name="connsiteX7" fmla="*/ 4382 w 10000"/>
              <a:gd name="connsiteY7" fmla="*/ 9296 h 10000"/>
              <a:gd name="connsiteX8" fmla="*/ 899 w 10000"/>
              <a:gd name="connsiteY8" fmla="*/ 8300 h 10000"/>
              <a:gd name="connsiteX9" fmla="*/ 3483 w 10000"/>
              <a:gd name="connsiteY9" fmla="*/ 5191 h 10000"/>
              <a:gd name="connsiteX10" fmla="*/ 0 w 10000"/>
              <a:gd name="connsiteY10" fmla="*/ 3726 h 10000"/>
              <a:gd name="connsiteX11" fmla="*/ 1882 w 10000"/>
              <a:gd name="connsiteY11" fmla="*/ 159 h 10000"/>
              <a:gd name="connsiteX0" fmla="*/ 4339 w 10000"/>
              <a:gd name="connsiteY0" fmla="*/ 0 h 10000"/>
              <a:gd name="connsiteX1" fmla="*/ 8877 w 10000"/>
              <a:gd name="connsiteY1" fmla="*/ 1575 h 10000"/>
              <a:gd name="connsiteX2" fmla="*/ 8202 w 10000"/>
              <a:gd name="connsiteY2" fmla="*/ 2611 h 10000"/>
              <a:gd name="connsiteX3" fmla="*/ 9888 w 10000"/>
              <a:gd name="connsiteY3" fmla="*/ 3374 h 10000"/>
              <a:gd name="connsiteX4" fmla="*/ 10000 w 10000"/>
              <a:gd name="connsiteY4" fmla="*/ 8123 h 10000"/>
              <a:gd name="connsiteX5" fmla="*/ 8314 w 10000"/>
              <a:gd name="connsiteY5" fmla="*/ 10000 h 10000"/>
              <a:gd name="connsiteX6" fmla="*/ 6404 w 10000"/>
              <a:gd name="connsiteY6" fmla="*/ 9354 h 10000"/>
              <a:gd name="connsiteX7" fmla="*/ 4382 w 10000"/>
              <a:gd name="connsiteY7" fmla="*/ 9296 h 10000"/>
              <a:gd name="connsiteX8" fmla="*/ 899 w 10000"/>
              <a:gd name="connsiteY8" fmla="*/ 8300 h 10000"/>
              <a:gd name="connsiteX9" fmla="*/ 3483 w 10000"/>
              <a:gd name="connsiteY9" fmla="*/ 5191 h 10000"/>
              <a:gd name="connsiteX10" fmla="*/ 0 w 10000"/>
              <a:gd name="connsiteY10" fmla="*/ 3726 h 10000"/>
              <a:gd name="connsiteX11" fmla="*/ 1980 w 10000"/>
              <a:gd name="connsiteY11" fmla="*/ 108 h 10000"/>
              <a:gd name="connsiteX0" fmla="*/ 4339 w 10000"/>
              <a:gd name="connsiteY0" fmla="*/ 0 h 10000"/>
              <a:gd name="connsiteX1" fmla="*/ 8877 w 10000"/>
              <a:gd name="connsiteY1" fmla="*/ 1575 h 10000"/>
              <a:gd name="connsiteX2" fmla="*/ 8202 w 10000"/>
              <a:gd name="connsiteY2" fmla="*/ 2611 h 10000"/>
              <a:gd name="connsiteX3" fmla="*/ 9888 w 10000"/>
              <a:gd name="connsiteY3" fmla="*/ 3374 h 10000"/>
              <a:gd name="connsiteX4" fmla="*/ 10000 w 10000"/>
              <a:gd name="connsiteY4" fmla="*/ 8123 h 10000"/>
              <a:gd name="connsiteX5" fmla="*/ 8314 w 10000"/>
              <a:gd name="connsiteY5" fmla="*/ 10000 h 10000"/>
              <a:gd name="connsiteX6" fmla="*/ 6404 w 10000"/>
              <a:gd name="connsiteY6" fmla="*/ 9354 h 10000"/>
              <a:gd name="connsiteX7" fmla="*/ 4382 w 10000"/>
              <a:gd name="connsiteY7" fmla="*/ 9296 h 10000"/>
              <a:gd name="connsiteX8" fmla="*/ 899 w 10000"/>
              <a:gd name="connsiteY8" fmla="*/ 8300 h 10000"/>
              <a:gd name="connsiteX9" fmla="*/ 3483 w 10000"/>
              <a:gd name="connsiteY9" fmla="*/ 5191 h 10000"/>
              <a:gd name="connsiteX10" fmla="*/ 0 w 10000"/>
              <a:gd name="connsiteY10" fmla="*/ 3726 h 10000"/>
              <a:gd name="connsiteX11" fmla="*/ 1882 w 10000"/>
              <a:gd name="connsiteY11" fmla="*/ 15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4339" y="0"/>
                </a:moveTo>
                <a:lnTo>
                  <a:pt x="8877" y="1575"/>
                </a:lnTo>
                <a:lnTo>
                  <a:pt x="8202" y="2611"/>
                </a:lnTo>
                <a:lnTo>
                  <a:pt x="9888" y="3374"/>
                </a:lnTo>
                <a:cubicBezTo>
                  <a:pt x="9925" y="4958"/>
                  <a:pt x="9963" y="6541"/>
                  <a:pt x="10000" y="8123"/>
                </a:cubicBezTo>
                <a:lnTo>
                  <a:pt x="8314" y="10000"/>
                </a:lnTo>
                <a:lnTo>
                  <a:pt x="6404" y="9354"/>
                </a:lnTo>
                <a:lnTo>
                  <a:pt x="4382" y="9296"/>
                </a:lnTo>
                <a:lnTo>
                  <a:pt x="899" y="8300"/>
                </a:lnTo>
                <a:lnTo>
                  <a:pt x="3483" y="5191"/>
                </a:lnTo>
                <a:lnTo>
                  <a:pt x="0" y="3726"/>
                </a:lnTo>
                <a:cubicBezTo>
                  <a:pt x="562" y="2437"/>
                  <a:pt x="1320" y="1449"/>
                  <a:pt x="1882" y="159"/>
                </a:cubicBez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70" name="Freeform 28"/>
          <p:cNvSpPr>
            <a:spLocks/>
          </p:cNvSpPr>
          <p:nvPr/>
        </p:nvSpPr>
        <p:spPr bwMode="auto">
          <a:xfrm rot="182033">
            <a:off x="7575550" y="2519198"/>
            <a:ext cx="484188" cy="268287"/>
          </a:xfrm>
          <a:custGeom>
            <a:avLst/>
            <a:gdLst>
              <a:gd name="connsiteX0" fmla="*/ 0 w 9953"/>
              <a:gd name="connsiteY0" fmla="*/ 4021 h 9897"/>
              <a:gd name="connsiteX1" fmla="*/ 5094 w 9953"/>
              <a:gd name="connsiteY1" fmla="*/ 1237 h 9897"/>
              <a:gd name="connsiteX2" fmla="*/ 5900 w 9953"/>
              <a:gd name="connsiteY2" fmla="*/ 1317 h 9897"/>
              <a:gd name="connsiteX3" fmla="*/ 6274 w 9953"/>
              <a:gd name="connsiteY3" fmla="*/ 0 h 9897"/>
              <a:gd name="connsiteX4" fmla="*/ 6792 w 9953"/>
              <a:gd name="connsiteY4" fmla="*/ 722 h 9897"/>
              <a:gd name="connsiteX5" fmla="*/ 6179 w 9953"/>
              <a:gd name="connsiteY5" fmla="*/ 3505 h 9897"/>
              <a:gd name="connsiteX6" fmla="*/ 7264 w 9953"/>
              <a:gd name="connsiteY6" fmla="*/ 3299 h 9897"/>
              <a:gd name="connsiteX7" fmla="*/ 7830 w 9953"/>
              <a:gd name="connsiteY7" fmla="*/ 5464 h 9897"/>
              <a:gd name="connsiteX8" fmla="*/ 8538 w 9953"/>
              <a:gd name="connsiteY8" fmla="*/ 5773 h 9897"/>
              <a:gd name="connsiteX9" fmla="*/ 9057 w 9953"/>
              <a:gd name="connsiteY9" fmla="*/ 5361 h 9897"/>
              <a:gd name="connsiteX10" fmla="*/ 9057 w 9953"/>
              <a:gd name="connsiteY10" fmla="*/ 4227 h 9897"/>
              <a:gd name="connsiteX11" fmla="*/ 8208 w 9953"/>
              <a:gd name="connsiteY11" fmla="*/ 2680 h 9897"/>
              <a:gd name="connsiteX12" fmla="*/ 8868 w 9953"/>
              <a:gd name="connsiteY12" fmla="*/ 2577 h 9897"/>
              <a:gd name="connsiteX13" fmla="*/ 9953 w 9953"/>
              <a:gd name="connsiteY13" fmla="*/ 5876 h 9897"/>
              <a:gd name="connsiteX14" fmla="*/ 8915 w 9953"/>
              <a:gd name="connsiteY14" fmla="*/ 7835 h 9897"/>
              <a:gd name="connsiteX15" fmla="*/ 7689 w 9953"/>
              <a:gd name="connsiteY15" fmla="*/ 6804 h 9897"/>
              <a:gd name="connsiteX16" fmla="*/ 6934 w 9953"/>
              <a:gd name="connsiteY16" fmla="*/ 9278 h 9897"/>
              <a:gd name="connsiteX17" fmla="*/ 5425 w 9953"/>
              <a:gd name="connsiteY17" fmla="*/ 6804 h 9897"/>
              <a:gd name="connsiteX18" fmla="*/ 377 w 9953"/>
              <a:gd name="connsiteY18" fmla="*/ 9897 h 9897"/>
              <a:gd name="connsiteX19" fmla="*/ 0 w 9953"/>
              <a:gd name="connsiteY19" fmla="*/ 4021 h 9897"/>
              <a:gd name="connsiteX0" fmla="*/ 0 w 10000"/>
              <a:gd name="connsiteY0" fmla="*/ 4063 h 9973"/>
              <a:gd name="connsiteX1" fmla="*/ 5118 w 10000"/>
              <a:gd name="connsiteY1" fmla="*/ 1250 h 9973"/>
              <a:gd name="connsiteX2" fmla="*/ 5928 w 10000"/>
              <a:gd name="connsiteY2" fmla="*/ 1331 h 9973"/>
              <a:gd name="connsiteX3" fmla="*/ 6304 w 10000"/>
              <a:gd name="connsiteY3" fmla="*/ 0 h 9973"/>
              <a:gd name="connsiteX4" fmla="*/ 6824 w 10000"/>
              <a:gd name="connsiteY4" fmla="*/ 730 h 9973"/>
              <a:gd name="connsiteX5" fmla="*/ 6208 w 10000"/>
              <a:gd name="connsiteY5" fmla="*/ 3541 h 9973"/>
              <a:gd name="connsiteX6" fmla="*/ 7298 w 10000"/>
              <a:gd name="connsiteY6" fmla="*/ 3333 h 9973"/>
              <a:gd name="connsiteX7" fmla="*/ 7867 w 10000"/>
              <a:gd name="connsiteY7" fmla="*/ 5521 h 9973"/>
              <a:gd name="connsiteX8" fmla="*/ 8578 w 10000"/>
              <a:gd name="connsiteY8" fmla="*/ 5833 h 9973"/>
              <a:gd name="connsiteX9" fmla="*/ 9100 w 10000"/>
              <a:gd name="connsiteY9" fmla="*/ 5417 h 9973"/>
              <a:gd name="connsiteX10" fmla="*/ 9100 w 10000"/>
              <a:gd name="connsiteY10" fmla="*/ 4271 h 9973"/>
              <a:gd name="connsiteX11" fmla="*/ 8247 w 10000"/>
              <a:gd name="connsiteY11" fmla="*/ 2708 h 9973"/>
              <a:gd name="connsiteX12" fmla="*/ 8910 w 10000"/>
              <a:gd name="connsiteY12" fmla="*/ 2604 h 9973"/>
              <a:gd name="connsiteX13" fmla="*/ 10000 w 10000"/>
              <a:gd name="connsiteY13" fmla="*/ 5937 h 9973"/>
              <a:gd name="connsiteX14" fmla="*/ 8957 w 10000"/>
              <a:gd name="connsiteY14" fmla="*/ 7917 h 9973"/>
              <a:gd name="connsiteX15" fmla="*/ 7725 w 10000"/>
              <a:gd name="connsiteY15" fmla="*/ 6875 h 9973"/>
              <a:gd name="connsiteX16" fmla="*/ 6967 w 10000"/>
              <a:gd name="connsiteY16" fmla="*/ 9375 h 9973"/>
              <a:gd name="connsiteX17" fmla="*/ 5451 w 10000"/>
              <a:gd name="connsiteY17" fmla="*/ 6875 h 9973"/>
              <a:gd name="connsiteX18" fmla="*/ 660 w 10000"/>
              <a:gd name="connsiteY18" fmla="*/ 9973 h 9973"/>
              <a:gd name="connsiteX19" fmla="*/ 0 w 10000"/>
              <a:gd name="connsiteY19" fmla="*/ 4063 h 9973"/>
              <a:gd name="connsiteX0" fmla="*/ 0 w 10000"/>
              <a:gd name="connsiteY0" fmla="*/ 4074 h 9770"/>
              <a:gd name="connsiteX1" fmla="*/ 5118 w 10000"/>
              <a:gd name="connsiteY1" fmla="*/ 1253 h 9770"/>
              <a:gd name="connsiteX2" fmla="*/ 5928 w 10000"/>
              <a:gd name="connsiteY2" fmla="*/ 1335 h 9770"/>
              <a:gd name="connsiteX3" fmla="*/ 6304 w 10000"/>
              <a:gd name="connsiteY3" fmla="*/ 0 h 9770"/>
              <a:gd name="connsiteX4" fmla="*/ 6824 w 10000"/>
              <a:gd name="connsiteY4" fmla="*/ 732 h 9770"/>
              <a:gd name="connsiteX5" fmla="*/ 6208 w 10000"/>
              <a:gd name="connsiteY5" fmla="*/ 3551 h 9770"/>
              <a:gd name="connsiteX6" fmla="*/ 7298 w 10000"/>
              <a:gd name="connsiteY6" fmla="*/ 3342 h 9770"/>
              <a:gd name="connsiteX7" fmla="*/ 7867 w 10000"/>
              <a:gd name="connsiteY7" fmla="*/ 5536 h 9770"/>
              <a:gd name="connsiteX8" fmla="*/ 8578 w 10000"/>
              <a:gd name="connsiteY8" fmla="*/ 5849 h 9770"/>
              <a:gd name="connsiteX9" fmla="*/ 9100 w 10000"/>
              <a:gd name="connsiteY9" fmla="*/ 5432 h 9770"/>
              <a:gd name="connsiteX10" fmla="*/ 9100 w 10000"/>
              <a:gd name="connsiteY10" fmla="*/ 4283 h 9770"/>
              <a:gd name="connsiteX11" fmla="*/ 8247 w 10000"/>
              <a:gd name="connsiteY11" fmla="*/ 2715 h 9770"/>
              <a:gd name="connsiteX12" fmla="*/ 8910 w 10000"/>
              <a:gd name="connsiteY12" fmla="*/ 2611 h 9770"/>
              <a:gd name="connsiteX13" fmla="*/ 10000 w 10000"/>
              <a:gd name="connsiteY13" fmla="*/ 5953 h 9770"/>
              <a:gd name="connsiteX14" fmla="*/ 8957 w 10000"/>
              <a:gd name="connsiteY14" fmla="*/ 7938 h 9770"/>
              <a:gd name="connsiteX15" fmla="*/ 7725 w 10000"/>
              <a:gd name="connsiteY15" fmla="*/ 6894 h 9770"/>
              <a:gd name="connsiteX16" fmla="*/ 6967 w 10000"/>
              <a:gd name="connsiteY16" fmla="*/ 9400 h 9770"/>
              <a:gd name="connsiteX17" fmla="*/ 5451 w 10000"/>
              <a:gd name="connsiteY17" fmla="*/ 6894 h 9770"/>
              <a:gd name="connsiteX18" fmla="*/ 774 w 10000"/>
              <a:gd name="connsiteY18" fmla="*/ 9770 h 9770"/>
              <a:gd name="connsiteX19" fmla="*/ 0 w 10000"/>
              <a:gd name="connsiteY19" fmla="*/ 4074 h 9770"/>
              <a:gd name="connsiteX0" fmla="*/ 0 w 10000"/>
              <a:gd name="connsiteY0" fmla="*/ 4170 h 10000"/>
              <a:gd name="connsiteX1" fmla="*/ 5118 w 10000"/>
              <a:gd name="connsiteY1" fmla="*/ 1282 h 10000"/>
              <a:gd name="connsiteX2" fmla="*/ 5928 w 10000"/>
              <a:gd name="connsiteY2" fmla="*/ 1366 h 10000"/>
              <a:gd name="connsiteX3" fmla="*/ 6304 w 10000"/>
              <a:gd name="connsiteY3" fmla="*/ 0 h 10000"/>
              <a:gd name="connsiteX4" fmla="*/ 6824 w 10000"/>
              <a:gd name="connsiteY4" fmla="*/ 749 h 10000"/>
              <a:gd name="connsiteX5" fmla="*/ 6208 w 10000"/>
              <a:gd name="connsiteY5" fmla="*/ 3635 h 10000"/>
              <a:gd name="connsiteX6" fmla="*/ 7298 w 10000"/>
              <a:gd name="connsiteY6" fmla="*/ 3421 h 10000"/>
              <a:gd name="connsiteX7" fmla="*/ 7867 w 10000"/>
              <a:gd name="connsiteY7" fmla="*/ 5666 h 10000"/>
              <a:gd name="connsiteX8" fmla="*/ 8578 w 10000"/>
              <a:gd name="connsiteY8" fmla="*/ 5987 h 10000"/>
              <a:gd name="connsiteX9" fmla="*/ 9100 w 10000"/>
              <a:gd name="connsiteY9" fmla="*/ 5560 h 10000"/>
              <a:gd name="connsiteX10" fmla="*/ 9100 w 10000"/>
              <a:gd name="connsiteY10" fmla="*/ 4384 h 10000"/>
              <a:gd name="connsiteX11" fmla="*/ 8247 w 10000"/>
              <a:gd name="connsiteY11" fmla="*/ 2779 h 10000"/>
              <a:gd name="connsiteX12" fmla="*/ 8910 w 10000"/>
              <a:gd name="connsiteY12" fmla="*/ 2672 h 10000"/>
              <a:gd name="connsiteX13" fmla="*/ 10000 w 10000"/>
              <a:gd name="connsiteY13" fmla="*/ 6093 h 10000"/>
              <a:gd name="connsiteX14" fmla="*/ 8957 w 10000"/>
              <a:gd name="connsiteY14" fmla="*/ 8125 h 10000"/>
              <a:gd name="connsiteX15" fmla="*/ 7725 w 10000"/>
              <a:gd name="connsiteY15" fmla="*/ 7056 h 10000"/>
              <a:gd name="connsiteX16" fmla="*/ 6967 w 10000"/>
              <a:gd name="connsiteY16" fmla="*/ 9621 h 10000"/>
              <a:gd name="connsiteX17" fmla="*/ 5451 w 10000"/>
              <a:gd name="connsiteY17" fmla="*/ 7056 h 10000"/>
              <a:gd name="connsiteX18" fmla="*/ 774 w 10000"/>
              <a:gd name="connsiteY18" fmla="*/ 10000 h 10000"/>
              <a:gd name="connsiteX19" fmla="*/ 281 w 10000"/>
              <a:gd name="connsiteY19" fmla="*/ 4142 h 10000"/>
              <a:gd name="connsiteX0" fmla="*/ 0 w 10000"/>
              <a:gd name="connsiteY0" fmla="*/ 4170 h 10000"/>
              <a:gd name="connsiteX1" fmla="*/ 5118 w 10000"/>
              <a:gd name="connsiteY1" fmla="*/ 1282 h 10000"/>
              <a:gd name="connsiteX2" fmla="*/ 5928 w 10000"/>
              <a:gd name="connsiteY2" fmla="*/ 1366 h 10000"/>
              <a:gd name="connsiteX3" fmla="*/ 6304 w 10000"/>
              <a:gd name="connsiteY3" fmla="*/ 0 h 10000"/>
              <a:gd name="connsiteX4" fmla="*/ 6824 w 10000"/>
              <a:gd name="connsiteY4" fmla="*/ 749 h 10000"/>
              <a:gd name="connsiteX5" fmla="*/ 6208 w 10000"/>
              <a:gd name="connsiteY5" fmla="*/ 3635 h 10000"/>
              <a:gd name="connsiteX6" fmla="*/ 7298 w 10000"/>
              <a:gd name="connsiteY6" fmla="*/ 3421 h 10000"/>
              <a:gd name="connsiteX7" fmla="*/ 7867 w 10000"/>
              <a:gd name="connsiteY7" fmla="*/ 5666 h 10000"/>
              <a:gd name="connsiteX8" fmla="*/ 8578 w 10000"/>
              <a:gd name="connsiteY8" fmla="*/ 5987 h 10000"/>
              <a:gd name="connsiteX9" fmla="*/ 9100 w 10000"/>
              <a:gd name="connsiteY9" fmla="*/ 5560 h 10000"/>
              <a:gd name="connsiteX10" fmla="*/ 9100 w 10000"/>
              <a:gd name="connsiteY10" fmla="*/ 4384 h 10000"/>
              <a:gd name="connsiteX11" fmla="*/ 8247 w 10000"/>
              <a:gd name="connsiteY11" fmla="*/ 2779 h 10000"/>
              <a:gd name="connsiteX12" fmla="*/ 8910 w 10000"/>
              <a:gd name="connsiteY12" fmla="*/ 2672 h 10000"/>
              <a:gd name="connsiteX13" fmla="*/ 10000 w 10000"/>
              <a:gd name="connsiteY13" fmla="*/ 6093 h 10000"/>
              <a:gd name="connsiteX14" fmla="*/ 8957 w 10000"/>
              <a:gd name="connsiteY14" fmla="*/ 8125 h 10000"/>
              <a:gd name="connsiteX15" fmla="*/ 7725 w 10000"/>
              <a:gd name="connsiteY15" fmla="*/ 7056 h 10000"/>
              <a:gd name="connsiteX16" fmla="*/ 6967 w 10000"/>
              <a:gd name="connsiteY16" fmla="*/ 9621 h 10000"/>
              <a:gd name="connsiteX17" fmla="*/ 5451 w 10000"/>
              <a:gd name="connsiteY17" fmla="*/ 7056 h 10000"/>
              <a:gd name="connsiteX18" fmla="*/ 774 w 10000"/>
              <a:gd name="connsiteY18" fmla="*/ 10000 h 10000"/>
              <a:gd name="connsiteX19" fmla="*/ 281 w 10000"/>
              <a:gd name="connsiteY19" fmla="*/ 4142 h 10000"/>
              <a:gd name="connsiteX0" fmla="*/ 0 w 10000"/>
              <a:gd name="connsiteY0" fmla="*/ 4170 h 10000"/>
              <a:gd name="connsiteX1" fmla="*/ 5118 w 10000"/>
              <a:gd name="connsiteY1" fmla="*/ 1282 h 10000"/>
              <a:gd name="connsiteX2" fmla="*/ 5928 w 10000"/>
              <a:gd name="connsiteY2" fmla="*/ 1366 h 10000"/>
              <a:gd name="connsiteX3" fmla="*/ 6304 w 10000"/>
              <a:gd name="connsiteY3" fmla="*/ 0 h 10000"/>
              <a:gd name="connsiteX4" fmla="*/ 6824 w 10000"/>
              <a:gd name="connsiteY4" fmla="*/ 749 h 10000"/>
              <a:gd name="connsiteX5" fmla="*/ 6208 w 10000"/>
              <a:gd name="connsiteY5" fmla="*/ 3635 h 10000"/>
              <a:gd name="connsiteX6" fmla="*/ 7298 w 10000"/>
              <a:gd name="connsiteY6" fmla="*/ 3421 h 10000"/>
              <a:gd name="connsiteX7" fmla="*/ 7867 w 10000"/>
              <a:gd name="connsiteY7" fmla="*/ 5666 h 10000"/>
              <a:gd name="connsiteX8" fmla="*/ 8578 w 10000"/>
              <a:gd name="connsiteY8" fmla="*/ 5987 h 10000"/>
              <a:gd name="connsiteX9" fmla="*/ 9100 w 10000"/>
              <a:gd name="connsiteY9" fmla="*/ 5560 h 10000"/>
              <a:gd name="connsiteX10" fmla="*/ 9100 w 10000"/>
              <a:gd name="connsiteY10" fmla="*/ 4384 h 10000"/>
              <a:gd name="connsiteX11" fmla="*/ 8247 w 10000"/>
              <a:gd name="connsiteY11" fmla="*/ 2779 h 10000"/>
              <a:gd name="connsiteX12" fmla="*/ 8910 w 10000"/>
              <a:gd name="connsiteY12" fmla="*/ 2672 h 10000"/>
              <a:gd name="connsiteX13" fmla="*/ 10000 w 10000"/>
              <a:gd name="connsiteY13" fmla="*/ 6093 h 10000"/>
              <a:gd name="connsiteX14" fmla="*/ 8957 w 10000"/>
              <a:gd name="connsiteY14" fmla="*/ 8125 h 10000"/>
              <a:gd name="connsiteX15" fmla="*/ 7725 w 10000"/>
              <a:gd name="connsiteY15" fmla="*/ 7056 h 10000"/>
              <a:gd name="connsiteX16" fmla="*/ 6967 w 10000"/>
              <a:gd name="connsiteY16" fmla="*/ 9621 h 10000"/>
              <a:gd name="connsiteX17" fmla="*/ 5895 w 10000"/>
              <a:gd name="connsiteY17" fmla="*/ 7087 h 10000"/>
              <a:gd name="connsiteX18" fmla="*/ 774 w 10000"/>
              <a:gd name="connsiteY18" fmla="*/ 10000 h 10000"/>
              <a:gd name="connsiteX19" fmla="*/ 281 w 10000"/>
              <a:gd name="connsiteY19" fmla="*/ 4142 h 10000"/>
              <a:gd name="connsiteX0" fmla="*/ 0 w 10000"/>
              <a:gd name="connsiteY0" fmla="*/ 4170 h 10000"/>
              <a:gd name="connsiteX1" fmla="*/ 5118 w 10000"/>
              <a:gd name="connsiteY1" fmla="*/ 1282 h 10000"/>
              <a:gd name="connsiteX2" fmla="*/ 5928 w 10000"/>
              <a:gd name="connsiteY2" fmla="*/ 1366 h 10000"/>
              <a:gd name="connsiteX3" fmla="*/ 6304 w 10000"/>
              <a:gd name="connsiteY3" fmla="*/ 0 h 10000"/>
              <a:gd name="connsiteX4" fmla="*/ 6824 w 10000"/>
              <a:gd name="connsiteY4" fmla="*/ 749 h 10000"/>
              <a:gd name="connsiteX5" fmla="*/ 6208 w 10000"/>
              <a:gd name="connsiteY5" fmla="*/ 3635 h 10000"/>
              <a:gd name="connsiteX6" fmla="*/ 7298 w 10000"/>
              <a:gd name="connsiteY6" fmla="*/ 3421 h 10000"/>
              <a:gd name="connsiteX7" fmla="*/ 7867 w 10000"/>
              <a:gd name="connsiteY7" fmla="*/ 5666 h 10000"/>
              <a:gd name="connsiteX8" fmla="*/ 8578 w 10000"/>
              <a:gd name="connsiteY8" fmla="*/ 5987 h 10000"/>
              <a:gd name="connsiteX9" fmla="*/ 9100 w 10000"/>
              <a:gd name="connsiteY9" fmla="*/ 5560 h 10000"/>
              <a:gd name="connsiteX10" fmla="*/ 9100 w 10000"/>
              <a:gd name="connsiteY10" fmla="*/ 4384 h 10000"/>
              <a:gd name="connsiteX11" fmla="*/ 8247 w 10000"/>
              <a:gd name="connsiteY11" fmla="*/ 2779 h 10000"/>
              <a:gd name="connsiteX12" fmla="*/ 8910 w 10000"/>
              <a:gd name="connsiteY12" fmla="*/ 2672 h 10000"/>
              <a:gd name="connsiteX13" fmla="*/ 10000 w 10000"/>
              <a:gd name="connsiteY13" fmla="*/ 6093 h 10000"/>
              <a:gd name="connsiteX14" fmla="*/ 8957 w 10000"/>
              <a:gd name="connsiteY14" fmla="*/ 8125 h 10000"/>
              <a:gd name="connsiteX15" fmla="*/ 7725 w 10000"/>
              <a:gd name="connsiteY15" fmla="*/ 7056 h 10000"/>
              <a:gd name="connsiteX16" fmla="*/ 7231 w 10000"/>
              <a:gd name="connsiteY16" fmla="*/ 8998 h 10000"/>
              <a:gd name="connsiteX17" fmla="*/ 5895 w 10000"/>
              <a:gd name="connsiteY17" fmla="*/ 7087 h 10000"/>
              <a:gd name="connsiteX18" fmla="*/ 774 w 10000"/>
              <a:gd name="connsiteY18" fmla="*/ 10000 h 10000"/>
              <a:gd name="connsiteX19" fmla="*/ 281 w 10000"/>
              <a:gd name="connsiteY19" fmla="*/ 414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000" h="10000">
                <a:moveTo>
                  <a:pt x="0" y="4170"/>
                </a:moveTo>
                <a:lnTo>
                  <a:pt x="5118" y="1282"/>
                </a:lnTo>
                <a:lnTo>
                  <a:pt x="5928" y="1366"/>
                </a:lnTo>
                <a:cubicBezTo>
                  <a:pt x="6053" y="910"/>
                  <a:pt x="6179" y="455"/>
                  <a:pt x="6304" y="0"/>
                </a:cubicBezTo>
                <a:lnTo>
                  <a:pt x="6824" y="749"/>
                </a:lnTo>
                <a:lnTo>
                  <a:pt x="6208" y="3635"/>
                </a:lnTo>
                <a:lnTo>
                  <a:pt x="7298" y="3421"/>
                </a:lnTo>
                <a:lnTo>
                  <a:pt x="7867" y="5666"/>
                </a:lnTo>
                <a:lnTo>
                  <a:pt x="8578" y="5987"/>
                </a:lnTo>
                <a:lnTo>
                  <a:pt x="9100" y="5560"/>
                </a:lnTo>
                <a:lnTo>
                  <a:pt x="9100" y="4384"/>
                </a:lnTo>
                <a:lnTo>
                  <a:pt x="8247" y="2779"/>
                </a:lnTo>
                <a:lnTo>
                  <a:pt x="8910" y="2672"/>
                </a:lnTo>
                <a:lnTo>
                  <a:pt x="10000" y="6093"/>
                </a:lnTo>
                <a:lnTo>
                  <a:pt x="8957" y="8125"/>
                </a:lnTo>
                <a:lnTo>
                  <a:pt x="7725" y="7056"/>
                </a:lnTo>
                <a:lnTo>
                  <a:pt x="7231" y="8998"/>
                </a:lnTo>
                <a:lnTo>
                  <a:pt x="5895" y="7087"/>
                </a:lnTo>
                <a:lnTo>
                  <a:pt x="774" y="10000"/>
                </a:lnTo>
                <a:cubicBezTo>
                  <a:pt x="647" y="7969"/>
                  <a:pt x="520" y="5864"/>
                  <a:pt x="281" y="4142"/>
                </a:cubicBezTo>
              </a:path>
            </a:pathLst>
          </a:custGeom>
          <a:solidFill>
            <a:srgbClr val="057CFF"/>
          </a:solidFill>
          <a:ln w="19050" cap="flat" cmpd="sng" algn="ctr">
            <a:noFill/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71" name="Freeform 29"/>
          <p:cNvSpPr>
            <a:spLocks/>
          </p:cNvSpPr>
          <p:nvPr/>
        </p:nvSpPr>
        <p:spPr bwMode="auto">
          <a:xfrm>
            <a:off x="7607300" y="2723985"/>
            <a:ext cx="246063" cy="201613"/>
          </a:xfrm>
          <a:custGeom>
            <a:avLst/>
            <a:gdLst>
              <a:gd name="connsiteX0" fmla="*/ 0 w 9910"/>
              <a:gd name="connsiteY0" fmla="*/ 2471 h 9882"/>
              <a:gd name="connsiteX1" fmla="*/ 7658 w 9910"/>
              <a:gd name="connsiteY1" fmla="*/ 0 h 9882"/>
              <a:gd name="connsiteX2" fmla="*/ 9910 w 9910"/>
              <a:gd name="connsiteY2" fmla="*/ 4471 h 9882"/>
              <a:gd name="connsiteX3" fmla="*/ 8559 w 9910"/>
              <a:gd name="connsiteY3" fmla="*/ 6471 h 9882"/>
              <a:gd name="connsiteX4" fmla="*/ 6216 w 9910"/>
              <a:gd name="connsiteY4" fmla="*/ 5765 h 9882"/>
              <a:gd name="connsiteX5" fmla="*/ 2432 w 9910"/>
              <a:gd name="connsiteY5" fmla="*/ 9882 h 9882"/>
              <a:gd name="connsiteX6" fmla="*/ 293 w 9910"/>
              <a:gd name="connsiteY6" fmla="*/ 8380 h 9882"/>
              <a:gd name="connsiteX7" fmla="*/ 0 w 9910"/>
              <a:gd name="connsiteY7" fmla="*/ 2471 h 9882"/>
              <a:gd name="connsiteX0" fmla="*/ 0 w 10000"/>
              <a:gd name="connsiteY0" fmla="*/ 2501 h 10104"/>
              <a:gd name="connsiteX1" fmla="*/ 7728 w 10000"/>
              <a:gd name="connsiteY1" fmla="*/ 0 h 10104"/>
              <a:gd name="connsiteX2" fmla="*/ 10000 w 10000"/>
              <a:gd name="connsiteY2" fmla="*/ 4524 h 10104"/>
              <a:gd name="connsiteX3" fmla="*/ 8637 w 10000"/>
              <a:gd name="connsiteY3" fmla="*/ 6548 h 10104"/>
              <a:gd name="connsiteX4" fmla="*/ 6272 w 10000"/>
              <a:gd name="connsiteY4" fmla="*/ 5834 h 10104"/>
              <a:gd name="connsiteX5" fmla="*/ 2375 w 10000"/>
              <a:gd name="connsiteY5" fmla="*/ 10104 h 10104"/>
              <a:gd name="connsiteX6" fmla="*/ 296 w 10000"/>
              <a:gd name="connsiteY6" fmla="*/ 8480 h 10104"/>
              <a:gd name="connsiteX7" fmla="*/ 0 w 10000"/>
              <a:gd name="connsiteY7" fmla="*/ 2501 h 10104"/>
              <a:gd name="connsiteX0" fmla="*/ 0 w 10000"/>
              <a:gd name="connsiteY0" fmla="*/ 2501 h 10519"/>
              <a:gd name="connsiteX1" fmla="*/ 7728 w 10000"/>
              <a:gd name="connsiteY1" fmla="*/ 0 h 10519"/>
              <a:gd name="connsiteX2" fmla="*/ 10000 w 10000"/>
              <a:gd name="connsiteY2" fmla="*/ 4524 h 10519"/>
              <a:gd name="connsiteX3" fmla="*/ 8637 w 10000"/>
              <a:gd name="connsiteY3" fmla="*/ 6548 h 10519"/>
              <a:gd name="connsiteX4" fmla="*/ 6272 w 10000"/>
              <a:gd name="connsiteY4" fmla="*/ 5834 h 10519"/>
              <a:gd name="connsiteX5" fmla="*/ 2138 w 10000"/>
              <a:gd name="connsiteY5" fmla="*/ 10519 h 10519"/>
              <a:gd name="connsiteX6" fmla="*/ 296 w 10000"/>
              <a:gd name="connsiteY6" fmla="*/ 8480 h 10519"/>
              <a:gd name="connsiteX7" fmla="*/ 0 w 10000"/>
              <a:gd name="connsiteY7" fmla="*/ 2501 h 10519"/>
              <a:gd name="connsiteX0" fmla="*/ 0 w 10000"/>
              <a:gd name="connsiteY0" fmla="*/ 2501 h 10519"/>
              <a:gd name="connsiteX1" fmla="*/ 7728 w 10000"/>
              <a:gd name="connsiteY1" fmla="*/ 0 h 10519"/>
              <a:gd name="connsiteX2" fmla="*/ 10000 w 10000"/>
              <a:gd name="connsiteY2" fmla="*/ 4524 h 10519"/>
              <a:gd name="connsiteX3" fmla="*/ 8637 w 10000"/>
              <a:gd name="connsiteY3" fmla="*/ 6548 h 10519"/>
              <a:gd name="connsiteX4" fmla="*/ 6272 w 10000"/>
              <a:gd name="connsiteY4" fmla="*/ 5834 h 10519"/>
              <a:gd name="connsiteX5" fmla="*/ 2138 w 10000"/>
              <a:gd name="connsiteY5" fmla="*/ 10519 h 10519"/>
              <a:gd name="connsiteX6" fmla="*/ 59 w 10000"/>
              <a:gd name="connsiteY6" fmla="*/ 8688 h 10519"/>
              <a:gd name="connsiteX7" fmla="*/ 0 w 10000"/>
              <a:gd name="connsiteY7" fmla="*/ 2501 h 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519">
                <a:moveTo>
                  <a:pt x="0" y="2501"/>
                </a:moveTo>
                <a:lnTo>
                  <a:pt x="7728" y="0"/>
                </a:lnTo>
                <a:lnTo>
                  <a:pt x="10000" y="4524"/>
                </a:lnTo>
                <a:lnTo>
                  <a:pt x="8637" y="6548"/>
                </a:lnTo>
                <a:lnTo>
                  <a:pt x="6272" y="5834"/>
                </a:lnTo>
                <a:lnTo>
                  <a:pt x="2138" y="10519"/>
                </a:lnTo>
                <a:lnTo>
                  <a:pt x="59" y="8688"/>
                </a:lnTo>
                <a:cubicBezTo>
                  <a:pt x="-93" y="6902"/>
                  <a:pt x="151" y="4287"/>
                  <a:pt x="0" y="2501"/>
                </a:cubicBezTo>
              </a:path>
            </a:pathLst>
          </a:custGeom>
          <a:solidFill>
            <a:srgbClr val="057CFF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72" name="Freeform 30"/>
          <p:cNvSpPr>
            <a:spLocks/>
          </p:cNvSpPr>
          <p:nvPr/>
        </p:nvSpPr>
        <p:spPr bwMode="auto">
          <a:xfrm>
            <a:off x="7639050" y="2114385"/>
            <a:ext cx="265113" cy="481013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0" y="36"/>
              </a:cxn>
              <a:cxn ang="0">
                <a:pos x="27" y="84"/>
              </a:cxn>
              <a:cxn ang="0">
                <a:pos x="11" y="97"/>
              </a:cxn>
              <a:cxn ang="0">
                <a:pos x="18" y="207"/>
              </a:cxn>
              <a:cxn ang="0">
                <a:pos x="83" y="191"/>
              </a:cxn>
              <a:cxn ang="0">
                <a:pos x="100" y="191"/>
              </a:cxn>
              <a:cxn ang="0">
                <a:pos x="109" y="179"/>
              </a:cxn>
              <a:cxn ang="0">
                <a:pos x="109" y="159"/>
              </a:cxn>
              <a:cxn ang="0">
                <a:pos x="117" y="146"/>
              </a:cxn>
              <a:cxn ang="0">
                <a:pos x="80" y="130"/>
              </a:cxn>
              <a:cxn ang="0">
                <a:pos x="34" y="10"/>
              </a:cxn>
              <a:cxn ang="0">
                <a:pos x="25" y="0"/>
              </a:cxn>
            </a:cxnLst>
            <a:rect l="0" t="0" r="r" b="b"/>
            <a:pathLst>
              <a:path w="118" h="208">
                <a:moveTo>
                  <a:pt x="25" y="0"/>
                </a:moveTo>
                <a:lnTo>
                  <a:pt x="0" y="36"/>
                </a:lnTo>
                <a:lnTo>
                  <a:pt x="27" y="84"/>
                </a:lnTo>
                <a:lnTo>
                  <a:pt x="11" y="97"/>
                </a:lnTo>
                <a:lnTo>
                  <a:pt x="18" y="207"/>
                </a:lnTo>
                <a:lnTo>
                  <a:pt x="83" y="191"/>
                </a:lnTo>
                <a:lnTo>
                  <a:pt x="100" y="191"/>
                </a:lnTo>
                <a:lnTo>
                  <a:pt x="109" y="179"/>
                </a:lnTo>
                <a:lnTo>
                  <a:pt x="109" y="159"/>
                </a:lnTo>
                <a:lnTo>
                  <a:pt x="117" y="146"/>
                </a:lnTo>
                <a:lnTo>
                  <a:pt x="80" y="130"/>
                </a:lnTo>
                <a:lnTo>
                  <a:pt x="34" y="10"/>
                </a:lnTo>
                <a:lnTo>
                  <a:pt x="25" y="0"/>
                </a:ln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73" name="Freeform 31"/>
          <p:cNvSpPr>
            <a:spLocks/>
          </p:cNvSpPr>
          <p:nvPr/>
        </p:nvSpPr>
        <p:spPr bwMode="auto">
          <a:xfrm>
            <a:off x="7799388" y="2704935"/>
            <a:ext cx="120650" cy="107950"/>
          </a:xfrm>
          <a:custGeom>
            <a:avLst/>
            <a:gdLst>
              <a:gd name="connsiteX0" fmla="*/ 0 w 9821"/>
              <a:gd name="connsiteY0" fmla="*/ 2077 h 10162"/>
              <a:gd name="connsiteX1" fmla="*/ 5212 w 9821"/>
              <a:gd name="connsiteY1" fmla="*/ 0 h 10162"/>
              <a:gd name="connsiteX2" fmla="*/ 9821 w 9821"/>
              <a:gd name="connsiteY2" fmla="*/ 5481 h 10162"/>
              <a:gd name="connsiteX3" fmla="*/ 8750 w 9821"/>
              <a:gd name="connsiteY3" fmla="*/ 6758 h 10162"/>
              <a:gd name="connsiteX4" fmla="*/ 5893 w 9821"/>
              <a:gd name="connsiteY4" fmla="*/ 6758 h 10162"/>
              <a:gd name="connsiteX5" fmla="*/ 4464 w 9821"/>
              <a:gd name="connsiteY5" fmla="*/ 10162 h 10162"/>
              <a:gd name="connsiteX6" fmla="*/ 0 w 9821"/>
              <a:gd name="connsiteY6" fmla="*/ 2077 h 10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21" h="10162">
                <a:moveTo>
                  <a:pt x="0" y="2077"/>
                </a:moveTo>
                <a:lnTo>
                  <a:pt x="5212" y="0"/>
                </a:lnTo>
                <a:lnTo>
                  <a:pt x="9821" y="5481"/>
                </a:lnTo>
                <a:lnTo>
                  <a:pt x="8750" y="6758"/>
                </a:lnTo>
                <a:lnTo>
                  <a:pt x="5893" y="6758"/>
                </a:lnTo>
                <a:lnTo>
                  <a:pt x="4464" y="10162"/>
                </a:lnTo>
                <a:lnTo>
                  <a:pt x="0" y="2077"/>
                </a:lnTo>
              </a:path>
            </a:pathLst>
          </a:custGeom>
          <a:solidFill>
            <a:srgbClr val="057CFF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74" name="Freeform 35"/>
          <p:cNvSpPr>
            <a:spLocks/>
          </p:cNvSpPr>
          <p:nvPr/>
        </p:nvSpPr>
        <p:spPr bwMode="auto">
          <a:xfrm>
            <a:off x="1362075" y="2841460"/>
            <a:ext cx="1119188" cy="1760538"/>
          </a:xfrm>
          <a:custGeom>
            <a:avLst/>
            <a:gdLst>
              <a:gd name="connsiteX0" fmla="*/ 760 w 9980"/>
              <a:gd name="connsiteY0" fmla="*/ 0 h 9953"/>
              <a:gd name="connsiteX1" fmla="*/ 5340 w 9980"/>
              <a:gd name="connsiteY1" fmla="*/ 598 h 9953"/>
              <a:gd name="connsiteX2" fmla="*/ 4340 w 9980"/>
              <a:gd name="connsiteY2" fmla="*/ 3524 h 9953"/>
              <a:gd name="connsiteX3" fmla="*/ 9500 w 9980"/>
              <a:gd name="connsiteY3" fmla="*/ 8010 h 9953"/>
              <a:gd name="connsiteX4" fmla="*/ 9980 w 9980"/>
              <a:gd name="connsiteY4" fmla="*/ 8583 h 9953"/>
              <a:gd name="connsiteX5" fmla="*/ 9480 w 9980"/>
              <a:gd name="connsiteY5" fmla="*/ 8856 h 9953"/>
              <a:gd name="connsiteX6" fmla="*/ 9160 w 9980"/>
              <a:gd name="connsiteY6" fmla="*/ 9350 h 9953"/>
              <a:gd name="connsiteX7" fmla="*/ 8860 w 9980"/>
              <a:gd name="connsiteY7" fmla="*/ 9649 h 9953"/>
              <a:gd name="connsiteX8" fmla="*/ 9180 w 9980"/>
              <a:gd name="connsiteY8" fmla="*/ 9909 h 9953"/>
              <a:gd name="connsiteX9" fmla="*/ 8677 w 9980"/>
              <a:gd name="connsiteY9" fmla="*/ 9953 h 9953"/>
              <a:gd name="connsiteX10" fmla="*/ 5620 w 9980"/>
              <a:gd name="connsiteY10" fmla="*/ 9922 h 9953"/>
              <a:gd name="connsiteX11" fmla="*/ 5440 w 9980"/>
              <a:gd name="connsiteY11" fmla="*/ 9337 h 9953"/>
              <a:gd name="connsiteX12" fmla="*/ 4900 w 9980"/>
              <a:gd name="connsiteY12" fmla="*/ 8908 h 9953"/>
              <a:gd name="connsiteX13" fmla="*/ 4520 w 9980"/>
              <a:gd name="connsiteY13" fmla="*/ 8752 h 9953"/>
              <a:gd name="connsiteX14" fmla="*/ 4400 w 9980"/>
              <a:gd name="connsiteY14" fmla="*/ 8453 h 9953"/>
              <a:gd name="connsiteX15" fmla="*/ 4080 w 9980"/>
              <a:gd name="connsiteY15" fmla="*/ 8283 h 9953"/>
              <a:gd name="connsiteX16" fmla="*/ 3760 w 9980"/>
              <a:gd name="connsiteY16" fmla="*/ 8075 h 9953"/>
              <a:gd name="connsiteX17" fmla="*/ 3660 w 9980"/>
              <a:gd name="connsiteY17" fmla="*/ 7841 h 9953"/>
              <a:gd name="connsiteX18" fmla="*/ 3360 w 9980"/>
              <a:gd name="connsiteY18" fmla="*/ 7685 h 9953"/>
              <a:gd name="connsiteX19" fmla="*/ 2900 w 9980"/>
              <a:gd name="connsiteY19" fmla="*/ 7776 h 9953"/>
              <a:gd name="connsiteX20" fmla="*/ 2360 w 9980"/>
              <a:gd name="connsiteY20" fmla="*/ 7646 h 9953"/>
              <a:gd name="connsiteX21" fmla="*/ 2360 w 9980"/>
              <a:gd name="connsiteY21" fmla="*/ 7516 h 9953"/>
              <a:gd name="connsiteX22" fmla="*/ 2340 w 9980"/>
              <a:gd name="connsiteY22" fmla="*/ 7243 h 9953"/>
              <a:gd name="connsiteX23" fmla="*/ 2120 w 9980"/>
              <a:gd name="connsiteY23" fmla="*/ 6944 h 9953"/>
              <a:gd name="connsiteX24" fmla="*/ 2100 w 9980"/>
              <a:gd name="connsiteY24" fmla="*/ 6684 h 9953"/>
              <a:gd name="connsiteX25" fmla="*/ 1860 w 9980"/>
              <a:gd name="connsiteY25" fmla="*/ 6463 h 9953"/>
              <a:gd name="connsiteX26" fmla="*/ 1940 w 9980"/>
              <a:gd name="connsiteY26" fmla="*/ 6268 h 9953"/>
              <a:gd name="connsiteX27" fmla="*/ 1280 w 9980"/>
              <a:gd name="connsiteY27" fmla="*/ 5761 h 9953"/>
              <a:gd name="connsiteX28" fmla="*/ 1280 w 9980"/>
              <a:gd name="connsiteY28" fmla="*/ 5475 h 9953"/>
              <a:gd name="connsiteX29" fmla="*/ 1620 w 9980"/>
              <a:gd name="connsiteY29" fmla="*/ 5358 h 9953"/>
              <a:gd name="connsiteX30" fmla="*/ 1620 w 9980"/>
              <a:gd name="connsiteY30" fmla="*/ 5176 h 9953"/>
              <a:gd name="connsiteX31" fmla="*/ 1280 w 9980"/>
              <a:gd name="connsiteY31" fmla="*/ 5124 h 9953"/>
              <a:gd name="connsiteX32" fmla="*/ 1120 w 9980"/>
              <a:gd name="connsiteY32" fmla="*/ 4850 h 9953"/>
              <a:gd name="connsiteX33" fmla="*/ 960 w 9980"/>
              <a:gd name="connsiteY33" fmla="*/ 4356 h 9953"/>
              <a:gd name="connsiteX34" fmla="*/ 1440 w 9980"/>
              <a:gd name="connsiteY34" fmla="*/ 4629 h 9953"/>
              <a:gd name="connsiteX35" fmla="*/ 1260 w 9980"/>
              <a:gd name="connsiteY35" fmla="*/ 4278 h 9953"/>
              <a:gd name="connsiteX36" fmla="*/ 1620 w 9980"/>
              <a:gd name="connsiteY36" fmla="*/ 4278 h 9953"/>
              <a:gd name="connsiteX37" fmla="*/ 1620 w 9980"/>
              <a:gd name="connsiteY37" fmla="*/ 4031 h 9953"/>
              <a:gd name="connsiteX38" fmla="*/ 1260 w 9980"/>
              <a:gd name="connsiteY38" fmla="*/ 3862 h 9953"/>
              <a:gd name="connsiteX39" fmla="*/ 1080 w 9980"/>
              <a:gd name="connsiteY39" fmla="*/ 4096 h 9953"/>
              <a:gd name="connsiteX40" fmla="*/ 760 w 9980"/>
              <a:gd name="connsiteY40" fmla="*/ 4018 h 9953"/>
              <a:gd name="connsiteX41" fmla="*/ 120 w 9980"/>
              <a:gd name="connsiteY41" fmla="*/ 2887 h 9953"/>
              <a:gd name="connsiteX42" fmla="*/ 300 w 9980"/>
              <a:gd name="connsiteY42" fmla="*/ 2081 h 9953"/>
              <a:gd name="connsiteX43" fmla="*/ 0 w 9980"/>
              <a:gd name="connsiteY43" fmla="*/ 1625 h 9953"/>
              <a:gd name="connsiteX44" fmla="*/ 140 w 9980"/>
              <a:gd name="connsiteY44" fmla="*/ 1287 h 9953"/>
              <a:gd name="connsiteX45" fmla="*/ 460 w 9980"/>
              <a:gd name="connsiteY45" fmla="*/ 1209 h 9953"/>
              <a:gd name="connsiteX46" fmla="*/ 760 w 9980"/>
              <a:gd name="connsiteY46" fmla="*/ 689 h 9953"/>
              <a:gd name="connsiteX47" fmla="*/ 760 w 9980"/>
              <a:gd name="connsiteY47" fmla="*/ 0 h 9953"/>
              <a:gd name="connsiteX0" fmla="*/ 762 w 10000"/>
              <a:gd name="connsiteY0" fmla="*/ 0 h 10001"/>
              <a:gd name="connsiteX1" fmla="*/ 5351 w 10000"/>
              <a:gd name="connsiteY1" fmla="*/ 601 h 10001"/>
              <a:gd name="connsiteX2" fmla="*/ 4349 w 10000"/>
              <a:gd name="connsiteY2" fmla="*/ 3541 h 10001"/>
              <a:gd name="connsiteX3" fmla="*/ 9519 w 10000"/>
              <a:gd name="connsiteY3" fmla="*/ 8048 h 10001"/>
              <a:gd name="connsiteX4" fmla="*/ 10000 w 10000"/>
              <a:gd name="connsiteY4" fmla="*/ 8624 h 10001"/>
              <a:gd name="connsiteX5" fmla="*/ 9499 w 10000"/>
              <a:gd name="connsiteY5" fmla="*/ 8898 h 10001"/>
              <a:gd name="connsiteX6" fmla="*/ 9178 w 10000"/>
              <a:gd name="connsiteY6" fmla="*/ 9394 h 10001"/>
              <a:gd name="connsiteX7" fmla="*/ 8878 w 10000"/>
              <a:gd name="connsiteY7" fmla="*/ 9695 h 10001"/>
              <a:gd name="connsiteX8" fmla="*/ 9146 w 10000"/>
              <a:gd name="connsiteY8" fmla="*/ 10001 h 10001"/>
              <a:gd name="connsiteX9" fmla="*/ 8694 w 10000"/>
              <a:gd name="connsiteY9" fmla="*/ 10000 h 10001"/>
              <a:gd name="connsiteX10" fmla="*/ 5631 w 10000"/>
              <a:gd name="connsiteY10" fmla="*/ 9969 h 10001"/>
              <a:gd name="connsiteX11" fmla="*/ 5451 w 10000"/>
              <a:gd name="connsiteY11" fmla="*/ 9381 h 10001"/>
              <a:gd name="connsiteX12" fmla="*/ 4910 w 10000"/>
              <a:gd name="connsiteY12" fmla="*/ 8950 h 10001"/>
              <a:gd name="connsiteX13" fmla="*/ 4529 w 10000"/>
              <a:gd name="connsiteY13" fmla="*/ 8793 h 10001"/>
              <a:gd name="connsiteX14" fmla="*/ 4409 w 10000"/>
              <a:gd name="connsiteY14" fmla="*/ 8493 h 10001"/>
              <a:gd name="connsiteX15" fmla="*/ 4088 w 10000"/>
              <a:gd name="connsiteY15" fmla="*/ 8322 h 10001"/>
              <a:gd name="connsiteX16" fmla="*/ 3768 w 10000"/>
              <a:gd name="connsiteY16" fmla="*/ 8113 h 10001"/>
              <a:gd name="connsiteX17" fmla="*/ 3667 w 10000"/>
              <a:gd name="connsiteY17" fmla="*/ 7878 h 10001"/>
              <a:gd name="connsiteX18" fmla="*/ 3367 w 10000"/>
              <a:gd name="connsiteY18" fmla="*/ 7721 h 10001"/>
              <a:gd name="connsiteX19" fmla="*/ 2906 w 10000"/>
              <a:gd name="connsiteY19" fmla="*/ 7813 h 10001"/>
              <a:gd name="connsiteX20" fmla="*/ 2365 w 10000"/>
              <a:gd name="connsiteY20" fmla="*/ 7682 h 10001"/>
              <a:gd name="connsiteX21" fmla="*/ 2365 w 10000"/>
              <a:gd name="connsiteY21" fmla="*/ 7551 h 10001"/>
              <a:gd name="connsiteX22" fmla="*/ 2345 w 10000"/>
              <a:gd name="connsiteY22" fmla="*/ 7277 h 10001"/>
              <a:gd name="connsiteX23" fmla="*/ 2124 w 10000"/>
              <a:gd name="connsiteY23" fmla="*/ 6977 h 10001"/>
              <a:gd name="connsiteX24" fmla="*/ 2104 w 10000"/>
              <a:gd name="connsiteY24" fmla="*/ 6716 h 10001"/>
              <a:gd name="connsiteX25" fmla="*/ 1864 w 10000"/>
              <a:gd name="connsiteY25" fmla="*/ 6494 h 10001"/>
              <a:gd name="connsiteX26" fmla="*/ 1944 w 10000"/>
              <a:gd name="connsiteY26" fmla="*/ 6298 h 10001"/>
              <a:gd name="connsiteX27" fmla="*/ 1283 w 10000"/>
              <a:gd name="connsiteY27" fmla="*/ 5788 h 10001"/>
              <a:gd name="connsiteX28" fmla="*/ 1283 w 10000"/>
              <a:gd name="connsiteY28" fmla="*/ 5501 h 10001"/>
              <a:gd name="connsiteX29" fmla="*/ 1623 w 10000"/>
              <a:gd name="connsiteY29" fmla="*/ 5383 h 10001"/>
              <a:gd name="connsiteX30" fmla="*/ 1623 w 10000"/>
              <a:gd name="connsiteY30" fmla="*/ 5200 h 10001"/>
              <a:gd name="connsiteX31" fmla="*/ 1283 w 10000"/>
              <a:gd name="connsiteY31" fmla="*/ 5148 h 10001"/>
              <a:gd name="connsiteX32" fmla="*/ 1122 w 10000"/>
              <a:gd name="connsiteY32" fmla="*/ 4873 h 10001"/>
              <a:gd name="connsiteX33" fmla="*/ 962 w 10000"/>
              <a:gd name="connsiteY33" fmla="*/ 4377 h 10001"/>
              <a:gd name="connsiteX34" fmla="*/ 1443 w 10000"/>
              <a:gd name="connsiteY34" fmla="*/ 4651 h 10001"/>
              <a:gd name="connsiteX35" fmla="*/ 1263 w 10000"/>
              <a:gd name="connsiteY35" fmla="*/ 4298 h 10001"/>
              <a:gd name="connsiteX36" fmla="*/ 1623 w 10000"/>
              <a:gd name="connsiteY36" fmla="*/ 4298 h 10001"/>
              <a:gd name="connsiteX37" fmla="*/ 1623 w 10000"/>
              <a:gd name="connsiteY37" fmla="*/ 4050 h 10001"/>
              <a:gd name="connsiteX38" fmla="*/ 1263 w 10000"/>
              <a:gd name="connsiteY38" fmla="*/ 3880 h 10001"/>
              <a:gd name="connsiteX39" fmla="*/ 1082 w 10000"/>
              <a:gd name="connsiteY39" fmla="*/ 4115 h 10001"/>
              <a:gd name="connsiteX40" fmla="*/ 762 w 10000"/>
              <a:gd name="connsiteY40" fmla="*/ 4037 h 10001"/>
              <a:gd name="connsiteX41" fmla="*/ 120 w 10000"/>
              <a:gd name="connsiteY41" fmla="*/ 2901 h 10001"/>
              <a:gd name="connsiteX42" fmla="*/ 301 w 10000"/>
              <a:gd name="connsiteY42" fmla="*/ 2091 h 10001"/>
              <a:gd name="connsiteX43" fmla="*/ 0 w 10000"/>
              <a:gd name="connsiteY43" fmla="*/ 1633 h 10001"/>
              <a:gd name="connsiteX44" fmla="*/ 140 w 10000"/>
              <a:gd name="connsiteY44" fmla="*/ 1293 h 10001"/>
              <a:gd name="connsiteX45" fmla="*/ 461 w 10000"/>
              <a:gd name="connsiteY45" fmla="*/ 1215 h 10001"/>
              <a:gd name="connsiteX46" fmla="*/ 762 w 10000"/>
              <a:gd name="connsiteY46" fmla="*/ 692 h 10001"/>
              <a:gd name="connsiteX47" fmla="*/ 762 w 10000"/>
              <a:gd name="connsiteY47" fmla="*/ 0 h 10001"/>
              <a:gd name="connsiteX0" fmla="*/ 762 w 10000"/>
              <a:gd name="connsiteY0" fmla="*/ 0 h 10001"/>
              <a:gd name="connsiteX1" fmla="*/ 5351 w 10000"/>
              <a:gd name="connsiteY1" fmla="*/ 601 h 10001"/>
              <a:gd name="connsiteX2" fmla="*/ 4349 w 10000"/>
              <a:gd name="connsiteY2" fmla="*/ 3541 h 10001"/>
              <a:gd name="connsiteX3" fmla="*/ 9519 w 10000"/>
              <a:gd name="connsiteY3" fmla="*/ 8048 h 10001"/>
              <a:gd name="connsiteX4" fmla="*/ 10000 w 10000"/>
              <a:gd name="connsiteY4" fmla="*/ 8624 h 10001"/>
              <a:gd name="connsiteX5" fmla="*/ 9499 w 10000"/>
              <a:gd name="connsiteY5" fmla="*/ 8898 h 10001"/>
              <a:gd name="connsiteX6" fmla="*/ 9265 w 10000"/>
              <a:gd name="connsiteY6" fmla="*/ 9360 h 10001"/>
              <a:gd name="connsiteX7" fmla="*/ 8878 w 10000"/>
              <a:gd name="connsiteY7" fmla="*/ 9695 h 10001"/>
              <a:gd name="connsiteX8" fmla="*/ 9146 w 10000"/>
              <a:gd name="connsiteY8" fmla="*/ 10001 h 10001"/>
              <a:gd name="connsiteX9" fmla="*/ 8694 w 10000"/>
              <a:gd name="connsiteY9" fmla="*/ 10000 h 10001"/>
              <a:gd name="connsiteX10" fmla="*/ 5631 w 10000"/>
              <a:gd name="connsiteY10" fmla="*/ 9969 h 10001"/>
              <a:gd name="connsiteX11" fmla="*/ 5451 w 10000"/>
              <a:gd name="connsiteY11" fmla="*/ 9381 h 10001"/>
              <a:gd name="connsiteX12" fmla="*/ 4910 w 10000"/>
              <a:gd name="connsiteY12" fmla="*/ 8950 h 10001"/>
              <a:gd name="connsiteX13" fmla="*/ 4529 w 10000"/>
              <a:gd name="connsiteY13" fmla="*/ 8793 h 10001"/>
              <a:gd name="connsiteX14" fmla="*/ 4409 w 10000"/>
              <a:gd name="connsiteY14" fmla="*/ 8493 h 10001"/>
              <a:gd name="connsiteX15" fmla="*/ 4088 w 10000"/>
              <a:gd name="connsiteY15" fmla="*/ 8322 h 10001"/>
              <a:gd name="connsiteX16" fmla="*/ 3768 w 10000"/>
              <a:gd name="connsiteY16" fmla="*/ 8113 h 10001"/>
              <a:gd name="connsiteX17" fmla="*/ 3667 w 10000"/>
              <a:gd name="connsiteY17" fmla="*/ 7878 h 10001"/>
              <a:gd name="connsiteX18" fmla="*/ 3367 w 10000"/>
              <a:gd name="connsiteY18" fmla="*/ 7721 h 10001"/>
              <a:gd name="connsiteX19" fmla="*/ 2906 w 10000"/>
              <a:gd name="connsiteY19" fmla="*/ 7813 h 10001"/>
              <a:gd name="connsiteX20" fmla="*/ 2365 w 10000"/>
              <a:gd name="connsiteY20" fmla="*/ 7682 h 10001"/>
              <a:gd name="connsiteX21" fmla="*/ 2365 w 10000"/>
              <a:gd name="connsiteY21" fmla="*/ 7551 h 10001"/>
              <a:gd name="connsiteX22" fmla="*/ 2345 w 10000"/>
              <a:gd name="connsiteY22" fmla="*/ 7277 h 10001"/>
              <a:gd name="connsiteX23" fmla="*/ 2124 w 10000"/>
              <a:gd name="connsiteY23" fmla="*/ 6977 h 10001"/>
              <a:gd name="connsiteX24" fmla="*/ 2104 w 10000"/>
              <a:gd name="connsiteY24" fmla="*/ 6716 h 10001"/>
              <a:gd name="connsiteX25" fmla="*/ 1864 w 10000"/>
              <a:gd name="connsiteY25" fmla="*/ 6494 h 10001"/>
              <a:gd name="connsiteX26" fmla="*/ 1944 w 10000"/>
              <a:gd name="connsiteY26" fmla="*/ 6298 h 10001"/>
              <a:gd name="connsiteX27" fmla="*/ 1283 w 10000"/>
              <a:gd name="connsiteY27" fmla="*/ 5788 h 10001"/>
              <a:gd name="connsiteX28" fmla="*/ 1283 w 10000"/>
              <a:gd name="connsiteY28" fmla="*/ 5501 h 10001"/>
              <a:gd name="connsiteX29" fmla="*/ 1623 w 10000"/>
              <a:gd name="connsiteY29" fmla="*/ 5383 h 10001"/>
              <a:gd name="connsiteX30" fmla="*/ 1623 w 10000"/>
              <a:gd name="connsiteY30" fmla="*/ 5200 h 10001"/>
              <a:gd name="connsiteX31" fmla="*/ 1283 w 10000"/>
              <a:gd name="connsiteY31" fmla="*/ 5148 h 10001"/>
              <a:gd name="connsiteX32" fmla="*/ 1122 w 10000"/>
              <a:gd name="connsiteY32" fmla="*/ 4873 h 10001"/>
              <a:gd name="connsiteX33" fmla="*/ 962 w 10000"/>
              <a:gd name="connsiteY33" fmla="*/ 4377 h 10001"/>
              <a:gd name="connsiteX34" fmla="*/ 1443 w 10000"/>
              <a:gd name="connsiteY34" fmla="*/ 4651 h 10001"/>
              <a:gd name="connsiteX35" fmla="*/ 1263 w 10000"/>
              <a:gd name="connsiteY35" fmla="*/ 4298 h 10001"/>
              <a:gd name="connsiteX36" fmla="*/ 1623 w 10000"/>
              <a:gd name="connsiteY36" fmla="*/ 4298 h 10001"/>
              <a:gd name="connsiteX37" fmla="*/ 1623 w 10000"/>
              <a:gd name="connsiteY37" fmla="*/ 4050 h 10001"/>
              <a:gd name="connsiteX38" fmla="*/ 1263 w 10000"/>
              <a:gd name="connsiteY38" fmla="*/ 3880 h 10001"/>
              <a:gd name="connsiteX39" fmla="*/ 1082 w 10000"/>
              <a:gd name="connsiteY39" fmla="*/ 4115 h 10001"/>
              <a:gd name="connsiteX40" fmla="*/ 762 w 10000"/>
              <a:gd name="connsiteY40" fmla="*/ 4037 h 10001"/>
              <a:gd name="connsiteX41" fmla="*/ 120 w 10000"/>
              <a:gd name="connsiteY41" fmla="*/ 2901 h 10001"/>
              <a:gd name="connsiteX42" fmla="*/ 301 w 10000"/>
              <a:gd name="connsiteY42" fmla="*/ 2091 h 10001"/>
              <a:gd name="connsiteX43" fmla="*/ 0 w 10000"/>
              <a:gd name="connsiteY43" fmla="*/ 1633 h 10001"/>
              <a:gd name="connsiteX44" fmla="*/ 140 w 10000"/>
              <a:gd name="connsiteY44" fmla="*/ 1293 h 10001"/>
              <a:gd name="connsiteX45" fmla="*/ 461 w 10000"/>
              <a:gd name="connsiteY45" fmla="*/ 1215 h 10001"/>
              <a:gd name="connsiteX46" fmla="*/ 762 w 10000"/>
              <a:gd name="connsiteY46" fmla="*/ 692 h 10001"/>
              <a:gd name="connsiteX47" fmla="*/ 762 w 10000"/>
              <a:gd name="connsiteY47" fmla="*/ 0 h 10001"/>
              <a:gd name="connsiteX0" fmla="*/ 762 w 10000"/>
              <a:gd name="connsiteY0" fmla="*/ 0 h 10001"/>
              <a:gd name="connsiteX1" fmla="*/ 5351 w 10000"/>
              <a:gd name="connsiteY1" fmla="*/ 601 h 10001"/>
              <a:gd name="connsiteX2" fmla="*/ 4349 w 10000"/>
              <a:gd name="connsiteY2" fmla="*/ 3541 h 10001"/>
              <a:gd name="connsiteX3" fmla="*/ 9519 w 10000"/>
              <a:gd name="connsiteY3" fmla="*/ 8048 h 10001"/>
              <a:gd name="connsiteX4" fmla="*/ 10000 w 10000"/>
              <a:gd name="connsiteY4" fmla="*/ 8635 h 10001"/>
              <a:gd name="connsiteX5" fmla="*/ 9499 w 10000"/>
              <a:gd name="connsiteY5" fmla="*/ 8898 h 10001"/>
              <a:gd name="connsiteX6" fmla="*/ 9265 w 10000"/>
              <a:gd name="connsiteY6" fmla="*/ 9360 h 10001"/>
              <a:gd name="connsiteX7" fmla="*/ 8878 w 10000"/>
              <a:gd name="connsiteY7" fmla="*/ 9695 h 10001"/>
              <a:gd name="connsiteX8" fmla="*/ 9146 w 10000"/>
              <a:gd name="connsiteY8" fmla="*/ 10001 h 10001"/>
              <a:gd name="connsiteX9" fmla="*/ 8694 w 10000"/>
              <a:gd name="connsiteY9" fmla="*/ 10000 h 10001"/>
              <a:gd name="connsiteX10" fmla="*/ 5631 w 10000"/>
              <a:gd name="connsiteY10" fmla="*/ 9969 h 10001"/>
              <a:gd name="connsiteX11" fmla="*/ 5451 w 10000"/>
              <a:gd name="connsiteY11" fmla="*/ 9381 h 10001"/>
              <a:gd name="connsiteX12" fmla="*/ 4910 w 10000"/>
              <a:gd name="connsiteY12" fmla="*/ 8950 h 10001"/>
              <a:gd name="connsiteX13" fmla="*/ 4529 w 10000"/>
              <a:gd name="connsiteY13" fmla="*/ 8793 h 10001"/>
              <a:gd name="connsiteX14" fmla="*/ 4409 w 10000"/>
              <a:gd name="connsiteY14" fmla="*/ 8493 h 10001"/>
              <a:gd name="connsiteX15" fmla="*/ 4088 w 10000"/>
              <a:gd name="connsiteY15" fmla="*/ 8322 h 10001"/>
              <a:gd name="connsiteX16" fmla="*/ 3768 w 10000"/>
              <a:gd name="connsiteY16" fmla="*/ 8113 h 10001"/>
              <a:gd name="connsiteX17" fmla="*/ 3667 w 10000"/>
              <a:gd name="connsiteY17" fmla="*/ 7878 h 10001"/>
              <a:gd name="connsiteX18" fmla="*/ 3367 w 10000"/>
              <a:gd name="connsiteY18" fmla="*/ 7721 h 10001"/>
              <a:gd name="connsiteX19" fmla="*/ 2906 w 10000"/>
              <a:gd name="connsiteY19" fmla="*/ 7813 h 10001"/>
              <a:gd name="connsiteX20" fmla="*/ 2365 w 10000"/>
              <a:gd name="connsiteY20" fmla="*/ 7682 h 10001"/>
              <a:gd name="connsiteX21" fmla="*/ 2365 w 10000"/>
              <a:gd name="connsiteY21" fmla="*/ 7551 h 10001"/>
              <a:gd name="connsiteX22" fmla="*/ 2345 w 10000"/>
              <a:gd name="connsiteY22" fmla="*/ 7277 h 10001"/>
              <a:gd name="connsiteX23" fmla="*/ 2124 w 10000"/>
              <a:gd name="connsiteY23" fmla="*/ 6977 h 10001"/>
              <a:gd name="connsiteX24" fmla="*/ 2104 w 10000"/>
              <a:gd name="connsiteY24" fmla="*/ 6716 h 10001"/>
              <a:gd name="connsiteX25" fmla="*/ 1864 w 10000"/>
              <a:gd name="connsiteY25" fmla="*/ 6494 h 10001"/>
              <a:gd name="connsiteX26" fmla="*/ 1944 w 10000"/>
              <a:gd name="connsiteY26" fmla="*/ 6298 h 10001"/>
              <a:gd name="connsiteX27" fmla="*/ 1283 w 10000"/>
              <a:gd name="connsiteY27" fmla="*/ 5788 h 10001"/>
              <a:gd name="connsiteX28" fmla="*/ 1283 w 10000"/>
              <a:gd name="connsiteY28" fmla="*/ 5501 h 10001"/>
              <a:gd name="connsiteX29" fmla="*/ 1623 w 10000"/>
              <a:gd name="connsiteY29" fmla="*/ 5383 h 10001"/>
              <a:gd name="connsiteX30" fmla="*/ 1623 w 10000"/>
              <a:gd name="connsiteY30" fmla="*/ 5200 h 10001"/>
              <a:gd name="connsiteX31" fmla="*/ 1283 w 10000"/>
              <a:gd name="connsiteY31" fmla="*/ 5148 h 10001"/>
              <a:gd name="connsiteX32" fmla="*/ 1122 w 10000"/>
              <a:gd name="connsiteY32" fmla="*/ 4873 h 10001"/>
              <a:gd name="connsiteX33" fmla="*/ 962 w 10000"/>
              <a:gd name="connsiteY33" fmla="*/ 4377 h 10001"/>
              <a:gd name="connsiteX34" fmla="*/ 1443 w 10000"/>
              <a:gd name="connsiteY34" fmla="*/ 4651 h 10001"/>
              <a:gd name="connsiteX35" fmla="*/ 1263 w 10000"/>
              <a:gd name="connsiteY35" fmla="*/ 4298 h 10001"/>
              <a:gd name="connsiteX36" fmla="*/ 1623 w 10000"/>
              <a:gd name="connsiteY36" fmla="*/ 4298 h 10001"/>
              <a:gd name="connsiteX37" fmla="*/ 1623 w 10000"/>
              <a:gd name="connsiteY37" fmla="*/ 4050 h 10001"/>
              <a:gd name="connsiteX38" fmla="*/ 1263 w 10000"/>
              <a:gd name="connsiteY38" fmla="*/ 3880 h 10001"/>
              <a:gd name="connsiteX39" fmla="*/ 1082 w 10000"/>
              <a:gd name="connsiteY39" fmla="*/ 4115 h 10001"/>
              <a:gd name="connsiteX40" fmla="*/ 762 w 10000"/>
              <a:gd name="connsiteY40" fmla="*/ 4037 h 10001"/>
              <a:gd name="connsiteX41" fmla="*/ 120 w 10000"/>
              <a:gd name="connsiteY41" fmla="*/ 2901 h 10001"/>
              <a:gd name="connsiteX42" fmla="*/ 301 w 10000"/>
              <a:gd name="connsiteY42" fmla="*/ 2091 h 10001"/>
              <a:gd name="connsiteX43" fmla="*/ 0 w 10000"/>
              <a:gd name="connsiteY43" fmla="*/ 1633 h 10001"/>
              <a:gd name="connsiteX44" fmla="*/ 140 w 10000"/>
              <a:gd name="connsiteY44" fmla="*/ 1293 h 10001"/>
              <a:gd name="connsiteX45" fmla="*/ 461 w 10000"/>
              <a:gd name="connsiteY45" fmla="*/ 1215 h 10001"/>
              <a:gd name="connsiteX46" fmla="*/ 762 w 10000"/>
              <a:gd name="connsiteY46" fmla="*/ 692 h 10001"/>
              <a:gd name="connsiteX47" fmla="*/ 762 w 10000"/>
              <a:gd name="connsiteY47" fmla="*/ 0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10001">
                <a:moveTo>
                  <a:pt x="762" y="0"/>
                </a:moveTo>
                <a:lnTo>
                  <a:pt x="5351" y="601"/>
                </a:lnTo>
                <a:lnTo>
                  <a:pt x="4349" y="3541"/>
                </a:lnTo>
                <a:lnTo>
                  <a:pt x="9519" y="8048"/>
                </a:lnTo>
                <a:lnTo>
                  <a:pt x="10000" y="8635"/>
                </a:lnTo>
                <a:lnTo>
                  <a:pt x="9499" y="8898"/>
                </a:lnTo>
                <a:lnTo>
                  <a:pt x="9265" y="9360"/>
                </a:lnTo>
                <a:lnTo>
                  <a:pt x="8878" y="9695"/>
                </a:lnTo>
                <a:lnTo>
                  <a:pt x="9146" y="10001"/>
                </a:lnTo>
                <a:lnTo>
                  <a:pt x="8694" y="10000"/>
                </a:lnTo>
                <a:lnTo>
                  <a:pt x="5631" y="9969"/>
                </a:lnTo>
                <a:lnTo>
                  <a:pt x="5451" y="9381"/>
                </a:lnTo>
                <a:lnTo>
                  <a:pt x="4910" y="8950"/>
                </a:lnTo>
                <a:lnTo>
                  <a:pt x="4529" y="8793"/>
                </a:lnTo>
                <a:lnTo>
                  <a:pt x="4409" y="8493"/>
                </a:lnTo>
                <a:lnTo>
                  <a:pt x="4088" y="8322"/>
                </a:lnTo>
                <a:lnTo>
                  <a:pt x="3768" y="8113"/>
                </a:lnTo>
                <a:cubicBezTo>
                  <a:pt x="3734" y="8035"/>
                  <a:pt x="3700" y="7956"/>
                  <a:pt x="3667" y="7878"/>
                </a:cubicBezTo>
                <a:lnTo>
                  <a:pt x="3367" y="7721"/>
                </a:lnTo>
                <a:lnTo>
                  <a:pt x="2906" y="7813"/>
                </a:lnTo>
                <a:lnTo>
                  <a:pt x="2365" y="7682"/>
                </a:lnTo>
                <a:lnTo>
                  <a:pt x="2365" y="7551"/>
                </a:lnTo>
                <a:cubicBezTo>
                  <a:pt x="2358" y="7460"/>
                  <a:pt x="2352" y="7369"/>
                  <a:pt x="2345" y="7277"/>
                </a:cubicBezTo>
                <a:cubicBezTo>
                  <a:pt x="2272" y="7177"/>
                  <a:pt x="2197" y="7077"/>
                  <a:pt x="2124" y="6977"/>
                </a:cubicBezTo>
                <a:cubicBezTo>
                  <a:pt x="2117" y="6889"/>
                  <a:pt x="2111" y="6803"/>
                  <a:pt x="2104" y="6716"/>
                </a:cubicBezTo>
                <a:lnTo>
                  <a:pt x="1864" y="6494"/>
                </a:lnTo>
                <a:cubicBezTo>
                  <a:pt x="1891" y="6428"/>
                  <a:pt x="1917" y="6363"/>
                  <a:pt x="1944" y="6298"/>
                </a:cubicBezTo>
                <a:lnTo>
                  <a:pt x="1283" y="5788"/>
                </a:lnTo>
                <a:lnTo>
                  <a:pt x="1283" y="5501"/>
                </a:lnTo>
                <a:lnTo>
                  <a:pt x="1623" y="5383"/>
                </a:lnTo>
                <a:lnTo>
                  <a:pt x="1623" y="5200"/>
                </a:lnTo>
                <a:lnTo>
                  <a:pt x="1283" y="5148"/>
                </a:lnTo>
                <a:lnTo>
                  <a:pt x="1122" y="4873"/>
                </a:lnTo>
                <a:cubicBezTo>
                  <a:pt x="1069" y="4707"/>
                  <a:pt x="1015" y="4542"/>
                  <a:pt x="962" y="4377"/>
                </a:cubicBezTo>
                <a:lnTo>
                  <a:pt x="1443" y="4651"/>
                </a:lnTo>
                <a:lnTo>
                  <a:pt x="1263" y="4298"/>
                </a:lnTo>
                <a:lnTo>
                  <a:pt x="1623" y="4298"/>
                </a:lnTo>
                <a:lnTo>
                  <a:pt x="1623" y="4050"/>
                </a:lnTo>
                <a:lnTo>
                  <a:pt x="1263" y="3880"/>
                </a:lnTo>
                <a:lnTo>
                  <a:pt x="1082" y="4115"/>
                </a:lnTo>
                <a:lnTo>
                  <a:pt x="762" y="4037"/>
                </a:lnTo>
                <a:lnTo>
                  <a:pt x="120" y="2901"/>
                </a:lnTo>
                <a:cubicBezTo>
                  <a:pt x="180" y="2631"/>
                  <a:pt x="241" y="2361"/>
                  <a:pt x="301" y="2091"/>
                </a:cubicBezTo>
                <a:lnTo>
                  <a:pt x="0" y="1633"/>
                </a:lnTo>
                <a:cubicBezTo>
                  <a:pt x="47" y="1520"/>
                  <a:pt x="93" y="1406"/>
                  <a:pt x="140" y="1293"/>
                </a:cubicBezTo>
                <a:lnTo>
                  <a:pt x="461" y="1215"/>
                </a:lnTo>
                <a:lnTo>
                  <a:pt x="762" y="692"/>
                </a:lnTo>
                <a:lnTo>
                  <a:pt x="762" y="0"/>
                </a:ln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 dirty="0">
              <a:solidFill>
                <a:prstClr val="white"/>
              </a:solidFill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75" name="Freeform 38"/>
          <p:cNvSpPr>
            <a:spLocks/>
          </p:cNvSpPr>
          <p:nvPr/>
        </p:nvSpPr>
        <p:spPr bwMode="auto">
          <a:xfrm>
            <a:off x="1849438" y="2950998"/>
            <a:ext cx="835025" cy="1322387"/>
          </a:xfrm>
          <a:custGeom>
            <a:avLst/>
            <a:gdLst>
              <a:gd name="connsiteX0" fmla="*/ 1266 w 9974"/>
              <a:gd name="connsiteY0" fmla="*/ 0 h 9982"/>
              <a:gd name="connsiteX1" fmla="*/ 0 w 9974"/>
              <a:gd name="connsiteY1" fmla="*/ 3937 h 9982"/>
              <a:gd name="connsiteX2" fmla="*/ 6781 w 9974"/>
              <a:gd name="connsiteY2" fmla="*/ 9982 h 9982"/>
              <a:gd name="connsiteX3" fmla="*/ 7203 w 9974"/>
              <a:gd name="connsiteY3" fmla="*/ 9719 h 9982"/>
              <a:gd name="connsiteX4" fmla="*/ 7177 w 9974"/>
              <a:gd name="connsiteY4" fmla="*/ 8524 h 9982"/>
              <a:gd name="connsiteX5" fmla="*/ 8021 w 9974"/>
              <a:gd name="connsiteY5" fmla="*/ 8612 h 9982"/>
              <a:gd name="connsiteX6" fmla="*/ 8892 w 9974"/>
              <a:gd name="connsiteY6" fmla="*/ 4956 h 9982"/>
              <a:gd name="connsiteX7" fmla="*/ 9499 w 9974"/>
              <a:gd name="connsiteY7" fmla="*/ 2460 h 9982"/>
              <a:gd name="connsiteX8" fmla="*/ 9657 w 9974"/>
              <a:gd name="connsiteY8" fmla="*/ 1705 h 9982"/>
              <a:gd name="connsiteX9" fmla="*/ 9974 w 9974"/>
              <a:gd name="connsiteY9" fmla="*/ 1139 h 9982"/>
              <a:gd name="connsiteX10" fmla="*/ 5488 w 9974"/>
              <a:gd name="connsiteY10" fmla="*/ 615 h 9982"/>
              <a:gd name="connsiteX11" fmla="*/ 1266 w 9974"/>
              <a:gd name="connsiteY11" fmla="*/ 0 h 9982"/>
              <a:gd name="connsiteX0" fmla="*/ 1269 w 10000"/>
              <a:gd name="connsiteY0" fmla="*/ 0 h 10000"/>
              <a:gd name="connsiteX1" fmla="*/ 0 w 10000"/>
              <a:gd name="connsiteY1" fmla="*/ 3944 h 10000"/>
              <a:gd name="connsiteX2" fmla="*/ 6799 w 10000"/>
              <a:gd name="connsiteY2" fmla="*/ 10000 h 10000"/>
              <a:gd name="connsiteX3" fmla="*/ 7222 w 10000"/>
              <a:gd name="connsiteY3" fmla="*/ 9737 h 10000"/>
              <a:gd name="connsiteX4" fmla="*/ 7196 w 10000"/>
              <a:gd name="connsiteY4" fmla="*/ 8539 h 10000"/>
              <a:gd name="connsiteX5" fmla="*/ 8103 w 10000"/>
              <a:gd name="connsiteY5" fmla="*/ 8771 h 10000"/>
              <a:gd name="connsiteX6" fmla="*/ 8915 w 10000"/>
              <a:gd name="connsiteY6" fmla="*/ 4965 h 10000"/>
              <a:gd name="connsiteX7" fmla="*/ 9524 w 10000"/>
              <a:gd name="connsiteY7" fmla="*/ 2464 h 10000"/>
              <a:gd name="connsiteX8" fmla="*/ 9682 w 10000"/>
              <a:gd name="connsiteY8" fmla="*/ 1708 h 10000"/>
              <a:gd name="connsiteX9" fmla="*/ 10000 w 10000"/>
              <a:gd name="connsiteY9" fmla="*/ 1141 h 10000"/>
              <a:gd name="connsiteX10" fmla="*/ 5502 w 10000"/>
              <a:gd name="connsiteY10" fmla="*/ 616 h 10000"/>
              <a:gd name="connsiteX11" fmla="*/ 1269 w 10000"/>
              <a:gd name="connsiteY11" fmla="*/ 0 h 10000"/>
              <a:gd name="connsiteX0" fmla="*/ 1269 w 10000"/>
              <a:gd name="connsiteY0" fmla="*/ 0 h 10000"/>
              <a:gd name="connsiteX1" fmla="*/ 0 w 10000"/>
              <a:gd name="connsiteY1" fmla="*/ 3944 h 10000"/>
              <a:gd name="connsiteX2" fmla="*/ 6799 w 10000"/>
              <a:gd name="connsiteY2" fmla="*/ 10000 h 10000"/>
              <a:gd name="connsiteX3" fmla="*/ 7222 w 10000"/>
              <a:gd name="connsiteY3" fmla="*/ 9737 h 10000"/>
              <a:gd name="connsiteX4" fmla="*/ 7196 w 10000"/>
              <a:gd name="connsiteY4" fmla="*/ 8600 h 10000"/>
              <a:gd name="connsiteX5" fmla="*/ 8103 w 10000"/>
              <a:gd name="connsiteY5" fmla="*/ 8771 h 10000"/>
              <a:gd name="connsiteX6" fmla="*/ 8915 w 10000"/>
              <a:gd name="connsiteY6" fmla="*/ 4965 h 10000"/>
              <a:gd name="connsiteX7" fmla="*/ 9524 w 10000"/>
              <a:gd name="connsiteY7" fmla="*/ 2464 h 10000"/>
              <a:gd name="connsiteX8" fmla="*/ 9682 w 10000"/>
              <a:gd name="connsiteY8" fmla="*/ 1708 h 10000"/>
              <a:gd name="connsiteX9" fmla="*/ 10000 w 10000"/>
              <a:gd name="connsiteY9" fmla="*/ 1141 h 10000"/>
              <a:gd name="connsiteX10" fmla="*/ 5502 w 10000"/>
              <a:gd name="connsiteY10" fmla="*/ 616 h 10000"/>
              <a:gd name="connsiteX11" fmla="*/ 1269 w 10000"/>
              <a:gd name="connsiteY11" fmla="*/ 0 h 10000"/>
              <a:gd name="connsiteX0" fmla="*/ 1269 w 10000"/>
              <a:gd name="connsiteY0" fmla="*/ 0 h 10123"/>
              <a:gd name="connsiteX1" fmla="*/ 0 w 10000"/>
              <a:gd name="connsiteY1" fmla="*/ 3944 h 10123"/>
              <a:gd name="connsiteX2" fmla="*/ 6860 w 10000"/>
              <a:gd name="connsiteY2" fmla="*/ 10123 h 10123"/>
              <a:gd name="connsiteX3" fmla="*/ 7222 w 10000"/>
              <a:gd name="connsiteY3" fmla="*/ 9737 h 10123"/>
              <a:gd name="connsiteX4" fmla="*/ 7196 w 10000"/>
              <a:gd name="connsiteY4" fmla="*/ 8600 h 10123"/>
              <a:gd name="connsiteX5" fmla="*/ 8103 w 10000"/>
              <a:gd name="connsiteY5" fmla="*/ 8771 h 10123"/>
              <a:gd name="connsiteX6" fmla="*/ 8915 w 10000"/>
              <a:gd name="connsiteY6" fmla="*/ 4965 h 10123"/>
              <a:gd name="connsiteX7" fmla="*/ 9524 w 10000"/>
              <a:gd name="connsiteY7" fmla="*/ 2464 h 10123"/>
              <a:gd name="connsiteX8" fmla="*/ 9682 w 10000"/>
              <a:gd name="connsiteY8" fmla="*/ 1708 h 10123"/>
              <a:gd name="connsiteX9" fmla="*/ 10000 w 10000"/>
              <a:gd name="connsiteY9" fmla="*/ 1141 h 10123"/>
              <a:gd name="connsiteX10" fmla="*/ 5502 w 10000"/>
              <a:gd name="connsiteY10" fmla="*/ 616 h 10123"/>
              <a:gd name="connsiteX11" fmla="*/ 1269 w 10000"/>
              <a:gd name="connsiteY11" fmla="*/ 0 h 10123"/>
              <a:gd name="connsiteX0" fmla="*/ 1269 w 10000"/>
              <a:gd name="connsiteY0" fmla="*/ 0 h 10123"/>
              <a:gd name="connsiteX1" fmla="*/ 0 w 10000"/>
              <a:gd name="connsiteY1" fmla="*/ 3944 h 10123"/>
              <a:gd name="connsiteX2" fmla="*/ 6860 w 10000"/>
              <a:gd name="connsiteY2" fmla="*/ 10123 h 10123"/>
              <a:gd name="connsiteX3" fmla="*/ 7222 w 10000"/>
              <a:gd name="connsiteY3" fmla="*/ 9880 h 10123"/>
              <a:gd name="connsiteX4" fmla="*/ 7196 w 10000"/>
              <a:gd name="connsiteY4" fmla="*/ 8600 h 10123"/>
              <a:gd name="connsiteX5" fmla="*/ 8103 w 10000"/>
              <a:gd name="connsiteY5" fmla="*/ 8771 h 10123"/>
              <a:gd name="connsiteX6" fmla="*/ 8915 w 10000"/>
              <a:gd name="connsiteY6" fmla="*/ 4965 h 10123"/>
              <a:gd name="connsiteX7" fmla="*/ 9524 w 10000"/>
              <a:gd name="connsiteY7" fmla="*/ 2464 h 10123"/>
              <a:gd name="connsiteX8" fmla="*/ 9682 w 10000"/>
              <a:gd name="connsiteY8" fmla="*/ 1708 h 10123"/>
              <a:gd name="connsiteX9" fmla="*/ 10000 w 10000"/>
              <a:gd name="connsiteY9" fmla="*/ 1141 h 10123"/>
              <a:gd name="connsiteX10" fmla="*/ 5502 w 10000"/>
              <a:gd name="connsiteY10" fmla="*/ 616 h 10123"/>
              <a:gd name="connsiteX11" fmla="*/ 1269 w 10000"/>
              <a:gd name="connsiteY11" fmla="*/ 0 h 10123"/>
              <a:gd name="connsiteX0" fmla="*/ 1269 w 9847"/>
              <a:gd name="connsiteY0" fmla="*/ 0 h 10123"/>
              <a:gd name="connsiteX1" fmla="*/ 0 w 9847"/>
              <a:gd name="connsiteY1" fmla="*/ 3944 h 10123"/>
              <a:gd name="connsiteX2" fmla="*/ 6860 w 9847"/>
              <a:gd name="connsiteY2" fmla="*/ 10123 h 10123"/>
              <a:gd name="connsiteX3" fmla="*/ 7222 w 9847"/>
              <a:gd name="connsiteY3" fmla="*/ 9880 h 10123"/>
              <a:gd name="connsiteX4" fmla="*/ 7196 w 9847"/>
              <a:gd name="connsiteY4" fmla="*/ 8600 h 10123"/>
              <a:gd name="connsiteX5" fmla="*/ 8103 w 9847"/>
              <a:gd name="connsiteY5" fmla="*/ 8771 h 10123"/>
              <a:gd name="connsiteX6" fmla="*/ 8915 w 9847"/>
              <a:gd name="connsiteY6" fmla="*/ 4965 h 10123"/>
              <a:gd name="connsiteX7" fmla="*/ 9524 w 9847"/>
              <a:gd name="connsiteY7" fmla="*/ 2464 h 10123"/>
              <a:gd name="connsiteX8" fmla="*/ 9682 w 9847"/>
              <a:gd name="connsiteY8" fmla="*/ 1708 h 10123"/>
              <a:gd name="connsiteX9" fmla="*/ 9847 w 9847"/>
              <a:gd name="connsiteY9" fmla="*/ 1121 h 10123"/>
              <a:gd name="connsiteX10" fmla="*/ 5502 w 9847"/>
              <a:gd name="connsiteY10" fmla="*/ 616 h 10123"/>
              <a:gd name="connsiteX11" fmla="*/ 1269 w 9847"/>
              <a:gd name="connsiteY11" fmla="*/ 0 h 10123"/>
              <a:gd name="connsiteX0" fmla="*/ 1289 w 10000"/>
              <a:gd name="connsiteY0" fmla="*/ 0 h 10000"/>
              <a:gd name="connsiteX1" fmla="*/ 0 w 10000"/>
              <a:gd name="connsiteY1" fmla="*/ 3896 h 10000"/>
              <a:gd name="connsiteX2" fmla="*/ 6967 w 10000"/>
              <a:gd name="connsiteY2" fmla="*/ 10000 h 10000"/>
              <a:gd name="connsiteX3" fmla="*/ 7334 w 10000"/>
              <a:gd name="connsiteY3" fmla="*/ 9760 h 10000"/>
              <a:gd name="connsiteX4" fmla="*/ 7308 w 10000"/>
              <a:gd name="connsiteY4" fmla="*/ 8496 h 10000"/>
              <a:gd name="connsiteX5" fmla="*/ 8229 w 10000"/>
              <a:gd name="connsiteY5" fmla="*/ 8664 h 10000"/>
              <a:gd name="connsiteX6" fmla="*/ 9054 w 10000"/>
              <a:gd name="connsiteY6" fmla="*/ 4905 h 10000"/>
              <a:gd name="connsiteX7" fmla="*/ 9672 w 10000"/>
              <a:gd name="connsiteY7" fmla="*/ 2434 h 10000"/>
              <a:gd name="connsiteX8" fmla="*/ 9863 w 10000"/>
              <a:gd name="connsiteY8" fmla="*/ 1687 h 10000"/>
              <a:gd name="connsiteX9" fmla="*/ 10000 w 10000"/>
              <a:gd name="connsiteY9" fmla="*/ 1107 h 10000"/>
              <a:gd name="connsiteX10" fmla="*/ 5587 w 10000"/>
              <a:gd name="connsiteY10" fmla="*/ 609 h 10000"/>
              <a:gd name="connsiteX11" fmla="*/ 1289 w 10000"/>
              <a:gd name="connsiteY11" fmla="*/ 0 h 10000"/>
              <a:gd name="connsiteX0" fmla="*/ 1289 w 10000"/>
              <a:gd name="connsiteY0" fmla="*/ 0 h 10000"/>
              <a:gd name="connsiteX1" fmla="*/ 0 w 10000"/>
              <a:gd name="connsiteY1" fmla="*/ 3896 h 10000"/>
              <a:gd name="connsiteX2" fmla="*/ 6967 w 10000"/>
              <a:gd name="connsiteY2" fmla="*/ 10000 h 10000"/>
              <a:gd name="connsiteX3" fmla="*/ 7334 w 10000"/>
              <a:gd name="connsiteY3" fmla="*/ 9760 h 10000"/>
              <a:gd name="connsiteX4" fmla="*/ 7308 w 10000"/>
              <a:gd name="connsiteY4" fmla="*/ 8496 h 10000"/>
              <a:gd name="connsiteX5" fmla="*/ 8229 w 10000"/>
              <a:gd name="connsiteY5" fmla="*/ 8664 h 10000"/>
              <a:gd name="connsiteX6" fmla="*/ 9672 w 10000"/>
              <a:gd name="connsiteY6" fmla="*/ 2434 h 10000"/>
              <a:gd name="connsiteX7" fmla="*/ 9863 w 10000"/>
              <a:gd name="connsiteY7" fmla="*/ 1687 h 10000"/>
              <a:gd name="connsiteX8" fmla="*/ 10000 w 10000"/>
              <a:gd name="connsiteY8" fmla="*/ 1107 h 10000"/>
              <a:gd name="connsiteX9" fmla="*/ 5587 w 10000"/>
              <a:gd name="connsiteY9" fmla="*/ 609 h 10000"/>
              <a:gd name="connsiteX10" fmla="*/ 1289 w 10000"/>
              <a:gd name="connsiteY10" fmla="*/ 0 h 10000"/>
              <a:gd name="connsiteX0" fmla="*/ 1289 w 10000"/>
              <a:gd name="connsiteY0" fmla="*/ 0 h 10000"/>
              <a:gd name="connsiteX1" fmla="*/ 0 w 10000"/>
              <a:gd name="connsiteY1" fmla="*/ 3896 h 10000"/>
              <a:gd name="connsiteX2" fmla="*/ 6967 w 10000"/>
              <a:gd name="connsiteY2" fmla="*/ 10000 h 10000"/>
              <a:gd name="connsiteX3" fmla="*/ 7334 w 10000"/>
              <a:gd name="connsiteY3" fmla="*/ 9760 h 10000"/>
              <a:gd name="connsiteX4" fmla="*/ 7308 w 10000"/>
              <a:gd name="connsiteY4" fmla="*/ 8496 h 10000"/>
              <a:gd name="connsiteX5" fmla="*/ 8229 w 10000"/>
              <a:gd name="connsiteY5" fmla="*/ 8664 h 10000"/>
              <a:gd name="connsiteX6" fmla="*/ 9863 w 10000"/>
              <a:gd name="connsiteY6" fmla="*/ 1687 h 10000"/>
              <a:gd name="connsiteX7" fmla="*/ 10000 w 10000"/>
              <a:gd name="connsiteY7" fmla="*/ 1107 h 10000"/>
              <a:gd name="connsiteX8" fmla="*/ 5587 w 10000"/>
              <a:gd name="connsiteY8" fmla="*/ 609 h 10000"/>
              <a:gd name="connsiteX9" fmla="*/ 1289 w 10000"/>
              <a:gd name="connsiteY9" fmla="*/ 0 h 10000"/>
              <a:gd name="connsiteX0" fmla="*/ 1289 w 10000"/>
              <a:gd name="connsiteY0" fmla="*/ 0 h 10000"/>
              <a:gd name="connsiteX1" fmla="*/ 0 w 10000"/>
              <a:gd name="connsiteY1" fmla="*/ 3896 h 10000"/>
              <a:gd name="connsiteX2" fmla="*/ 6967 w 10000"/>
              <a:gd name="connsiteY2" fmla="*/ 10000 h 10000"/>
              <a:gd name="connsiteX3" fmla="*/ 7334 w 10000"/>
              <a:gd name="connsiteY3" fmla="*/ 9760 h 10000"/>
              <a:gd name="connsiteX4" fmla="*/ 7308 w 10000"/>
              <a:gd name="connsiteY4" fmla="*/ 8496 h 10000"/>
              <a:gd name="connsiteX5" fmla="*/ 8229 w 10000"/>
              <a:gd name="connsiteY5" fmla="*/ 8664 h 10000"/>
              <a:gd name="connsiteX6" fmla="*/ 10000 w 10000"/>
              <a:gd name="connsiteY6" fmla="*/ 1107 h 10000"/>
              <a:gd name="connsiteX7" fmla="*/ 5587 w 10000"/>
              <a:gd name="connsiteY7" fmla="*/ 609 h 10000"/>
              <a:gd name="connsiteX8" fmla="*/ 1289 w 10000"/>
              <a:gd name="connsiteY8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1289" y="0"/>
                </a:moveTo>
                <a:lnTo>
                  <a:pt x="0" y="3896"/>
                </a:lnTo>
                <a:lnTo>
                  <a:pt x="6967" y="10000"/>
                </a:lnTo>
                <a:lnTo>
                  <a:pt x="7334" y="9760"/>
                </a:lnTo>
                <a:cubicBezTo>
                  <a:pt x="7325" y="9366"/>
                  <a:pt x="7317" y="8890"/>
                  <a:pt x="7308" y="8496"/>
                </a:cubicBezTo>
                <a:lnTo>
                  <a:pt x="8229" y="8664"/>
                </a:lnTo>
                <a:lnTo>
                  <a:pt x="10000" y="1107"/>
                </a:lnTo>
                <a:lnTo>
                  <a:pt x="5587" y="609"/>
                </a:lnTo>
                <a:lnTo>
                  <a:pt x="1289" y="0"/>
                </a:ln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76" name="Freeform 39"/>
          <p:cNvSpPr>
            <a:spLocks/>
          </p:cNvSpPr>
          <p:nvPr/>
        </p:nvSpPr>
        <p:spPr bwMode="auto">
          <a:xfrm>
            <a:off x="2595563" y="1900073"/>
            <a:ext cx="1328737" cy="850900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124" y="15"/>
              </a:cxn>
              <a:cxn ang="0">
                <a:pos x="195" y="24"/>
              </a:cxn>
              <a:cxn ang="0">
                <a:pos x="288" y="34"/>
              </a:cxn>
              <a:cxn ang="0">
                <a:pos x="373" y="42"/>
              </a:cxn>
              <a:cxn ang="0">
                <a:pos x="521" y="53"/>
              </a:cxn>
              <a:cxn ang="0">
                <a:pos x="591" y="58"/>
              </a:cxn>
              <a:cxn ang="0">
                <a:pos x="588" y="358"/>
              </a:cxn>
              <a:cxn ang="0">
                <a:pos x="226" y="327"/>
              </a:cxn>
              <a:cxn ang="0">
                <a:pos x="218" y="368"/>
              </a:cxn>
              <a:cxn ang="0">
                <a:pos x="204" y="348"/>
              </a:cxn>
              <a:cxn ang="0">
                <a:pos x="171" y="352"/>
              </a:cxn>
              <a:cxn ang="0">
                <a:pos x="123" y="359"/>
              </a:cxn>
              <a:cxn ang="0">
                <a:pos x="115" y="307"/>
              </a:cxn>
              <a:cxn ang="0">
                <a:pos x="59" y="265"/>
              </a:cxn>
              <a:cxn ang="0">
                <a:pos x="68" y="226"/>
              </a:cxn>
              <a:cxn ang="0">
                <a:pos x="73" y="194"/>
              </a:cxn>
              <a:cxn ang="0">
                <a:pos x="0" y="91"/>
              </a:cxn>
              <a:cxn ang="0">
                <a:pos x="9" y="0"/>
              </a:cxn>
            </a:cxnLst>
            <a:rect l="0" t="0" r="r" b="b"/>
            <a:pathLst>
              <a:path w="592" h="369">
                <a:moveTo>
                  <a:pt x="9" y="0"/>
                </a:moveTo>
                <a:lnTo>
                  <a:pt x="124" y="15"/>
                </a:lnTo>
                <a:lnTo>
                  <a:pt x="195" y="24"/>
                </a:lnTo>
                <a:lnTo>
                  <a:pt x="288" y="34"/>
                </a:lnTo>
                <a:lnTo>
                  <a:pt x="373" y="42"/>
                </a:lnTo>
                <a:lnTo>
                  <a:pt x="521" y="53"/>
                </a:lnTo>
                <a:lnTo>
                  <a:pt x="591" y="58"/>
                </a:lnTo>
                <a:lnTo>
                  <a:pt x="588" y="358"/>
                </a:lnTo>
                <a:lnTo>
                  <a:pt x="226" y="327"/>
                </a:lnTo>
                <a:lnTo>
                  <a:pt x="218" y="368"/>
                </a:lnTo>
                <a:lnTo>
                  <a:pt x="204" y="348"/>
                </a:lnTo>
                <a:lnTo>
                  <a:pt x="171" y="352"/>
                </a:lnTo>
                <a:lnTo>
                  <a:pt x="123" y="359"/>
                </a:lnTo>
                <a:lnTo>
                  <a:pt x="115" y="307"/>
                </a:lnTo>
                <a:lnTo>
                  <a:pt x="59" y="265"/>
                </a:lnTo>
                <a:lnTo>
                  <a:pt x="68" y="226"/>
                </a:lnTo>
                <a:lnTo>
                  <a:pt x="73" y="194"/>
                </a:lnTo>
                <a:lnTo>
                  <a:pt x="0" y="91"/>
                </a:lnTo>
                <a:lnTo>
                  <a:pt x="9" y="0"/>
                </a:ln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77" name="Freeform 40"/>
          <p:cNvSpPr>
            <a:spLocks/>
          </p:cNvSpPr>
          <p:nvPr/>
        </p:nvSpPr>
        <p:spPr bwMode="auto">
          <a:xfrm>
            <a:off x="3181350" y="3341523"/>
            <a:ext cx="947738" cy="722312"/>
          </a:xfrm>
          <a:custGeom>
            <a:avLst/>
            <a:gdLst>
              <a:gd name="connsiteX0" fmla="*/ 825 w 9976"/>
              <a:gd name="connsiteY0" fmla="*/ 0 h 9968"/>
              <a:gd name="connsiteX1" fmla="*/ 330 w 9976"/>
              <a:gd name="connsiteY1" fmla="*/ 6000 h 9968"/>
              <a:gd name="connsiteX2" fmla="*/ 0 w 9976"/>
              <a:gd name="connsiteY2" fmla="*/ 9397 h 9968"/>
              <a:gd name="connsiteX3" fmla="*/ 4976 w 9976"/>
              <a:gd name="connsiteY3" fmla="*/ 9746 h 9968"/>
              <a:gd name="connsiteX4" fmla="*/ 9741 w 9976"/>
              <a:gd name="connsiteY4" fmla="*/ 9968 h 9968"/>
              <a:gd name="connsiteX5" fmla="*/ 9882 w 9976"/>
              <a:gd name="connsiteY5" fmla="*/ 5302 h 9968"/>
              <a:gd name="connsiteX6" fmla="*/ 9976 w 9976"/>
              <a:gd name="connsiteY6" fmla="*/ 730 h 9968"/>
              <a:gd name="connsiteX7" fmla="*/ 7241 w 9976"/>
              <a:gd name="connsiteY7" fmla="*/ 667 h 9968"/>
              <a:gd name="connsiteX8" fmla="*/ 887 w 9976"/>
              <a:gd name="connsiteY8" fmla="*/ 276 h 9968"/>
              <a:gd name="connsiteX0" fmla="*/ 827 w 10000"/>
              <a:gd name="connsiteY0" fmla="*/ 0 h 10000"/>
              <a:gd name="connsiteX1" fmla="*/ 331 w 10000"/>
              <a:gd name="connsiteY1" fmla="*/ 6019 h 10000"/>
              <a:gd name="connsiteX2" fmla="*/ 0 w 10000"/>
              <a:gd name="connsiteY2" fmla="*/ 9427 h 10000"/>
              <a:gd name="connsiteX3" fmla="*/ 4988 w 10000"/>
              <a:gd name="connsiteY3" fmla="*/ 9777 h 10000"/>
              <a:gd name="connsiteX4" fmla="*/ 9764 w 10000"/>
              <a:gd name="connsiteY4" fmla="*/ 10000 h 10000"/>
              <a:gd name="connsiteX5" fmla="*/ 9906 w 10000"/>
              <a:gd name="connsiteY5" fmla="*/ 5319 h 10000"/>
              <a:gd name="connsiteX6" fmla="*/ 10000 w 10000"/>
              <a:gd name="connsiteY6" fmla="*/ 732 h 10000"/>
              <a:gd name="connsiteX7" fmla="*/ 7402 w 10000"/>
              <a:gd name="connsiteY7" fmla="*/ 946 h 10000"/>
              <a:gd name="connsiteX8" fmla="*/ 889 w 10000"/>
              <a:gd name="connsiteY8" fmla="*/ 277 h 10000"/>
              <a:gd name="connsiteX0" fmla="*/ 827 w 10021"/>
              <a:gd name="connsiteY0" fmla="*/ 0 h 10000"/>
              <a:gd name="connsiteX1" fmla="*/ 331 w 10021"/>
              <a:gd name="connsiteY1" fmla="*/ 6019 h 10000"/>
              <a:gd name="connsiteX2" fmla="*/ 0 w 10021"/>
              <a:gd name="connsiteY2" fmla="*/ 9427 h 10000"/>
              <a:gd name="connsiteX3" fmla="*/ 4988 w 10021"/>
              <a:gd name="connsiteY3" fmla="*/ 9777 h 10000"/>
              <a:gd name="connsiteX4" fmla="*/ 9764 w 10021"/>
              <a:gd name="connsiteY4" fmla="*/ 10000 h 10000"/>
              <a:gd name="connsiteX5" fmla="*/ 9906 w 10021"/>
              <a:gd name="connsiteY5" fmla="*/ 5319 h 10000"/>
              <a:gd name="connsiteX6" fmla="*/ 10021 w 10021"/>
              <a:gd name="connsiteY6" fmla="*/ 1065 h 10000"/>
              <a:gd name="connsiteX7" fmla="*/ 7402 w 10021"/>
              <a:gd name="connsiteY7" fmla="*/ 946 h 10000"/>
              <a:gd name="connsiteX8" fmla="*/ 889 w 10021"/>
              <a:gd name="connsiteY8" fmla="*/ 27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21" h="10000">
                <a:moveTo>
                  <a:pt x="827" y="0"/>
                </a:moveTo>
                <a:cubicBezTo>
                  <a:pt x="662" y="2006"/>
                  <a:pt x="496" y="4013"/>
                  <a:pt x="331" y="6019"/>
                </a:cubicBezTo>
                <a:cubicBezTo>
                  <a:pt x="221" y="7155"/>
                  <a:pt x="110" y="8291"/>
                  <a:pt x="0" y="9427"/>
                </a:cubicBezTo>
                <a:lnTo>
                  <a:pt x="4988" y="9777"/>
                </a:lnTo>
                <a:lnTo>
                  <a:pt x="9764" y="10000"/>
                </a:lnTo>
                <a:cubicBezTo>
                  <a:pt x="9811" y="8440"/>
                  <a:pt x="9859" y="6879"/>
                  <a:pt x="9906" y="5319"/>
                </a:cubicBezTo>
                <a:cubicBezTo>
                  <a:pt x="9937" y="3790"/>
                  <a:pt x="9990" y="2594"/>
                  <a:pt x="10021" y="1065"/>
                </a:cubicBezTo>
                <a:lnTo>
                  <a:pt x="7402" y="946"/>
                </a:lnTo>
                <a:lnTo>
                  <a:pt x="889" y="277"/>
                </a:ln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78" name="Freeform 42"/>
          <p:cNvSpPr>
            <a:spLocks/>
          </p:cNvSpPr>
          <p:nvPr/>
        </p:nvSpPr>
        <p:spPr bwMode="auto">
          <a:xfrm>
            <a:off x="3078163" y="4024148"/>
            <a:ext cx="917575" cy="939800"/>
          </a:xfrm>
          <a:custGeom>
            <a:avLst/>
            <a:gdLst>
              <a:gd name="connsiteX0" fmla="*/ 1201 w 9975"/>
              <a:gd name="connsiteY0" fmla="*/ 151 h 10126"/>
              <a:gd name="connsiteX1" fmla="*/ 9975 w 9975"/>
              <a:gd name="connsiteY1" fmla="*/ 548 h 10126"/>
              <a:gd name="connsiteX2" fmla="*/ 9559 w 9975"/>
              <a:gd name="connsiteY2" fmla="*/ 9407 h 10126"/>
              <a:gd name="connsiteX3" fmla="*/ 6691 w 9975"/>
              <a:gd name="connsiteY3" fmla="*/ 9233 h 10126"/>
              <a:gd name="connsiteX4" fmla="*/ 4044 w 9975"/>
              <a:gd name="connsiteY4" fmla="*/ 9158 h 10126"/>
              <a:gd name="connsiteX5" fmla="*/ 4044 w 9975"/>
              <a:gd name="connsiteY5" fmla="*/ 9506 h 10126"/>
              <a:gd name="connsiteX6" fmla="*/ 1814 w 9975"/>
              <a:gd name="connsiteY6" fmla="*/ 9506 h 10126"/>
              <a:gd name="connsiteX7" fmla="*/ 1691 w 9975"/>
              <a:gd name="connsiteY7" fmla="*/ 10126 h 10126"/>
              <a:gd name="connsiteX8" fmla="*/ 0 w 9975"/>
              <a:gd name="connsiteY8" fmla="*/ 9928 h 10126"/>
              <a:gd name="connsiteX9" fmla="*/ 956 w 9975"/>
              <a:gd name="connsiteY9" fmla="*/ 2459 h 10126"/>
              <a:gd name="connsiteX10" fmla="*/ 1244 w 9975"/>
              <a:gd name="connsiteY10" fmla="*/ 0 h 10126"/>
              <a:gd name="connsiteX0" fmla="*/ 1204 w 10021"/>
              <a:gd name="connsiteY0" fmla="*/ 149 h 10000"/>
              <a:gd name="connsiteX1" fmla="*/ 10021 w 10021"/>
              <a:gd name="connsiteY1" fmla="*/ 392 h 10000"/>
              <a:gd name="connsiteX2" fmla="*/ 9583 w 10021"/>
              <a:gd name="connsiteY2" fmla="*/ 9290 h 10000"/>
              <a:gd name="connsiteX3" fmla="*/ 6708 w 10021"/>
              <a:gd name="connsiteY3" fmla="*/ 9118 h 10000"/>
              <a:gd name="connsiteX4" fmla="*/ 4054 w 10021"/>
              <a:gd name="connsiteY4" fmla="*/ 9044 h 10000"/>
              <a:gd name="connsiteX5" fmla="*/ 4054 w 10021"/>
              <a:gd name="connsiteY5" fmla="*/ 9388 h 10000"/>
              <a:gd name="connsiteX6" fmla="*/ 1819 w 10021"/>
              <a:gd name="connsiteY6" fmla="*/ 9388 h 10000"/>
              <a:gd name="connsiteX7" fmla="*/ 1695 w 10021"/>
              <a:gd name="connsiteY7" fmla="*/ 10000 h 10000"/>
              <a:gd name="connsiteX8" fmla="*/ 0 w 10021"/>
              <a:gd name="connsiteY8" fmla="*/ 9804 h 10000"/>
              <a:gd name="connsiteX9" fmla="*/ 958 w 10021"/>
              <a:gd name="connsiteY9" fmla="*/ 2428 h 10000"/>
              <a:gd name="connsiteX10" fmla="*/ 1247 w 10021"/>
              <a:gd name="connsiteY10" fmla="*/ 0 h 10000"/>
              <a:gd name="connsiteX0" fmla="*/ 1225 w 10021"/>
              <a:gd name="connsiteY0" fmla="*/ 0 h 10000"/>
              <a:gd name="connsiteX1" fmla="*/ 10021 w 10021"/>
              <a:gd name="connsiteY1" fmla="*/ 392 h 10000"/>
              <a:gd name="connsiteX2" fmla="*/ 9583 w 10021"/>
              <a:gd name="connsiteY2" fmla="*/ 9290 h 10000"/>
              <a:gd name="connsiteX3" fmla="*/ 6708 w 10021"/>
              <a:gd name="connsiteY3" fmla="*/ 9118 h 10000"/>
              <a:gd name="connsiteX4" fmla="*/ 4054 w 10021"/>
              <a:gd name="connsiteY4" fmla="*/ 9044 h 10000"/>
              <a:gd name="connsiteX5" fmla="*/ 4054 w 10021"/>
              <a:gd name="connsiteY5" fmla="*/ 9388 h 10000"/>
              <a:gd name="connsiteX6" fmla="*/ 1819 w 10021"/>
              <a:gd name="connsiteY6" fmla="*/ 9388 h 10000"/>
              <a:gd name="connsiteX7" fmla="*/ 1695 w 10021"/>
              <a:gd name="connsiteY7" fmla="*/ 10000 h 10000"/>
              <a:gd name="connsiteX8" fmla="*/ 0 w 10021"/>
              <a:gd name="connsiteY8" fmla="*/ 9804 h 10000"/>
              <a:gd name="connsiteX9" fmla="*/ 958 w 10021"/>
              <a:gd name="connsiteY9" fmla="*/ 2428 h 10000"/>
              <a:gd name="connsiteX10" fmla="*/ 1247 w 10021"/>
              <a:gd name="connsiteY10" fmla="*/ 0 h 10000"/>
              <a:gd name="connsiteX0" fmla="*/ 1225 w 10021"/>
              <a:gd name="connsiteY0" fmla="*/ 0 h 10000"/>
              <a:gd name="connsiteX1" fmla="*/ 10021 w 10021"/>
              <a:gd name="connsiteY1" fmla="*/ 392 h 10000"/>
              <a:gd name="connsiteX2" fmla="*/ 9583 w 10021"/>
              <a:gd name="connsiteY2" fmla="*/ 9290 h 10000"/>
              <a:gd name="connsiteX3" fmla="*/ 6708 w 10021"/>
              <a:gd name="connsiteY3" fmla="*/ 9118 h 10000"/>
              <a:gd name="connsiteX4" fmla="*/ 4054 w 10021"/>
              <a:gd name="connsiteY4" fmla="*/ 9044 h 10000"/>
              <a:gd name="connsiteX5" fmla="*/ 4054 w 10021"/>
              <a:gd name="connsiteY5" fmla="*/ 9388 h 10000"/>
              <a:gd name="connsiteX6" fmla="*/ 1819 w 10021"/>
              <a:gd name="connsiteY6" fmla="*/ 9388 h 10000"/>
              <a:gd name="connsiteX7" fmla="*/ 1695 w 10021"/>
              <a:gd name="connsiteY7" fmla="*/ 10000 h 10000"/>
              <a:gd name="connsiteX8" fmla="*/ 0 w 10021"/>
              <a:gd name="connsiteY8" fmla="*/ 9804 h 10000"/>
              <a:gd name="connsiteX9" fmla="*/ 958 w 10021"/>
              <a:gd name="connsiteY9" fmla="*/ 2428 h 10000"/>
              <a:gd name="connsiteX10" fmla="*/ 1226 w 10021"/>
              <a:gd name="connsiteY10" fmla="*/ 21 h 10000"/>
              <a:gd name="connsiteX0" fmla="*/ 1225 w 10042"/>
              <a:gd name="connsiteY0" fmla="*/ 0 h 10000"/>
              <a:gd name="connsiteX1" fmla="*/ 10042 w 10042"/>
              <a:gd name="connsiteY1" fmla="*/ 413 h 10000"/>
              <a:gd name="connsiteX2" fmla="*/ 9583 w 10042"/>
              <a:gd name="connsiteY2" fmla="*/ 9290 h 10000"/>
              <a:gd name="connsiteX3" fmla="*/ 6708 w 10042"/>
              <a:gd name="connsiteY3" fmla="*/ 9118 h 10000"/>
              <a:gd name="connsiteX4" fmla="*/ 4054 w 10042"/>
              <a:gd name="connsiteY4" fmla="*/ 9044 h 10000"/>
              <a:gd name="connsiteX5" fmla="*/ 4054 w 10042"/>
              <a:gd name="connsiteY5" fmla="*/ 9388 h 10000"/>
              <a:gd name="connsiteX6" fmla="*/ 1819 w 10042"/>
              <a:gd name="connsiteY6" fmla="*/ 9388 h 10000"/>
              <a:gd name="connsiteX7" fmla="*/ 1695 w 10042"/>
              <a:gd name="connsiteY7" fmla="*/ 10000 h 10000"/>
              <a:gd name="connsiteX8" fmla="*/ 0 w 10042"/>
              <a:gd name="connsiteY8" fmla="*/ 9804 h 10000"/>
              <a:gd name="connsiteX9" fmla="*/ 958 w 10042"/>
              <a:gd name="connsiteY9" fmla="*/ 2428 h 10000"/>
              <a:gd name="connsiteX10" fmla="*/ 1226 w 10042"/>
              <a:gd name="connsiteY10" fmla="*/ 2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42" h="10000">
                <a:moveTo>
                  <a:pt x="1225" y="0"/>
                </a:moveTo>
                <a:lnTo>
                  <a:pt x="10042" y="413"/>
                </a:lnTo>
                <a:cubicBezTo>
                  <a:pt x="9903" y="3329"/>
                  <a:pt x="9722" y="6374"/>
                  <a:pt x="9583" y="9290"/>
                </a:cubicBezTo>
                <a:lnTo>
                  <a:pt x="6708" y="9118"/>
                </a:lnTo>
                <a:lnTo>
                  <a:pt x="4054" y="9044"/>
                </a:lnTo>
                <a:lnTo>
                  <a:pt x="4054" y="9388"/>
                </a:lnTo>
                <a:lnTo>
                  <a:pt x="1819" y="9388"/>
                </a:lnTo>
                <a:cubicBezTo>
                  <a:pt x="1778" y="9592"/>
                  <a:pt x="1736" y="9796"/>
                  <a:pt x="1695" y="10000"/>
                </a:cubicBezTo>
                <a:lnTo>
                  <a:pt x="0" y="9804"/>
                </a:lnTo>
                <a:lnTo>
                  <a:pt x="958" y="2428"/>
                </a:lnTo>
                <a:cubicBezTo>
                  <a:pt x="1041" y="1669"/>
                  <a:pt x="1144" y="780"/>
                  <a:pt x="1226" y="21"/>
                </a:cubicBezTo>
              </a:path>
            </a:pathLst>
          </a:custGeom>
          <a:solidFill>
            <a:srgbClr val="057CFF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79" name="Freeform 43"/>
          <p:cNvSpPr>
            <a:spLocks/>
          </p:cNvSpPr>
          <p:nvPr/>
        </p:nvSpPr>
        <p:spPr bwMode="auto">
          <a:xfrm>
            <a:off x="3443288" y="4186073"/>
            <a:ext cx="1855787" cy="1747837"/>
          </a:xfrm>
          <a:custGeom>
            <a:avLst/>
            <a:gdLst>
              <a:gd name="connsiteX0" fmla="*/ 2897 w 9988"/>
              <a:gd name="connsiteY0" fmla="*/ 0 h 9987"/>
              <a:gd name="connsiteX1" fmla="*/ 5103 w 9988"/>
              <a:gd name="connsiteY1" fmla="*/ 79 h 9987"/>
              <a:gd name="connsiteX2" fmla="*/ 5103 w 9988"/>
              <a:gd name="connsiteY2" fmla="*/ 1905 h 9987"/>
              <a:gd name="connsiteX3" fmla="*/ 6218 w 9988"/>
              <a:gd name="connsiteY3" fmla="*/ 2405 h 9987"/>
              <a:gd name="connsiteX4" fmla="*/ 6533 w 9988"/>
              <a:gd name="connsiteY4" fmla="*/ 2247 h 9987"/>
              <a:gd name="connsiteX5" fmla="*/ 7273 w 9988"/>
              <a:gd name="connsiteY5" fmla="*/ 2641 h 9987"/>
              <a:gd name="connsiteX6" fmla="*/ 7709 w 9988"/>
              <a:gd name="connsiteY6" fmla="*/ 2602 h 9987"/>
              <a:gd name="connsiteX7" fmla="*/ 8570 w 9988"/>
              <a:gd name="connsiteY7" fmla="*/ 2221 h 9987"/>
              <a:gd name="connsiteX8" fmla="*/ 9055 w 9988"/>
              <a:gd name="connsiteY8" fmla="*/ 2589 h 9987"/>
              <a:gd name="connsiteX9" fmla="*/ 9479 w 9988"/>
              <a:gd name="connsiteY9" fmla="*/ 2694 h 9987"/>
              <a:gd name="connsiteX10" fmla="*/ 9479 w 9988"/>
              <a:gd name="connsiteY10" fmla="*/ 4179 h 9987"/>
              <a:gd name="connsiteX11" fmla="*/ 9988 w 9988"/>
              <a:gd name="connsiteY11" fmla="*/ 5085 h 9987"/>
              <a:gd name="connsiteX12" fmla="*/ 9867 w 9988"/>
              <a:gd name="connsiteY12" fmla="*/ 6347 h 9987"/>
              <a:gd name="connsiteX13" fmla="*/ 9321 w 9988"/>
              <a:gd name="connsiteY13" fmla="*/ 6859 h 9987"/>
              <a:gd name="connsiteX14" fmla="*/ 9212 w 9988"/>
              <a:gd name="connsiteY14" fmla="*/ 6386 h 9987"/>
              <a:gd name="connsiteX15" fmla="*/ 9055 w 9988"/>
              <a:gd name="connsiteY15" fmla="*/ 6597 h 9987"/>
              <a:gd name="connsiteX16" fmla="*/ 9176 w 9988"/>
              <a:gd name="connsiteY16" fmla="*/ 6899 h 9987"/>
              <a:gd name="connsiteX17" fmla="*/ 8206 w 9988"/>
              <a:gd name="connsiteY17" fmla="*/ 7648 h 9987"/>
              <a:gd name="connsiteX18" fmla="*/ 7964 w 9988"/>
              <a:gd name="connsiteY18" fmla="*/ 7700 h 9987"/>
              <a:gd name="connsiteX19" fmla="*/ 7467 w 9988"/>
              <a:gd name="connsiteY19" fmla="*/ 8068 h 9987"/>
              <a:gd name="connsiteX20" fmla="*/ 7467 w 9988"/>
              <a:gd name="connsiteY20" fmla="*/ 8279 h 9987"/>
              <a:gd name="connsiteX21" fmla="*/ 7309 w 9988"/>
              <a:gd name="connsiteY21" fmla="*/ 8331 h 9987"/>
              <a:gd name="connsiteX22" fmla="*/ 7430 w 9988"/>
              <a:gd name="connsiteY22" fmla="*/ 8581 h 9987"/>
              <a:gd name="connsiteX23" fmla="*/ 7152 w 9988"/>
              <a:gd name="connsiteY23" fmla="*/ 8962 h 9987"/>
              <a:gd name="connsiteX24" fmla="*/ 7309 w 9988"/>
              <a:gd name="connsiteY24" fmla="*/ 9501 h 9987"/>
              <a:gd name="connsiteX25" fmla="*/ 7467 w 9988"/>
              <a:gd name="connsiteY25" fmla="*/ 9658 h 9987"/>
              <a:gd name="connsiteX26" fmla="*/ 7430 w 9988"/>
              <a:gd name="connsiteY26" fmla="*/ 9987 h 9987"/>
              <a:gd name="connsiteX27" fmla="*/ 7042 w 9988"/>
              <a:gd name="connsiteY27" fmla="*/ 9987 h 9987"/>
              <a:gd name="connsiteX28" fmla="*/ 6691 w 9988"/>
              <a:gd name="connsiteY28" fmla="*/ 9829 h 9987"/>
              <a:gd name="connsiteX29" fmla="*/ 6461 w 9988"/>
              <a:gd name="connsiteY29" fmla="*/ 9869 h 9987"/>
              <a:gd name="connsiteX30" fmla="*/ 5685 w 9988"/>
              <a:gd name="connsiteY30" fmla="*/ 9566 h 9987"/>
              <a:gd name="connsiteX31" fmla="*/ 5333 w 9988"/>
              <a:gd name="connsiteY31" fmla="*/ 8449 h 9987"/>
              <a:gd name="connsiteX32" fmla="*/ 4800 w 9988"/>
              <a:gd name="connsiteY32" fmla="*/ 7911 h 9987"/>
              <a:gd name="connsiteX33" fmla="*/ 4327 w 9988"/>
              <a:gd name="connsiteY33" fmla="*/ 6899 h 9987"/>
              <a:gd name="connsiteX34" fmla="*/ 4109 w 9988"/>
              <a:gd name="connsiteY34" fmla="*/ 6794 h 9987"/>
              <a:gd name="connsiteX35" fmla="*/ 3842 w 9988"/>
              <a:gd name="connsiteY35" fmla="*/ 6544 h 9987"/>
              <a:gd name="connsiteX36" fmla="*/ 3600 w 9988"/>
              <a:gd name="connsiteY36" fmla="*/ 6544 h 9987"/>
              <a:gd name="connsiteX37" fmla="*/ 3224 w 9988"/>
              <a:gd name="connsiteY37" fmla="*/ 6465 h 9987"/>
              <a:gd name="connsiteX38" fmla="*/ 2945 w 9988"/>
              <a:gd name="connsiteY38" fmla="*/ 6544 h 9987"/>
              <a:gd name="connsiteX39" fmla="*/ 2752 w 9988"/>
              <a:gd name="connsiteY39" fmla="*/ 7043 h 9987"/>
              <a:gd name="connsiteX40" fmla="*/ 2448 w 9988"/>
              <a:gd name="connsiteY40" fmla="*/ 7135 h 9987"/>
              <a:gd name="connsiteX41" fmla="*/ 1818 w 9988"/>
              <a:gd name="connsiteY41" fmla="*/ 6741 h 9987"/>
              <a:gd name="connsiteX42" fmla="*/ 1442 w 9988"/>
              <a:gd name="connsiteY42" fmla="*/ 6268 h 9987"/>
              <a:gd name="connsiteX43" fmla="*/ 1370 w 9988"/>
              <a:gd name="connsiteY43" fmla="*/ 5690 h 9987"/>
              <a:gd name="connsiteX44" fmla="*/ 1103 w 9988"/>
              <a:gd name="connsiteY44" fmla="*/ 5296 h 9987"/>
              <a:gd name="connsiteX45" fmla="*/ 473 w 9988"/>
              <a:gd name="connsiteY45" fmla="*/ 4757 h 9987"/>
              <a:gd name="connsiteX46" fmla="*/ 0 w 9988"/>
              <a:gd name="connsiteY46" fmla="*/ 4192 h 9987"/>
              <a:gd name="connsiteX47" fmla="*/ 0 w 9988"/>
              <a:gd name="connsiteY47" fmla="*/ 3955 h 9987"/>
              <a:gd name="connsiteX48" fmla="*/ 1515 w 9988"/>
              <a:gd name="connsiteY48" fmla="*/ 3968 h 9987"/>
              <a:gd name="connsiteX49" fmla="*/ 2752 w 9988"/>
              <a:gd name="connsiteY49" fmla="*/ 4074 h 9987"/>
              <a:gd name="connsiteX50" fmla="*/ 2929 w 9988"/>
              <a:gd name="connsiteY50" fmla="*/ 0 h 9987"/>
              <a:gd name="connsiteX0" fmla="*/ 2953 w 10000"/>
              <a:gd name="connsiteY0" fmla="*/ 0 h 10000"/>
              <a:gd name="connsiteX1" fmla="*/ 5109 w 10000"/>
              <a:gd name="connsiteY1" fmla="*/ 79 h 10000"/>
              <a:gd name="connsiteX2" fmla="*/ 5109 w 10000"/>
              <a:gd name="connsiteY2" fmla="*/ 1907 h 10000"/>
              <a:gd name="connsiteX3" fmla="*/ 6225 w 10000"/>
              <a:gd name="connsiteY3" fmla="*/ 2408 h 10000"/>
              <a:gd name="connsiteX4" fmla="*/ 6541 w 10000"/>
              <a:gd name="connsiteY4" fmla="*/ 2250 h 10000"/>
              <a:gd name="connsiteX5" fmla="*/ 7282 w 10000"/>
              <a:gd name="connsiteY5" fmla="*/ 2644 h 10000"/>
              <a:gd name="connsiteX6" fmla="*/ 7718 w 10000"/>
              <a:gd name="connsiteY6" fmla="*/ 2605 h 10000"/>
              <a:gd name="connsiteX7" fmla="*/ 8580 w 10000"/>
              <a:gd name="connsiteY7" fmla="*/ 2224 h 10000"/>
              <a:gd name="connsiteX8" fmla="*/ 9066 w 10000"/>
              <a:gd name="connsiteY8" fmla="*/ 2592 h 10000"/>
              <a:gd name="connsiteX9" fmla="*/ 9490 w 10000"/>
              <a:gd name="connsiteY9" fmla="*/ 2698 h 10000"/>
              <a:gd name="connsiteX10" fmla="*/ 9490 w 10000"/>
              <a:gd name="connsiteY10" fmla="*/ 4184 h 10000"/>
              <a:gd name="connsiteX11" fmla="*/ 10000 w 10000"/>
              <a:gd name="connsiteY11" fmla="*/ 5092 h 10000"/>
              <a:gd name="connsiteX12" fmla="*/ 9879 w 10000"/>
              <a:gd name="connsiteY12" fmla="*/ 6355 h 10000"/>
              <a:gd name="connsiteX13" fmla="*/ 9332 w 10000"/>
              <a:gd name="connsiteY13" fmla="*/ 6868 h 10000"/>
              <a:gd name="connsiteX14" fmla="*/ 9223 w 10000"/>
              <a:gd name="connsiteY14" fmla="*/ 6394 h 10000"/>
              <a:gd name="connsiteX15" fmla="*/ 9066 w 10000"/>
              <a:gd name="connsiteY15" fmla="*/ 6606 h 10000"/>
              <a:gd name="connsiteX16" fmla="*/ 9187 w 10000"/>
              <a:gd name="connsiteY16" fmla="*/ 6908 h 10000"/>
              <a:gd name="connsiteX17" fmla="*/ 8216 w 10000"/>
              <a:gd name="connsiteY17" fmla="*/ 7658 h 10000"/>
              <a:gd name="connsiteX18" fmla="*/ 7974 w 10000"/>
              <a:gd name="connsiteY18" fmla="*/ 7710 h 10000"/>
              <a:gd name="connsiteX19" fmla="*/ 7476 w 10000"/>
              <a:gd name="connsiteY19" fmla="*/ 8079 h 10000"/>
              <a:gd name="connsiteX20" fmla="*/ 7476 w 10000"/>
              <a:gd name="connsiteY20" fmla="*/ 8290 h 10000"/>
              <a:gd name="connsiteX21" fmla="*/ 7318 w 10000"/>
              <a:gd name="connsiteY21" fmla="*/ 8342 h 10000"/>
              <a:gd name="connsiteX22" fmla="*/ 7439 w 10000"/>
              <a:gd name="connsiteY22" fmla="*/ 8592 h 10000"/>
              <a:gd name="connsiteX23" fmla="*/ 7161 w 10000"/>
              <a:gd name="connsiteY23" fmla="*/ 8974 h 10000"/>
              <a:gd name="connsiteX24" fmla="*/ 7318 w 10000"/>
              <a:gd name="connsiteY24" fmla="*/ 9513 h 10000"/>
              <a:gd name="connsiteX25" fmla="*/ 7476 w 10000"/>
              <a:gd name="connsiteY25" fmla="*/ 9671 h 10000"/>
              <a:gd name="connsiteX26" fmla="*/ 7439 w 10000"/>
              <a:gd name="connsiteY26" fmla="*/ 10000 h 10000"/>
              <a:gd name="connsiteX27" fmla="*/ 7050 w 10000"/>
              <a:gd name="connsiteY27" fmla="*/ 10000 h 10000"/>
              <a:gd name="connsiteX28" fmla="*/ 6699 w 10000"/>
              <a:gd name="connsiteY28" fmla="*/ 9842 h 10000"/>
              <a:gd name="connsiteX29" fmla="*/ 6469 w 10000"/>
              <a:gd name="connsiteY29" fmla="*/ 9882 h 10000"/>
              <a:gd name="connsiteX30" fmla="*/ 5692 w 10000"/>
              <a:gd name="connsiteY30" fmla="*/ 9578 h 10000"/>
              <a:gd name="connsiteX31" fmla="*/ 5339 w 10000"/>
              <a:gd name="connsiteY31" fmla="*/ 8460 h 10000"/>
              <a:gd name="connsiteX32" fmla="*/ 4806 w 10000"/>
              <a:gd name="connsiteY32" fmla="*/ 7921 h 10000"/>
              <a:gd name="connsiteX33" fmla="*/ 4332 w 10000"/>
              <a:gd name="connsiteY33" fmla="*/ 6908 h 10000"/>
              <a:gd name="connsiteX34" fmla="*/ 4114 w 10000"/>
              <a:gd name="connsiteY34" fmla="*/ 6803 h 10000"/>
              <a:gd name="connsiteX35" fmla="*/ 3847 w 10000"/>
              <a:gd name="connsiteY35" fmla="*/ 6553 h 10000"/>
              <a:gd name="connsiteX36" fmla="*/ 3604 w 10000"/>
              <a:gd name="connsiteY36" fmla="*/ 6553 h 10000"/>
              <a:gd name="connsiteX37" fmla="*/ 3228 w 10000"/>
              <a:gd name="connsiteY37" fmla="*/ 6473 h 10000"/>
              <a:gd name="connsiteX38" fmla="*/ 2949 w 10000"/>
              <a:gd name="connsiteY38" fmla="*/ 6553 h 10000"/>
              <a:gd name="connsiteX39" fmla="*/ 2755 w 10000"/>
              <a:gd name="connsiteY39" fmla="*/ 7052 h 10000"/>
              <a:gd name="connsiteX40" fmla="*/ 2451 w 10000"/>
              <a:gd name="connsiteY40" fmla="*/ 7144 h 10000"/>
              <a:gd name="connsiteX41" fmla="*/ 1820 w 10000"/>
              <a:gd name="connsiteY41" fmla="*/ 6750 h 10000"/>
              <a:gd name="connsiteX42" fmla="*/ 1444 w 10000"/>
              <a:gd name="connsiteY42" fmla="*/ 6276 h 10000"/>
              <a:gd name="connsiteX43" fmla="*/ 1372 w 10000"/>
              <a:gd name="connsiteY43" fmla="*/ 5697 h 10000"/>
              <a:gd name="connsiteX44" fmla="*/ 1104 w 10000"/>
              <a:gd name="connsiteY44" fmla="*/ 5303 h 10000"/>
              <a:gd name="connsiteX45" fmla="*/ 474 w 10000"/>
              <a:gd name="connsiteY45" fmla="*/ 4763 h 10000"/>
              <a:gd name="connsiteX46" fmla="*/ 0 w 10000"/>
              <a:gd name="connsiteY46" fmla="*/ 4197 h 10000"/>
              <a:gd name="connsiteX47" fmla="*/ 0 w 10000"/>
              <a:gd name="connsiteY47" fmla="*/ 3960 h 10000"/>
              <a:gd name="connsiteX48" fmla="*/ 1517 w 10000"/>
              <a:gd name="connsiteY48" fmla="*/ 3973 h 10000"/>
              <a:gd name="connsiteX49" fmla="*/ 2755 w 10000"/>
              <a:gd name="connsiteY49" fmla="*/ 4079 h 10000"/>
              <a:gd name="connsiteX50" fmla="*/ 2933 w 10000"/>
              <a:gd name="connsiteY50" fmla="*/ 0 h 10000"/>
              <a:gd name="connsiteX0" fmla="*/ 2953 w 10000"/>
              <a:gd name="connsiteY0" fmla="*/ 0 h 10000"/>
              <a:gd name="connsiteX1" fmla="*/ 5109 w 10000"/>
              <a:gd name="connsiteY1" fmla="*/ 79 h 10000"/>
              <a:gd name="connsiteX2" fmla="*/ 5109 w 10000"/>
              <a:gd name="connsiteY2" fmla="*/ 1907 h 10000"/>
              <a:gd name="connsiteX3" fmla="*/ 6225 w 10000"/>
              <a:gd name="connsiteY3" fmla="*/ 2408 h 10000"/>
              <a:gd name="connsiteX4" fmla="*/ 6541 w 10000"/>
              <a:gd name="connsiteY4" fmla="*/ 2250 h 10000"/>
              <a:gd name="connsiteX5" fmla="*/ 7282 w 10000"/>
              <a:gd name="connsiteY5" fmla="*/ 2644 h 10000"/>
              <a:gd name="connsiteX6" fmla="*/ 7718 w 10000"/>
              <a:gd name="connsiteY6" fmla="*/ 2605 h 10000"/>
              <a:gd name="connsiteX7" fmla="*/ 8580 w 10000"/>
              <a:gd name="connsiteY7" fmla="*/ 2224 h 10000"/>
              <a:gd name="connsiteX8" fmla="*/ 9066 w 10000"/>
              <a:gd name="connsiteY8" fmla="*/ 2592 h 10000"/>
              <a:gd name="connsiteX9" fmla="*/ 9490 w 10000"/>
              <a:gd name="connsiteY9" fmla="*/ 2698 h 10000"/>
              <a:gd name="connsiteX10" fmla="*/ 9490 w 10000"/>
              <a:gd name="connsiteY10" fmla="*/ 4184 h 10000"/>
              <a:gd name="connsiteX11" fmla="*/ 10000 w 10000"/>
              <a:gd name="connsiteY11" fmla="*/ 5092 h 10000"/>
              <a:gd name="connsiteX12" fmla="*/ 9879 w 10000"/>
              <a:gd name="connsiteY12" fmla="*/ 6355 h 10000"/>
              <a:gd name="connsiteX13" fmla="*/ 9332 w 10000"/>
              <a:gd name="connsiteY13" fmla="*/ 6868 h 10000"/>
              <a:gd name="connsiteX14" fmla="*/ 9223 w 10000"/>
              <a:gd name="connsiteY14" fmla="*/ 6394 h 10000"/>
              <a:gd name="connsiteX15" fmla="*/ 9066 w 10000"/>
              <a:gd name="connsiteY15" fmla="*/ 6606 h 10000"/>
              <a:gd name="connsiteX16" fmla="*/ 9187 w 10000"/>
              <a:gd name="connsiteY16" fmla="*/ 6908 h 10000"/>
              <a:gd name="connsiteX17" fmla="*/ 8216 w 10000"/>
              <a:gd name="connsiteY17" fmla="*/ 7658 h 10000"/>
              <a:gd name="connsiteX18" fmla="*/ 7974 w 10000"/>
              <a:gd name="connsiteY18" fmla="*/ 7710 h 10000"/>
              <a:gd name="connsiteX19" fmla="*/ 7476 w 10000"/>
              <a:gd name="connsiteY19" fmla="*/ 8079 h 10000"/>
              <a:gd name="connsiteX20" fmla="*/ 7476 w 10000"/>
              <a:gd name="connsiteY20" fmla="*/ 8290 h 10000"/>
              <a:gd name="connsiteX21" fmla="*/ 7318 w 10000"/>
              <a:gd name="connsiteY21" fmla="*/ 8342 h 10000"/>
              <a:gd name="connsiteX22" fmla="*/ 7439 w 10000"/>
              <a:gd name="connsiteY22" fmla="*/ 8592 h 10000"/>
              <a:gd name="connsiteX23" fmla="*/ 7161 w 10000"/>
              <a:gd name="connsiteY23" fmla="*/ 8974 h 10000"/>
              <a:gd name="connsiteX24" fmla="*/ 7318 w 10000"/>
              <a:gd name="connsiteY24" fmla="*/ 9513 h 10000"/>
              <a:gd name="connsiteX25" fmla="*/ 7476 w 10000"/>
              <a:gd name="connsiteY25" fmla="*/ 9671 h 10000"/>
              <a:gd name="connsiteX26" fmla="*/ 7439 w 10000"/>
              <a:gd name="connsiteY26" fmla="*/ 10000 h 10000"/>
              <a:gd name="connsiteX27" fmla="*/ 7050 w 10000"/>
              <a:gd name="connsiteY27" fmla="*/ 10000 h 10000"/>
              <a:gd name="connsiteX28" fmla="*/ 6699 w 10000"/>
              <a:gd name="connsiteY28" fmla="*/ 9842 h 10000"/>
              <a:gd name="connsiteX29" fmla="*/ 6469 w 10000"/>
              <a:gd name="connsiteY29" fmla="*/ 9882 h 10000"/>
              <a:gd name="connsiteX30" fmla="*/ 5692 w 10000"/>
              <a:gd name="connsiteY30" fmla="*/ 9578 h 10000"/>
              <a:gd name="connsiteX31" fmla="*/ 5339 w 10000"/>
              <a:gd name="connsiteY31" fmla="*/ 8460 h 10000"/>
              <a:gd name="connsiteX32" fmla="*/ 4806 w 10000"/>
              <a:gd name="connsiteY32" fmla="*/ 7921 h 10000"/>
              <a:gd name="connsiteX33" fmla="*/ 4332 w 10000"/>
              <a:gd name="connsiteY33" fmla="*/ 6908 h 10000"/>
              <a:gd name="connsiteX34" fmla="*/ 4114 w 10000"/>
              <a:gd name="connsiteY34" fmla="*/ 6803 h 10000"/>
              <a:gd name="connsiteX35" fmla="*/ 3847 w 10000"/>
              <a:gd name="connsiteY35" fmla="*/ 6553 h 10000"/>
              <a:gd name="connsiteX36" fmla="*/ 3604 w 10000"/>
              <a:gd name="connsiteY36" fmla="*/ 6553 h 10000"/>
              <a:gd name="connsiteX37" fmla="*/ 3228 w 10000"/>
              <a:gd name="connsiteY37" fmla="*/ 6473 h 10000"/>
              <a:gd name="connsiteX38" fmla="*/ 2949 w 10000"/>
              <a:gd name="connsiteY38" fmla="*/ 6553 h 10000"/>
              <a:gd name="connsiteX39" fmla="*/ 2755 w 10000"/>
              <a:gd name="connsiteY39" fmla="*/ 7052 h 10000"/>
              <a:gd name="connsiteX40" fmla="*/ 2451 w 10000"/>
              <a:gd name="connsiteY40" fmla="*/ 7144 h 10000"/>
              <a:gd name="connsiteX41" fmla="*/ 1820 w 10000"/>
              <a:gd name="connsiteY41" fmla="*/ 6750 h 10000"/>
              <a:gd name="connsiteX42" fmla="*/ 1444 w 10000"/>
              <a:gd name="connsiteY42" fmla="*/ 6276 h 10000"/>
              <a:gd name="connsiteX43" fmla="*/ 1372 w 10000"/>
              <a:gd name="connsiteY43" fmla="*/ 5697 h 10000"/>
              <a:gd name="connsiteX44" fmla="*/ 1104 w 10000"/>
              <a:gd name="connsiteY44" fmla="*/ 5303 h 10000"/>
              <a:gd name="connsiteX45" fmla="*/ 474 w 10000"/>
              <a:gd name="connsiteY45" fmla="*/ 4763 h 10000"/>
              <a:gd name="connsiteX46" fmla="*/ 0 w 10000"/>
              <a:gd name="connsiteY46" fmla="*/ 4197 h 10000"/>
              <a:gd name="connsiteX47" fmla="*/ 21 w 10000"/>
              <a:gd name="connsiteY47" fmla="*/ 3926 h 10000"/>
              <a:gd name="connsiteX48" fmla="*/ 1517 w 10000"/>
              <a:gd name="connsiteY48" fmla="*/ 3973 h 10000"/>
              <a:gd name="connsiteX49" fmla="*/ 2755 w 10000"/>
              <a:gd name="connsiteY49" fmla="*/ 4079 h 10000"/>
              <a:gd name="connsiteX50" fmla="*/ 2933 w 10000"/>
              <a:gd name="connsiteY50" fmla="*/ 0 h 10000"/>
              <a:gd name="connsiteX0" fmla="*/ 2953 w 10000"/>
              <a:gd name="connsiteY0" fmla="*/ 0 h 10000"/>
              <a:gd name="connsiteX1" fmla="*/ 5109 w 10000"/>
              <a:gd name="connsiteY1" fmla="*/ 79 h 10000"/>
              <a:gd name="connsiteX2" fmla="*/ 5109 w 10000"/>
              <a:gd name="connsiteY2" fmla="*/ 1907 h 10000"/>
              <a:gd name="connsiteX3" fmla="*/ 6225 w 10000"/>
              <a:gd name="connsiteY3" fmla="*/ 2408 h 10000"/>
              <a:gd name="connsiteX4" fmla="*/ 6541 w 10000"/>
              <a:gd name="connsiteY4" fmla="*/ 2250 h 10000"/>
              <a:gd name="connsiteX5" fmla="*/ 7282 w 10000"/>
              <a:gd name="connsiteY5" fmla="*/ 2644 h 10000"/>
              <a:gd name="connsiteX6" fmla="*/ 7718 w 10000"/>
              <a:gd name="connsiteY6" fmla="*/ 2605 h 10000"/>
              <a:gd name="connsiteX7" fmla="*/ 8580 w 10000"/>
              <a:gd name="connsiteY7" fmla="*/ 2224 h 10000"/>
              <a:gd name="connsiteX8" fmla="*/ 9066 w 10000"/>
              <a:gd name="connsiteY8" fmla="*/ 2592 h 10000"/>
              <a:gd name="connsiteX9" fmla="*/ 9490 w 10000"/>
              <a:gd name="connsiteY9" fmla="*/ 2698 h 10000"/>
              <a:gd name="connsiteX10" fmla="*/ 9490 w 10000"/>
              <a:gd name="connsiteY10" fmla="*/ 4184 h 10000"/>
              <a:gd name="connsiteX11" fmla="*/ 10000 w 10000"/>
              <a:gd name="connsiteY11" fmla="*/ 5092 h 10000"/>
              <a:gd name="connsiteX12" fmla="*/ 9879 w 10000"/>
              <a:gd name="connsiteY12" fmla="*/ 6355 h 10000"/>
              <a:gd name="connsiteX13" fmla="*/ 9332 w 10000"/>
              <a:gd name="connsiteY13" fmla="*/ 6868 h 10000"/>
              <a:gd name="connsiteX14" fmla="*/ 9223 w 10000"/>
              <a:gd name="connsiteY14" fmla="*/ 6394 h 10000"/>
              <a:gd name="connsiteX15" fmla="*/ 9066 w 10000"/>
              <a:gd name="connsiteY15" fmla="*/ 6606 h 10000"/>
              <a:gd name="connsiteX16" fmla="*/ 9187 w 10000"/>
              <a:gd name="connsiteY16" fmla="*/ 6908 h 10000"/>
              <a:gd name="connsiteX17" fmla="*/ 8216 w 10000"/>
              <a:gd name="connsiteY17" fmla="*/ 7658 h 10000"/>
              <a:gd name="connsiteX18" fmla="*/ 7974 w 10000"/>
              <a:gd name="connsiteY18" fmla="*/ 7710 h 10000"/>
              <a:gd name="connsiteX19" fmla="*/ 7476 w 10000"/>
              <a:gd name="connsiteY19" fmla="*/ 8079 h 10000"/>
              <a:gd name="connsiteX20" fmla="*/ 7476 w 10000"/>
              <a:gd name="connsiteY20" fmla="*/ 8290 h 10000"/>
              <a:gd name="connsiteX21" fmla="*/ 7318 w 10000"/>
              <a:gd name="connsiteY21" fmla="*/ 8342 h 10000"/>
              <a:gd name="connsiteX22" fmla="*/ 7439 w 10000"/>
              <a:gd name="connsiteY22" fmla="*/ 8592 h 10000"/>
              <a:gd name="connsiteX23" fmla="*/ 7161 w 10000"/>
              <a:gd name="connsiteY23" fmla="*/ 8974 h 10000"/>
              <a:gd name="connsiteX24" fmla="*/ 7318 w 10000"/>
              <a:gd name="connsiteY24" fmla="*/ 9513 h 10000"/>
              <a:gd name="connsiteX25" fmla="*/ 7476 w 10000"/>
              <a:gd name="connsiteY25" fmla="*/ 9671 h 10000"/>
              <a:gd name="connsiteX26" fmla="*/ 7439 w 10000"/>
              <a:gd name="connsiteY26" fmla="*/ 10000 h 10000"/>
              <a:gd name="connsiteX27" fmla="*/ 7050 w 10000"/>
              <a:gd name="connsiteY27" fmla="*/ 10000 h 10000"/>
              <a:gd name="connsiteX28" fmla="*/ 6699 w 10000"/>
              <a:gd name="connsiteY28" fmla="*/ 9842 h 10000"/>
              <a:gd name="connsiteX29" fmla="*/ 6469 w 10000"/>
              <a:gd name="connsiteY29" fmla="*/ 9882 h 10000"/>
              <a:gd name="connsiteX30" fmla="*/ 5692 w 10000"/>
              <a:gd name="connsiteY30" fmla="*/ 9578 h 10000"/>
              <a:gd name="connsiteX31" fmla="*/ 5339 w 10000"/>
              <a:gd name="connsiteY31" fmla="*/ 8460 h 10000"/>
              <a:gd name="connsiteX32" fmla="*/ 4806 w 10000"/>
              <a:gd name="connsiteY32" fmla="*/ 7921 h 10000"/>
              <a:gd name="connsiteX33" fmla="*/ 4332 w 10000"/>
              <a:gd name="connsiteY33" fmla="*/ 6908 h 10000"/>
              <a:gd name="connsiteX34" fmla="*/ 4114 w 10000"/>
              <a:gd name="connsiteY34" fmla="*/ 6803 h 10000"/>
              <a:gd name="connsiteX35" fmla="*/ 3847 w 10000"/>
              <a:gd name="connsiteY35" fmla="*/ 6553 h 10000"/>
              <a:gd name="connsiteX36" fmla="*/ 3604 w 10000"/>
              <a:gd name="connsiteY36" fmla="*/ 6553 h 10000"/>
              <a:gd name="connsiteX37" fmla="*/ 3228 w 10000"/>
              <a:gd name="connsiteY37" fmla="*/ 6473 h 10000"/>
              <a:gd name="connsiteX38" fmla="*/ 2949 w 10000"/>
              <a:gd name="connsiteY38" fmla="*/ 6553 h 10000"/>
              <a:gd name="connsiteX39" fmla="*/ 2755 w 10000"/>
              <a:gd name="connsiteY39" fmla="*/ 7052 h 10000"/>
              <a:gd name="connsiteX40" fmla="*/ 2451 w 10000"/>
              <a:gd name="connsiteY40" fmla="*/ 7144 h 10000"/>
              <a:gd name="connsiteX41" fmla="*/ 1820 w 10000"/>
              <a:gd name="connsiteY41" fmla="*/ 6750 h 10000"/>
              <a:gd name="connsiteX42" fmla="*/ 1444 w 10000"/>
              <a:gd name="connsiteY42" fmla="*/ 6276 h 10000"/>
              <a:gd name="connsiteX43" fmla="*/ 1372 w 10000"/>
              <a:gd name="connsiteY43" fmla="*/ 5697 h 10000"/>
              <a:gd name="connsiteX44" fmla="*/ 1104 w 10000"/>
              <a:gd name="connsiteY44" fmla="*/ 5303 h 10000"/>
              <a:gd name="connsiteX45" fmla="*/ 474 w 10000"/>
              <a:gd name="connsiteY45" fmla="*/ 4763 h 10000"/>
              <a:gd name="connsiteX46" fmla="*/ 0 w 10000"/>
              <a:gd name="connsiteY46" fmla="*/ 4197 h 10000"/>
              <a:gd name="connsiteX47" fmla="*/ 21 w 10000"/>
              <a:gd name="connsiteY47" fmla="*/ 3926 h 10000"/>
              <a:gd name="connsiteX48" fmla="*/ 1517 w 10000"/>
              <a:gd name="connsiteY48" fmla="*/ 3973 h 10000"/>
              <a:gd name="connsiteX49" fmla="*/ 2744 w 10000"/>
              <a:gd name="connsiteY49" fmla="*/ 4056 h 10000"/>
              <a:gd name="connsiteX50" fmla="*/ 2933 w 10000"/>
              <a:gd name="connsiteY50" fmla="*/ 0 h 10000"/>
              <a:gd name="connsiteX0" fmla="*/ 2953 w 10000"/>
              <a:gd name="connsiteY0" fmla="*/ 0 h 10000"/>
              <a:gd name="connsiteX1" fmla="*/ 5109 w 10000"/>
              <a:gd name="connsiteY1" fmla="*/ 79 h 10000"/>
              <a:gd name="connsiteX2" fmla="*/ 5109 w 10000"/>
              <a:gd name="connsiteY2" fmla="*/ 1907 h 10000"/>
              <a:gd name="connsiteX3" fmla="*/ 6225 w 10000"/>
              <a:gd name="connsiteY3" fmla="*/ 2408 h 10000"/>
              <a:gd name="connsiteX4" fmla="*/ 6541 w 10000"/>
              <a:gd name="connsiteY4" fmla="*/ 2250 h 10000"/>
              <a:gd name="connsiteX5" fmla="*/ 7282 w 10000"/>
              <a:gd name="connsiteY5" fmla="*/ 2644 h 10000"/>
              <a:gd name="connsiteX6" fmla="*/ 7718 w 10000"/>
              <a:gd name="connsiteY6" fmla="*/ 2605 h 10000"/>
              <a:gd name="connsiteX7" fmla="*/ 8580 w 10000"/>
              <a:gd name="connsiteY7" fmla="*/ 2224 h 10000"/>
              <a:gd name="connsiteX8" fmla="*/ 9066 w 10000"/>
              <a:gd name="connsiteY8" fmla="*/ 2592 h 10000"/>
              <a:gd name="connsiteX9" fmla="*/ 9490 w 10000"/>
              <a:gd name="connsiteY9" fmla="*/ 2698 h 10000"/>
              <a:gd name="connsiteX10" fmla="*/ 9490 w 10000"/>
              <a:gd name="connsiteY10" fmla="*/ 4184 h 10000"/>
              <a:gd name="connsiteX11" fmla="*/ 10000 w 10000"/>
              <a:gd name="connsiteY11" fmla="*/ 5092 h 10000"/>
              <a:gd name="connsiteX12" fmla="*/ 9879 w 10000"/>
              <a:gd name="connsiteY12" fmla="*/ 6355 h 10000"/>
              <a:gd name="connsiteX13" fmla="*/ 9332 w 10000"/>
              <a:gd name="connsiteY13" fmla="*/ 6868 h 10000"/>
              <a:gd name="connsiteX14" fmla="*/ 9223 w 10000"/>
              <a:gd name="connsiteY14" fmla="*/ 6394 h 10000"/>
              <a:gd name="connsiteX15" fmla="*/ 9066 w 10000"/>
              <a:gd name="connsiteY15" fmla="*/ 6606 h 10000"/>
              <a:gd name="connsiteX16" fmla="*/ 9187 w 10000"/>
              <a:gd name="connsiteY16" fmla="*/ 6908 h 10000"/>
              <a:gd name="connsiteX17" fmla="*/ 8216 w 10000"/>
              <a:gd name="connsiteY17" fmla="*/ 7658 h 10000"/>
              <a:gd name="connsiteX18" fmla="*/ 7974 w 10000"/>
              <a:gd name="connsiteY18" fmla="*/ 7710 h 10000"/>
              <a:gd name="connsiteX19" fmla="*/ 7476 w 10000"/>
              <a:gd name="connsiteY19" fmla="*/ 8079 h 10000"/>
              <a:gd name="connsiteX20" fmla="*/ 7476 w 10000"/>
              <a:gd name="connsiteY20" fmla="*/ 8290 h 10000"/>
              <a:gd name="connsiteX21" fmla="*/ 7318 w 10000"/>
              <a:gd name="connsiteY21" fmla="*/ 8342 h 10000"/>
              <a:gd name="connsiteX22" fmla="*/ 7439 w 10000"/>
              <a:gd name="connsiteY22" fmla="*/ 8592 h 10000"/>
              <a:gd name="connsiteX23" fmla="*/ 7161 w 10000"/>
              <a:gd name="connsiteY23" fmla="*/ 8974 h 10000"/>
              <a:gd name="connsiteX24" fmla="*/ 7318 w 10000"/>
              <a:gd name="connsiteY24" fmla="*/ 9513 h 10000"/>
              <a:gd name="connsiteX25" fmla="*/ 7476 w 10000"/>
              <a:gd name="connsiteY25" fmla="*/ 9671 h 10000"/>
              <a:gd name="connsiteX26" fmla="*/ 7439 w 10000"/>
              <a:gd name="connsiteY26" fmla="*/ 10000 h 10000"/>
              <a:gd name="connsiteX27" fmla="*/ 7050 w 10000"/>
              <a:gd name="connsiteY27" fmla="*/ 10000 h 10000"/>
              <a:gd name="connsiteX28" fmla="*/ 6699 w 10000"/>
              <a:gd name="connsiteY28" fmla="*/ 9842 h 10000"/>
              <a:gd name="connsiteX29" fmla="*/ 6469 w 10000"/>
              <a:gd name="connsiteY29" fmla="*/ 9882 h 10000"/>
              <a:gd name="connsiteX30" fmla="*/ 5692 w 10000"/>
              <a:gd name="connsiteY30" fmla="*/ 9578 h 10000"/>
              <a:gd name="connsiteX31" fmla="*/ 5339 w 10000"/>
              <a:gd name="connsiteY31" fmla="*/ 8460 h 10000"/>
              <a:gd name="connsiteX32" fmla="*/ 4806 w 10000"/>
              <a:gd name="connsiteY32" fmla="*/ 7921 h 10000"/>
              <a:gd name="connsiteX33" fmla="*/ 4332 w 10000"/>
              <a:gd name="connsiteY33" fmla="*/ 6908 h 10000"/>
              <a:gd name="connsiteX34" fmla="*/ 4114 w 10000"/>
              <a:gd name="connsiteY34" fmla="*/ 6803 h 10000"/>
              <a:gd name="connsiteX35" fmla="*/ 3847 w 10000"/>
              <a:gd name="connsiteY35" fmla="*/ 6553 h 10000"/>
              <a:gd name="connsiteX36" fmla="*/ 3604 w 10000"/>
              <a:gd name="connsiteY36" fmla="*/ 6553 h 10000"/>
              <a:gd name="connsiteX37" fmla="*/ 3228 w 10000"/>
              <a:gd name="connsiteY37" fmla="*/ 6473 h 10000"/>
              <a:gd name="connsiteX38" fmla="*/ 2949 w 10000"/>
              <a:gd name="connsiteY38" fmla="*/ 6553 h 10000"/>
              <a:gd name="connsiteX39" fmla="*/ 2755 w 10000"/>
              <a:gd name="connsiteY39" fmla="*/ 7052 h 10000"/>
              <a:gd name="connsiteX40" fmla="*/ 2451 w 10000"/>
              <a:gd name="connsiteY40" fmla="*/ 7144 h 10000"/>
              <a:gd name="connsiteX41" fmla="*/ 1820 w 10000"/>
              <a:gd name="connsiteY41" fmla="*/ 6750 h 10000"/>
              <a:gd name="connsiteX42" fmla="*/ 1444 w 10000"/>
              <a:gd name="connsiteY42" fmla="*/ 6276 h 10000"/>
              <a:gd name="connsiteX43" fmla="*/ 1372 w 10000"/>
              <a:gd name="connsiteY43" fmla="*/ 5697 h 10000"/>
              <a:gd name="connsiteX44" fmla="*/ 1104 w 10000"/>
              <a:gd name="connsiteY44" fmla="*/ 5303 h 10000"/>
              <a:gd name="connsiteX45" fmla="*/ 474 w 10000"/>
              <a:gd name="connsiteY45" fmla="*/ 4763 h 10000"/>
              <a:gd name="connsiteX46" fmla="*/ 0 w 10000"/>
              <a:gd name="connsiteY46" fmla="*/ 4197 h 10000"/>
              <a:gd name="connsiteX47" fmla="*/ 21 w 10000"/>
              <a:gd name="connsiteY47" fmla="*/ 3926 h 10000"/>
              <a:gd name="connsiteX48" fmla="*/ 1517 w 10000"/>
              <a:gd name="connsiteY48" fmla="*/ 3973 h 10000"/>
              <a:gd name="connsiteX49" fmla="*/ 2744 w 10000"/>
              <a:gd name="connsiteY49" fmla="*/ 4056 h 10000"/>
              <a:gd name="connsiteX50" fmla="*/ 2933 w 10000"/>
              <a:gd name="connsiteY50" fmla="*/ 0 h 10000"/>
              <a:gd name="connsiteX0" fmla="*/ 2965 w 10012"/>
              <a:gd name="connsiteY0" fmla="*/ 0 h 10000"/>
              <a:gd name="connsiteX1" fmla="*/ 5121 w 10012"/>
              <a:gd name="connsiteY1" fmla="*/ 79 h 10000"/>
              <a:gd name="connsiteX2" fmla="*/ 5121 w 10012"/>
              <a:gd name="connsiteY2" fmla="*/ 1907 h 10000"/>
              <a:gd name="connsiteX3" fmla="*/ 6237 w 10012"/>
              <a:gd name="connsiteY3" fmla="*/ 2408 h 10000"/>
              <a:gd name="connsiteX4" fmla="*/ 6553 w 10012"/>
              <a:gd name="connsiteY4" fmla="*/ 2250 h 10000"/>
              <a:gd name="connsiteX5" fmla="*/ 7294 w 10012"/>
              <a:gd name="connsiteY5" fmla="*/ 2644 h 10000"/>
              <a:gd name="connsiteX6" fmla="*/ 7730 w 10012"/>
              <a:gd name="connsiteY6" fmla="*/ 2605 h 10000"/>
              <a:gd name="connsiteX7" fmla="*/ 8592 w 10012"/>
              <a:gd name="connsiteY7" fmla="*/ 2224 h 10000"/>
              <a:gd name="connsiteX8" fmla="*/ 9078 w 10012"/>
              <a:gd name="connsiteY8" fmla="*/ 2592 h 10000"/>
              <a:gd name="connsiteX9" fmla="*/ 9502 w 10012"/>
              <a:gd name="connsiteY9" fmla="*/ 2698 h 10000"/>
              <a:gd name="connsiteX10" fmla="*/ 9502 w 10012"/>
              <a:gd name="connsiteY10" fmla="*/ 4184 h 10000"/>
              <a:gd name="connsiteX11" fmla="*/ 10012 w 10012"/>
              <a:gd name="connsiteY11" fmla="*/ 5092 h 10000"/>
              <a:gd name="connsiteX12" fmla="*/ 9891 w 10012"/>
              <a:gd name="connsiteY12" fmla="*/ 6355 h 10000"/>
              <a:gd name="connsiteX13" fmla="*/ 9344 w 10012"/>
              <a:gd name="connsiteY13" fmla="*/ 6868 h 10000"/>
              <a:gd name="connsiteX14" fmla="*/ 9235 w 10012"/>
              <a:gd name="connsiteY14" fmla="*/ 6394 h 10000"/>
              <a:gd name="connsiteX15" fmla="*/ 9078 w 10012"/>
              <a:gd name="connsiteY15" fmla="*/ 6606 h 10000"/>
              <a:gd name="connsiteX16" fmla="*/ 9199 w 10012"/>
              <a:gd name="connsiteY16" fmla="*/ 6908 h 10000"/>
              <a:gd name="connsiteX17" fmla="*/ 8228 w 10012"/>
              <a:gd name="connsiteY17" fmla="*/ 7658 h 10000"/>
              <a:gd name="connsiteX18" fmla="*/ 7986 w 10012"/>
              <a:gd name="connsiteY18" fmla="*/ 7710 h 10000"/>
              <a:gd name="connsiteX19" fmla="*/ 7488 w 10012"/>
              <a:gd name="connsiteY19" fmla="*/ 8079 h 10000"/>
              <a:gd name="connsiteX20" fmla="*/ 7488 w 10012"/>
              <a:gd name="connsiteY20" fmla="*/ 8290 h 10000"/>
              <a:gd name="connsiteX21" fmla="*/ 7330 w 10012"/>
              <a:gd name="connsiteY21" fmla="*/ 8342 h 10000"/>
              <a:gd name="connsiteX22" fmla="*/ 7451 w 10012"/>
              <a:gd name="connsiteY22" fmla="*/ 8592 h 10000"/>
              <a:gd name="connsiteX23" fmla="*/ 7173 w 10012"/>
              <a:gd name="connsiteY23" fmla="*/ 8974 h 10000"/>
              <a:gd name="connsiteX24" fmla="*/ 7330 w 10012"/>
              <a:gd name="connsiteY24" fmla="*/ 9513 h 10000"/>
              <a:gd name="connsiteX25" fmla="*/ 7488 w 10012"/>
              <a:gd name="connsiteY25" fmla="*/ 9671 h 10000"/>
              <a:gd name="connsiteX26" fmla="*/ 7451 w 10012"/>
              <a:gd name="connsiteY26" fmla="*/ 10000 h 10000"/>
              <a:gd name="connsiteX27" fmla="*/ 7062 w 10012"/>
              <a:gd name="connsiteY27" fmla="*/ 10000 h 10000"/>
              <a:gd name="connsiteX28" fmla="*/ 6711 w 10012"/>
              <a:gd name="connsiteY28" fmla="*/ 9842 h 10000"/>
              <a:gd name="connsiteX29" fmla="*/ 6481 w 10012"/>
              <a:gd name="connsiteY29" fmla="*/ 9882 h 10000"/>
              <a:gd name="connsiteX30" fmla="*/ 5704 w 10012"/>
              <a:gd name="connsiteY30" fmla="*/ 9578 h 10000"/>
              <a:gd name="connsiteX31" fmla="*/ 5351 w 10012"/>
              <a:gd name="connsiteY31" fmla="*/ 8460 h 10000"/>
              <a:gd name="connsiteX32" fmla="*/ 4818 w 10012"/>
              <a:gd name="connsiteY32" fmla="*/ 7921 h 10000"/>
              <a:gd name="connsiteX33" fmla="*/ 4344 w 10012"/>
              <a:gd name="connsiteY33" fmla="*/ 6908 h 10000"/>
              <a:gd name="connsiteX34" fmla="*/ 4126 w 10012"/>
              <a:gd name="connsiteY34" fmla="*/ 6803 h 10000"/>
              <a:gd name="connsiteX35" fmla="*/ 3859 w 10012"/>
              <a:gd name="connsiteY35" fmla="*/ 6553 h 10000"/>
              <a:gd name="connsiteX36" fmla="*/ 3616 w 10012"/>
              <a:gd name="connsiteY36" fmla="*/ 6553 h 10000"/>
              <a:gd name="connsiteX37" fmla="*/ 3240 w 10012"/>
              <a:gd name="connsiteY37" fmla="*/ 6473 h 10000"/>
              <a:gd name="connsiteX38" fmla="*/ 2961 w 10012"/>
              <a:gd name="connsiteY38" fmla="*/ 6553 h 10000"/>
              <a:gd name="connsiteX39" fmla="*/ 2767 w 10012"/>
              <a:gd name="connsiteY39" fmla="*/ 7052 h 10000"/>
              <a:gd name="connsiteX40" fmla="*/ 2463 w 10012"/>
              <a:gd name="connsiteY40" fmla="*/ 7144 h 10000"/>
              <a:gd name="connsiteX41" fmla="*/ 1832 w 10012"/>
              <a:gd name="connsiteY41" fmla="*/ 6750 h 10000"/>
              <a:gd name="connsiteX42" fmla="*/ 1456 w 10012"/>
              <a:gd name="connsiteY42" fmla="*/ 6276 h 10000"/>
              <a:gd name="connsiteX43" fmla="*/ 1384 w 10012"/>
              <a:gd name="connsiteY43" fmla="*/ 5697 h 10000"/>
              <a:gd name="connsiteX44" fmla="*/ 1116 w 10012"/>
              <a:gd name="connsiteY44" fmla="*/ 5303 h 10000"/>
              <a:gd name="connsiteX45" fmla="*/ 486 w 10012"/>
              <a:gd name="connsiteY45" fmla="*/ 4763 h 10000"/>
              <a:gd name="connsiteX46" fmla="*/ 12 w 10012"/>
              <a:gd name="connsiteY46" fmla="*/ 4197 h 10000"/>
              <a:gd name="connsiteX47" fmla="*/ 1 w 10012"/>
              <a:gd name="connsiteY47" fmla="*/ 3926 h 10000"/>
              <a:gd name="connsiteX48" fmla="*/ 1529 w 10012"/>
              <a:gd name="connsiteY48" fmla="*/ 3973 h 10000"/>
              <a:gd name="connsiteX49" fmla="*/ 2756 w 10012"/>
              <a:gd name="connsiteY49" fmla="*/ 4056 h 10000"/>
              <a:gd name="connsiteX50" fmla="*/ 2945 w 10012"/>
              <a:gd name="connsiteY50" fmla="*/ 0 h 10000"/>
              <a:gd name="connsiteX0" fmla="*/ 2985 w 10032"/>
              <a:gd name="connsiteY0" fmla="*/ 0 h 10000"/>
              <a:gd name="connsiteX1" fmla="*/ 5141 w 10032"/>
              <a:gd name="connsiteY1" fmla="*/ 79 h 10000"/>
              <a:gd name="connsiteX2" fmla="*/ 5141 w 10032"/>
              <a:gd name="connsiteY2" fmla="*/ 1907 h 10000"/>
              <a:gd name="connsiteX3" fmla="*/ 6257 w 10032"/>
              <a:gd name="connsiteY3" fmla="*/ 2408 h 10000"/>
              <a:gd name="connsiteX4" fmla="*/ 6573 w 10032"/>
              <a:gd name="connsiteY4" fmla="*/ 2250 h 10000"/>
              <a:gd name="connsiteX5" fmla="*/ 7314 w 10032"/>
              <a:gd name="connsiteY5" fmla="*/ 2644 h 10000"/>
              <a:gd name="connsiteX6" fmla="*/ 7750 w 10032"/>
              <a:gd name="connsiteY6" fmla="*/ 2605 h 10000"/>
              <a:gd name="connsiteX7" fmla="*/ 8612 w 10032"/>
              <a:gd name="connsiteY7" fmla="*/ 2224 h 10000"/>
              <a:gd name="connsiteX8" fmla="*/ 9098 w 10032"/>
              <a:gd name="connsiteY8" fmla="*/ 2592 h 10000"/>
              <a:gd name="connsiteX9" fmla="*/ 9522 w 10032"/>
              <a:gd name="connsiteY9" fmla="*/ 2698 h 10000"/>
              <a:gd name="connsiteX10" fmla="*/ 9522 w 10032"/>
              <a:gd name="connsiteY10" fmla="*/ 4184 h 10000"/>
              <a:gd name="connsiteX11" fmla="*/ 10032 w 10032"/>
              <a:gd name="connsiteY11" fmla="*/ 5092 h 10000"/>
              <a:gd name="connsiteX12" fmla="*/ 9911 w 10032"/>
              <a:gd name="connsiteY12" fmla="*/ 6355 h 10000"/>
              <a:gd name="connsiteX13" fmla="*/ 9364 w 10032"/>
              <a:gd name="connsiteY13" fmla="*/ 6868 h 10000"/>
              <a:gd name="connsiteX14" fmla="*/ 9255 w 10032"/>
              <a:gd name="connsiteY14" fmla="*/ 6394 h 10000"/>
              <a:gd name="connsiteX15" fmla="*/ 9098 w 10032"/>
              <a:gd name="connsiteY15" fmla="*/ 6606 h 10000"/>
              <a:gd name="connsiteX16" fmla="*/ 9219 w 10032"/>
              <a:gd name="connsiteY16" fmla="*/ 6908 h 10000"/>
              <a:gd name="connsiteX17" fmla="*/ 8248 w 10032"/>
              <a:gd name="connsiteY17" fmla="*/ 7658 h 10000"/>
              <a:gd name="connsiteX18" fmla="*/ 8006 w 10032"/>
              <a:gd name="connsiteY18" fmla="*/ 7710 h 10000"/>
              <a:gd name="connsiteX19" fmla="*/ 7508 w 10032"/>
              <a:gd name="connsiteY19" fmla="*/ 8079 h 10000"/>
              <a:gd name="connsiteX20" fmla="*/ 7508 w 10032"/>
              <a:gd name="connsiteY20" fmla="*/ 8290 h 10000"/>
              <a:gd name="connsiteX21" fmla="*/ 7350 w 10032"/>
              <a:gd name="connsiteY21" fmla="*/ 8342 h 10000"/>
              <a:gd name="connsiteX22" fmla="*/ 7471 w 10032"/>
              <a:gd name="connsiteY22" fmla="*/ 8592 h 10000"/>
              <a:gd name="connsiteX23" fmla="*/ 7193 w 10032"/>
              <a:gd name="connsiteY23" fmla="*/ 8974 h 10000"/>
              <a:gd name="connsiteX24" fmla="*/ 7350 w 10032"/>
              <a:gd name="connsiteY24" fmla="*/ 9513 h 10000"/>
              <a:gd name="connsiteX25" fmla="*/ 7508 w 10032"/>
              <a:gd name="connsiteY25" fmla="*/ 9671 h 10000"/>
              <a:gd name="connsiteX26" fmla="*/ 7471 w 10032"/>
              <a:gd name="connsiteY26" fmla="*/ 10000 h 10000"/>
              <a:gd name="connsiteX27" fmla="*/ 7082 w 10032"/>
              <a:gd name="connsiteY27" fmla="*/ 10000 h 10000"/>
              <a:gd name="connsiteX28" fmla="*/ 6731 w 10032"/>
              <a:gd name="connsiteY28" fmla="*/ 9842 h 10000"/>
              <a:gd name="connsiteX29" fmla="*/ 6501 w 10032"/>
              <a:gd name="connsiteY29" fmla="*/ 9882 h 10000"/>
              <a:gd name="connsiteX30" fmla="*/ 5724 w 10032"/>
              <a:gd name="connsiteY30" fmla="*/ 9578 h 10000"/>
              <a:gd name="connsiteX31" fmla="*/ 5371 w 10032"/>
              <a:gd name="connsiteY31" fmla="*/ 8460 h 10000"/>
              <a:gd name="connsiteX32" fmla="*/ 4838 w 10032"/>
              <a:gd name="connsiteY32" fmla="*/ 7921 h 10000"/>
              <a:gd name="connsiteX33" fmla="*/ 4364 w 10032"/>
              <a:gd name="connsiteY33" fmla="*/ 6908 h 10000"/>
              <a:gd name="connsiteX34" fmla="*/ 4146 w 10032"/>
              <a:gd name="connsiteY34" fmla="*/ 6803 h 10000"/>
              <a:gd name="connsiteX35" fmla="*/ 3879 w 10032"/>
              <a:gd name="connsiteY35" fmla="*/ 6553 h 10000"/>
              <a:gd name="connsiteX36" fmla="*/ 3636 w 10032"/>
              <a:gd name="connsiteY36" fmla="*/ 6553 h 10000"/>
              <a:gd name="connsiteX37" fmla="*/ 3260 w 10032"/>
              <a:gd name="connsiteY37" fmla="*/ 6473 h 10000"/>
              <a:gd name="connsiteX38" fmla="*/ 2981 w 10032"/>
              <a:gd name="connsiteY38" fmla="*/ 6553 h 10000"/>
              <a:gd name="connsiteX39" fmla="*/ 2787 w 10032"/>
              <a:gd name="connsiteY39" fmla="*/ 7052 h 10000"/>
              <a:gd name="connsiteX40" fmla="*/ 2483 w 10032"/>
              <a:gd name="connsiteY40" fmla="*/ 7144 h 10000"/>
              <a:gd name="connsiteX41" fmla="*/ 1852 w 10032"/>
              <a:gd name="connsiteY41" fmla="*/ 6750 h 10000"/>
              <a:gd name="connsiteX42" fmla="*/ 1476 w 10032"/>
              <a:gd name="connsiteY42" fmla="*/ 6276 h 10000"/>
              <a:gd name="connsiteX43" fmla="*/ 1404 w 10032"/>
              <a:gd name="connsiteY43" fmla="*/ 5697 h 10000"/>
              <a:gd name="connsiteX44" fmla="*/ 1136 w 10032"/>
              <a:gd name="connsiteY44" fmla="*/ 5303 h 10000"/>
              <a:gd name="connsiteX45" fmla="*/ 506 w 10032"/>
              <a:gd name="connsiteY45" fmla="*/ 4763 h 10000"/>
              <a:gd name="connsiteX46" fmla="*/ 0 w 10032"/>
              <a:gd name="connsiteY46" fmla="*/ 4128 h 10000"/>
              <a:gd name="connsiteX47" fmla="*/ 21 w 10032"/>
              <a:gd name="connsiteY47" fmla="*/ 3926 h 10000"/>
              <a:gd name="connsiteX48" fmla="*/ 1549 w 10032"/>
              <a:gd name="connsiteY48" fmla="*/ 3973 h 10000"/>
              <a:gd name="connsiteX49" fmla="*/ 2776 w 10032"/>
              <a:gd name="connsiteY49" fmla="*/ 4056 h 10000"/>
              <a:gd name="connsiteX50" fmla="*/ 2965 w 10032"/>
              <a:gd name="connsiteY50" fmla="*/ 0 h 10000"/>
              <a:gd name="connsiteX0" fmla="*/ 2985 w 10032"/>
              <a:gd name="connsiteY0" fmla="*/ 0 h 10000"/>
              <a:gd name="connsiteX1" fmla="*/ 5162 w 10032"/>
              <a:gd name="connsiteY1" fmla="*/ 113 h 10000"/>
              <a:gd name="connsiteX2" fmla="*/ 5141 w 10032"/>
              <a:gd name="connsiteY2" fmla="*/ 1907 h 10000"/>
              <a:gd name="connsiteX3" fmla="*/ 6257 w 10032"/>
              <a:gd name="connsiteY3" fmla="*/ 2408 h 10000"/>
              <a:gd name="connsiteX4" fmla="*/ 6573 w 10032"/>
              <a:gd name="connsiteY4" fmla="*/ 2250 h 10000"/>
              <a:gd name="connsiteX5" fmla="*/ 7314 w 10032"/>
              <a:gd name="connsiteY5" fmla="*/ 2644 h 10000"/>
              <a:gd name="connsiteX6" fmla="*/ 7750 w 10032"/>
              <a:gd name="connsiteY6" fmla="*/ 2605 h 10000"/>
              <a:gd name="connsiteX7" fmla="*/ 8612 w 10032"/>
              <a:gd name="connsiteY7" fmla="*/ 2224 h 10000"/>
              <a:gd name="connsiteX8" fmla="*/ 9098 w 10032"/>
              <a:gd name="connsiteY8" fmla="*/ 2592 h 10000"/>
              <a:gd name="connsiteX9" fmla="*/ 9522 w 10032"/>
              <a:gd name="connsiteY9" fmla="*/ 2698 h 10000"/>
              <a:gd name="connsiteX10" fmla="*/ 9522 w 10032"/>
              <a:gd name="connsiteY10" fmla="*/ 4184 h 10000"/>
              <a:gd name="connsiteX11" fmla="*/ 10032 w 10032"/>
              <a:gd name="connsiteY11" fmla="*/ 5092 h 10000"/>
              <a:gd name="connsiteX12" fmla="*/ 9911 w 10032"/>
              <a:gd name="connsiteY12" fmla="*/ 6355 h 10000"/>
              <a:gd name="connsiteX13" fmla="*/ 9364 w 10032"/>
              <a:gd name="connsiteY13" fmla="*/ 6868 h 10000"/>
              <a:gd name="connsiteX14" fmla="*/ 9255 w 10032"/>
              <a:gd name="connsiteY14" fmla="*/ 6394 h 10000"/>
              <a:gd name="connsiteX15" fmla="*/ 9098 w 10032"/>
              <a:gd name="connsiteY15" fmla="*/ 6606 h 10000"/>
              <a:gd name="connsiteX16" fmla="*/ 9219 w 10032"/>
              <a:gd name="connsiteY16" fmla="*/ 6908 h 10000"/>
              <a:gd name="connsiteX17" fmla="*/ 8248 w 10032"/>
              <a:gd name="connsiteY17" fmla="*/ 7658 h 10000"/>
              <a:gd name="connsiteX18" fmla="*/ 8006 w 10032"/>
              <a:gd name="connsiteY18" fmla="*/ 7710 h 10000"/>
              <a:gd name="connsiteX19" fmla="*/ 7508 w 10032"/>
              <a:gd name="connsiteY19" fmla="*/ 8079 h 10000"/>
              <a:gd name="connsiteX20" fmla="*/ 7508 w 10032"/>
              <a:gd name="connsiteY20" fmla="*/ 8290 h 10000"/>
              <a:gd name="connsiteX21" fmla="*/ 7350 w 10032"/>
              <a:gd name="connsiteY21" fmla="*/ 8342 h 10000"/>
              <a:gd name="connsiteX22" fmla="*/ 7471 w 10032"/>
              <a:gd name="connsiteY22" fmla="*/ 8592 h 10000"/>
              <a:gd name="connsiteX23" fmla="*/ 7193 w 10032"/>
              <a:gd name="connsiteY23" fmla="*/ 8974 h 10000"/>
              <a:gd name="connsiteX24" fmla="*/ 7350 w 10032"/>
              <a:gd name="connsiteY24" fmla="*/ 9513 h 10000"/>
              <a:gd name="connsiteX25" fmla="*/ 7508 w 10032"/>
              <a:gd name="connsiteY25" fmla="*/ 9671 h 10000"/>
              <a:gd name="connsiteX26" fmla="*/ 7471 w 10032"/>
              <a:gd name="connsiteY26" fmla="*/ 10000 h 10000"/>
              <a:gd name="connsiteX27" fmla="*/ 7082 w 10032"/>
              <a:gd name="connsiteY27" fmla="*/ 10000 h 10000"/>
              <a:gd name="connsiteX28" fmla="*/ 6731 w 10032"/>
              <a:gd name="connsiteY28" fmla="*/ 9842 h 10000"/>
              <a:gd name="connsiteX29" fmla="*/ 6501 w 10032"/>
              <a:gd name="connsiteY29" fmla="*/ 9882 h 10000"/>
              <a:gd name="connsiteX30" fmla="*/ 5724 w 10032"/>
              <a:gd name="connsiteY30" fmla="*/ 9578 h 10000"/>
              <a:gd name="connsiteX31" fmla="*/ 5371 w 10032"/>
              <a:gd name="connsiteY31" fmla="*/ 8460 h 10000"/>
              <a:gd name="connsiteX32" fmla="*/ 4838 w 10032"/>
              <a:gd name="connsiteY32" fmla="*/ 7921 h 10000"/>
              <a:gd name="connsiteX33" fmla="*/ 4364 w 10032"/>
              <a:gd name="connsiteY33" fmla="*/ 6908 h 10000"/>
              <a:gd name="connsiteX34" fmla="*/ 4146 w 10032"/>
              <a:gd name="connsiteY34" fmla="*/ 6803 h 10000"/>
              <a:gd name="connsiteX35" fmla="*/ 3879 w 10032"/>
              <a:gd name="connsiteY35" fmla="*/ 6553 h 10000"/>
              <a:gd name="connsiteX36" fmla="*/ 3636 w 10032"/>
              <a:gd name="connsiteY36" fmla="*/ 6553 h 10000"/>
              <a:gd name="connsiteX37" fmla="*/ 3260 w 10032"/>
              <a:gd name="connsiteY37" fmla="*/ 6473 h 10000"/>
              <a:gd name="connsiteX38" fmla="*/ 2981 w 10032"/>
              <a:gd name="connsiteY38" fmla="*/ 6553 h 10000"/>
              <a:gd name="connsiteX39" fmla="*/ 2787 w 10032"/>
              <a:gd name="connsiteY39" fmla="*/ 7052 h 10000"/>
              <a:gd name="connsiteX40" fmla="*/ 2483 w 10032"/>
              <a:gd name="connsiteY40" fmla="*/ 7144 h 10000"/>
              <a:gd name="connsiteX41" fmla="*/ 1852 w 10032"/>
              <a:gd name="connsiteY41" fmla="*/ 6750 h 10000"/>
              <a:gd name="connsiteX42" fmla="*/ 1476 w 10032"/>
              <a:gd name="connsiteY42" fmla="*/ 6276 h 10000"/>
              <a:gd name="connsiteX43" fmla="*/ 1404 w 10032"/>
              <a:gd name="connsiteY43" fmla="*/ 5697 h 10000"/>
              <a:gd name="connsiteX44" fmla="*/ 1136 w 10032"/>
              <a:gd name="connsiteY44" fmla="*/ 5303 h 10000"/>
              <a:gd name="connsiteX45" fmla="*/ 506 w 10032"/>
              <a:gd name="connsiteY45" fmla="*/ 4763 h 10000"/>
              <a:gd name="connsiteX46" fmla="*/ 0 w 10032"/>
              <a:gd name="connsiteY46" fmla="*/ 4128 h 10000"/>
              <a:gd name="connsiteX47" fmla="*/ 21 w 10032"/>
              <a:gd name="connsiteY47" fmla="*/ 3926 h 10000"/>
              <a:gd name="connsiteX48" fmla="*/ 1549 w 10032"/>
              <a:gd name="connsiteY48" fmla="*/ 3973 h 10000"/>
              <a:gd name="connsiteX49" fmla="*/ 2776 w 10032"/>
              <a:gd name="connsiteY49" fmla="*/ 4056 h 10000"/>
              <a:gd name="connsiteX50" fmla="*/ 2965 w 10032"/>
              <a:gd name="connsiteY50" fmla="*/ 0 h 10000"/>
              <a:gd name="connsiteX0" fmla="*/ 2985 w 10032"/>
              <a:gd name="connsiteY0" fmla="*/ 0 h 10000"/>
              <a:gd name="connsiteX1" fmla="*/ 5173 w 10032"/>
              <a:gd name="connsiteY1" fmla="*/ 79 h 10000"/>
              <a:gd name="connsiteX2" fmla="*/ 5141 w 10032"/>
              <a:gd name="connsiteY2" fmla="*/ 1907 h 10000"/>
              <a:gd name="connsiteX3" fmla="*/ 6257 w 10032"/>
              <a:gd name="connsiteY3" fmla="*/ 2408 h 10000"/>
              <a:gd name="connsiteX4" fmla="*/ 6573 w 10032"/>
              <a:gd name="connsiteY4" fmla="*/ 2250 h 10000"/>
              <a:gd name="connsiteX5" fmla="*/ 7314 w 10032"/>
              <a:gd name="connsiteY5" fmla="*/ 2644 h 10000"/>
              <a:gd name="connsiteX6" fmla="*/ 7750 w 10032"/>
              <a:gd name="connsiteY6" fmla="*/ 2605 h 10000"/>
              <a:gd name="connsiteX7" fmla="*/ 8612 w 10032"/>
              <a:gd name="connsiteY7" fmla="*/ 2224 h 10000"/>
              <a:gd name="connsiteX8" fmla="*/ 9098 w 10032"/>
              <a:gd name="connsiteY8" fmla="*/ 2592 h 10000"/>
              <a:gd name="connsiteX9" fmla="*/ 9522 w 10032"/>
              <a:gd name="connsiteY9" fmla="*/ 2698 h 10000"/>
              <a:gd name="connsiteX10" fmla="*/ 9522 w 10032"/>
              <a:gd name="connsiteY10" fmla="*/ 4184 h 10000"/>
              <a:gd name="connsiteX11" fmla="*/ 10032 w 10032"/>
              <a:gd name="connsiteY11" fmla="*/ 5092 h 10000"/>
              <a:gd name="connsiteX12" fmla="*/ 9911 w 10032"/>
              <a:gd name="connsiteY12" fmla="*/ 6355 h 10000"/>
              <a:gd name="connsiteX13" fmla="*/ 9364 w 10032"/>
              <a:gd name="connsiteY13" fmla="*/ 6868 h 10000"/>
              <a:gd name="connsiteX14" fmla="*/ 9255 w 10032"/>
              <a:gd name="connsiteY14" fmla="*/ 6394 h 10000"/>
              <a:gd name="connsiteX15" fmla="*/ 9098 w 10032"/>
              <a:gd name="connsiteY15" fmla="*/ 6606 h 10000"/>
              <a:gd name="connsiteX16" fmla="*/ 9219 w 10032"/>
              <a:gd name="connsiteY16" fmla="*/ 6908 h 10000"/>
              <a:gd name="connsiteX17" fmla="*/ 8248 w 10032"/>
              <a:gd name="connsiteY17" fmla="*/ 7658 h 10000"/>
              <a:gd name="connsiteX18" fmla="*/ 8006 w 10032"/>
              <a:gd name="connsiteY18" fmla="*/ 7710 h 10000"/>
              <a:gd name="connsiteX19" fmla="*/ 7508 w 10032"/>
              <a:gd name="connsiteY19" fmla="*/ 8079 h 10000"/>
              <a:gd name="connsiteX20" fmla="*/ 7508 w 10032"/>
              <a:gd name="connsiteY20" fmla="*/ 8290 h 10000"/>
              <a:gd name="connsiteX21" fmla="*/ 7350 w 10032"/>
              <a:gd name="connsiteY21" fmla="*/ 8342 h 10000"/>
              <a:gd name="connsiteX22" fmla="*/ 7471 w 10032"/>
              <a:gd name="connsiteY22" fmla="*/ 8592 h 10000"/>
              <a:gd name="connsiteX23" fmla="*/ 7193 w 10032"/>
              <a:gd name="connsiteY23" fmla="*/ 8974 h 10000"/>
              <a:gd name="connsiteX24" fmla="*/ 7350 w 10032"/>
              <a:gd name="connsiteY24" fmla="*/ 9513 h 10000"/>
              <a:gd name="connsiteX25" fmla="*/ 7508 w 10032"/>
              <a:gd name="connsiteY25" fmla="*/ 9671 h 10000"/>
              <a:gd name="connsiteX26" fmla="*/ 7471 w 10032"/>
              <a:gd name="connsiteY26" fmla="*/ 10000 h 10000"/>
              <a:gd name="connsiteX27" fmla="*/ 7082 w 10032"/>
              <a:gd name="connsiteY27" fmla="*/ 10000 h 10000"/>
              <a:gd name="connsiteX28" fmla="*/ 6731 w 10032"/>
              <a:gd name="connsiteY28" fmla="*/ 9842 h 10000"/>
              <a:gd name="connsiteX29" fmla="*/ 6501 w 10032"/>
              <a:gd name="connsiteY29" fmla="*/ 9882 h 10000"/>
              <a:gd name="connsiteX30" fmla="*/ 5724 w 10032"/>
              <a:gd name="connsiteY30" fmla="*/ 9578 h 10000"/>
              <a:gd name="connsiteX31" fmla="*/ 5371 w 10032"/>
              <a:gd name="connsiteY31" fmla="*/ 8460 h 10000"/>
              <a:gd name="connsiteX32" fmla="*/ 4838 w 10032"/>
              <a:gd name="connsiteY32" fmla="*/ 7921 h 10000"/>
              <a:gd name="connsiteX33" fmla="*/ 4364 w 10032"/>
              <a:gd name="connsiteY33" fmla="*/ 6908 h 10000"/>
              <a:gd name="connsiteX34" fmla="*/ 4146 w 10032"/>
              <a:gd name="connsiteY34" fmla="*/ 6803 h 10000"/>
              <a:gd name="connsiteX35" fmla="*/ 3879 w 10032"/>
              <a:gd name="connsiteY35" fmla="*/ 6553 h 10000"/>
              <a:gd name="connsiteX36" fmla="*/ 3636 w 10032"/>
              <a:gd name="connsiteY36" fmla="*/ 6553 h 10000"/>
              <a:gd name="connsiteX37" fmla="*/ 3260 w 10032"/>
              <a:gd name="connsiteY37" fmla="*/ 6473 h 10000"/>
              <a:gd name="connsiteX38" fmla="*/ 2981 w 10032"/>
              <a:gd name="connsiteY38" fmla="*/ 6553 h 10000"/>
              <a:gd name="connsiteX39" fmla="*/ 2787 w 10032"/>
              <a:gd name="connsiteY39" fmla="*/ 7052 h 10000"/>
              <a:gd name="connsiteX40" fmla="*/ 2483 w 10032"/>
              <a:gd name="connsiteY40" fmla="*/ 7144 h 10000"/>
              <a:gd name="connsiteX41" fmla="*/ 1852 w 10032"/>
              <a:gd name="connsiteY41" fmla="*/ 6750 h 10000"/>
              <a:gd name="connsiteX42" fmla="*/ 1476 w 10032"/>
              <a:gd name="connsiteY42" fmla="*/ 6276 h 10000"/>
              <a:gd name="connsiteX43" fmla="*/ 1404 w 10032"/>
              <a:gd name="connsiteY43" fmla="*/ 5697 h 10000"/>
              <a:gd name="connsiteX44" fmla="*/ 1136 w 10032"/>
              <a:gd name="connsiteY44" fmla="*/ 5303 h 10000"/>
              <a:gd name="connsiteX45" fmla="*/ 506 w 10032"/>
              <a:gd name="connsiteY45" fmla="*/ 4763 h 10000"/>
              <a:gd name="connsiteX46" fmla="*/ 0 w 10032"/>
              <a:gd name="connsiteY46" fmla="*/ 4128 h 10000"/>
              <a:gd name="connsiteX47" fmla="*/ 21 w 10032"/>
              <a:gd name="connsiteY47" fmla="*/ 3926 h 10000"/>
              <a:gd name="connsiteX48" fmla="*/ 1549 w 10032"/>
              <a:gd name="connsiteY48" fmla="*/ 3973 h 10000"/>
              <a:gd name="connsiteX49" fmla="*/ 2776 w 10032"/>
              <a:gd name="connsiteY49" fmla="*/ 4056 h 10000"/>
              <a:gd name="connsiteX50" fmla="*/ 2965 w 10032"/>
              <a:gd name="connsiteY50" fmla="*/ 0 h 10000"/>
              <a:gd name="connsiteX0" fmla="*/ 2985 w 10032"/>
              <a:gd name="connsiteY0" fmla="*/ 0 h 10000"/>
              <a:gd name="connsiteX1" fmla="*/ 5173 w 10032"/>
              <a:gd name="connsiteY1" fmla="*/ 79 h 10000"/>
              <a:gd name="connsiteX2" fmla="*/ 5141 w 10032"/>
              <a:gd name="connsiteY2" fmla="*/ 1907 h 10000"/>
              <a:gd name="connsiteX3" fmla="*/ 6257 w 10032"/>
              <a:gd name="connsiteY3" fmla="*/ 2408 h 10000"/>
              <a:gd name="connsiteX4" fmla="*/ 6573 w 10032"/>
              <a:gd name="connsiteY4" fmla="*/ 2250 h 10000"/>
              <a:gd name="connsiteX5" fmla="*/ 7314 w 10032"/>
              <a:gd name="connsiteY5" fmla="*/ 2644 h 10000"/>
              <a:gd name="connsiteX6" fmla="*/ 7750 w 10032"/>
              <a:gd name="connsiteY6" fmla="*/ 2605 h 10000"/>
              <a:gd name="connsiteX7" fmla="*/ 8612 w 10032"/>
              <a:gd name="connsiteY7" fmla="*/ 2224 h 10000"/>
              <a:gd name="connsiteX8" fmla="*/ 9098 w 10032"/>
              <a:gd name="connsiteY8" fmla="*/ 2592 h 10000"/>
              <a:gd name="connsiteX9" fmla="*/ 9522 w 10032"/>
              <a:gd name="connsiteY9" fmla="*/ 2698 h 10000"/>
              <a:gd name="connsiteX10" fmla="*/ 9533 w 10032"/>
              <a:gd name="connsiteY10" fmla="*/ 4161 h 10000"/>
              <a:gd name="connsiteX11" fmla="*/ 10032 w 10032"/>
              <a:gd name="connsiteY11" fmla="*/ 5092 h 10000"/>
              <a:gd name="connsiteX12" fmla="*/ 9911 w 10032"/>
              <a:gd name="connsiteY12" fmla="*/ 6355 h 10000"/>
              <a:gd name="connsiteX13" fmla="*/ 9364 w 10032"/>
              <a:gd name="connsiteY13" fmla="*/ 6868 h 10000"/>
              <a:gd name="connsiteX14" fmla="*/ 9255 w 10032"/>
              <a:gd name="connsiteY14" fmla="*/ 6394 h 10000"/>
              <a:gd name="connsiteX15" fmla="*/ 9098 w 10032"/>
              <a:gd name="connsiteY15" fmla="*/ 6606 h 10000"/>
              <a:gd name="connsiteX16" fmla="*/ 9219 w 10032"/>
              <a:gd name="connsiteY16" fmla="*/ 6908 h 10000"/>
              <a:gd name="connsiteX17" fmla="*/ 8248 w 10032"/>
              <a:gd name="connsiteY17" fmla="*/ 7658 h 10000"/>
              <a:gd name="connsiteX18" fmla="*/ 8006 w 10032"/>
              <a:gd name="connsiteY18" fmla="*/ 7710 h 10000"/>
              <a:gd name="connsiteX19" fmla="*/ 7508 w 10032"/>
              <a:gd name="connsiteY19" fmla="*/ 8079 h 10000"/>
              <a:gd name="connsiteX20" fmla="*/ 7508 w 10032"/>
              <a:gd name="connsiteY20" fmla="*/ 8290 h 10000"/>
              <a:gd name="connsiteX21" fmla="*/ 7350 w 10032"/>
              <a:gd name="connsiteY21" fmla="*/ 8342 h 10000"/>
              <a:gd name="connsiteX22" fmla="*/ 7471 w 10032"/>
              <a:gd name="connsiteY22" fmla="*/ 8592 h 10000"/>
              <a:gd name="connsiteX23" fmla="*/ 7193 w 10032"/>
              <a:gd name="connsiteY23" fmla="*/ 8974 h 10000"/>
              <a:gd name="connsiteX24" fmla="*/ 7350 w 10032"/>
              <a:gd name="connsiteY24" fmla="*/ 9513 h 10000"/>
              <a:gd name="connsiteX25" fmla="*/ 7508 w 10032"/>
              <a:gd name="connsiteY25" fmla="*/ 9671 h 10000"/>
              <a:gd name="connsiteX26" fmla="*/ 7471 w 10032"/>
              <a:gd name="connsiteY26" fmla="*/ 10000 h 10000"/>
              <a:gd name="connsiteX27" fmla="*/ 7082 w 10032"/>
              <a:gd name="connsiteY27" fmla="*/ 10000 h 10000"/>
              <a:gd name="connsiteX28" fmla="*/ 6731 w 10032"/>
              <a:gd name="connsiteY28" fmla="*/ 9842 h 10000"/>
              <a:gd name="connsiteX29" fmla="*/ 6501 w 10032"/>
              <a:gd name="connsiteY29" fmla="*/ 9882 h 10000"/>
              <a:gd name="connsiteX30" fmla="*/ 5724 w 10032"/>
              <a:gd name="connsiteY30" fmla="*/ 9578 h 10000"/>
              <a:gd name="connsiteX31" fmla="*/ 5371 w 10032"/>
              <a:gd name="connsiteY31" fmla="*/ 8460 h 10000"/>
              <a:gd name="connsiteX32" fmla="*/ 4838 w 10032"/>
              <a:gd name="connsiteY32" fmla="*/ 7921 h 10000"/>
              <a:gd name="connsiteX33" fmla="*/ 4364 w 10032"/>
              <a:gd name="connsiteY33" fmla="*/ 6908 h 10000"/>
              <a:gd name="connsiteX34" fmla="*/ 4146 w 10032"/>
              <a:gd name="connsiteY34" fmla="*/ 6803 h 10000"/>
              <a:gd name="connsiteX35" fmla="*/ 3879 w 10032"/>
              <a:gd name="connsiteY35" fmla="*/ 6553 h 10000"/>
              <a:gd name="connsiteX36" fmla="*/ 3636 w 10032"/>
              <a:gd name="connsiteY36" fmla="*/ 6553 h 10000"/>
              <a:gd name="connsiteX37" fmla="*/ 3260 w 10032"/>
              <a:gd name="connsiteY37" fmla="*/ 6473 h 10000"/>
              <a:gd name="connsiteX38" fmla="*/ 2981 w 10032"/>
              <a:gd name="connsiteY38" fmla="*/ 6553 h 10000"/>
              <a:gd name="connsiteX39" fmla="*/ 2787 w 10032"/>
              <a:gd name="connsiteY39" fmla="*/ 7052 h 10000"/>
              <a:gd name="connsiteX40" fmla="*/ 2483 w 10032"/>
              <a:gd name="connsiteY40" fmla="*/ 7144 h 10000"/>
              <a:gd name="connsiteX41" fmla="*/ 1852 w 10032"/>
              <a:gd name="connsiteY41" fmla="*/ 6750 h 10000"/>
              <a:gd name="connsiteX42" fmla="*/ 1476 w 10032"/>
              <a:gd name="connsiteY42" fmla="*/ 6276 h 10000"/>
              <a:gd name="connsiteX43" fmla="*/ 1404 w 10032"/>
              <a:gd name="connsiteY43" fmla="*/ 5697 h 10000"/>
              <a:gd name="connsiteX44" fmla="*/ 1136 w 10032"/>
              <a:gd name="connsiteY44" fmla="*/ 5303 h 10000"/>
              <a:gd name="connsiteX45" fmla="*/ 506 w 10032"/>
              <a:gd name="connsiteY45" fmla="*/ 4763 h 10000"/>
              <a:gd name="connsiteX46" fmla="*/ 0 w 10032"/>
              <a:gd name="connsiteY46" fmla="*/ 4128 h 10000"/>
              <a:gd name="connsiteX47" fmla="*/ 21 w 10032"/>
              <a:gd name="connsiteY47" fmla="*/ 3926 h 10000"/>
              <a:gd name="connsiteX48" fmla="*/ 1549 w 10032"/>
              <a:gd name="connsiteY48" fmla="*/ 3973 h 10000"/>
              <a:gd name="connsiteX49" fmla="*/ 2776 w 10032"/>
              <a:gd name="connsiteY49" fmla="*/ 4056 h 10000"/>
              <a:gd name="connsiteX50" fmla="*/ 2965 w 10032"/>
              <a:gd name="connsiteY50" fmla="*/ 0 h 10000"/>
              <a:gd name="connsiteX0" fmla="*/ 2985 w 10053"/>
              <a:gd name="connsiteY0" fmla="*/ 0 h 10000"/>
              <a:gd name="connsiteX1" fmla="*/ 5173 w 10053"/>
              <a:gd name="connsiteY1" fmla="*/ 79 h 10000"/>
              <a:gd name="connsiteX2" fmla="*/ 5141 w 10053"/>
              <a:gd name="connsiteY2" fmla="*/ 1907 h 10000"/>
              <a:gd name="connsiteX3" fmla="*/ 6257 w 10053"/>
              <a:gd name="connsiteY3" fmla="*/ 2408 h 10000"/>
              <a:gd name="connsiteX4" fmla="*/ 6573 w 10053"/>
              <a:gd name="connsiteY4" fmla="*/ 2250 h 10000"/>
              <a:gd name="connsiteX5" fmla="*/ 7314 w 10053"/>
              <a:gd name="connsiteY5" fmla="*/ 2644 h 10000"/>
              <a:gd name="connsiteX6" fmla="*/ 7750 w 10053"/>
              <a:gd name="connsiteY6" fmla="*/ 2605 h 10000"/>
              <a:gd name="connsiteX7" fmla="*/ 8612 w 10053"/>
              <a:gd name="connsiteY7" fmla="*/ 2224 h 10000"/>
              <a:gd name="connsiteX8" fmla="*/ 9098 w 10053"/>
              <a:gd name="connsiteY8" fmla="*/ 2592 h 10000"/>
              <a:gd name="connsiteX9" fmla="*/ 9522 w 10053"/>
              <a:gd name="connsiteY9" fmla="*/ 2698 h 10000"/>
              <a:gd name="connsiteX10" fmla="*/ 9533 w 10053"/>
              <a:gd name="connsiteY10" fmla="*/ 4161 h 10000"/>
              <a:gd name="connsiteX11" fmla="*/ 10053 w 10053"/>
              <a:gd name="connsiteY11" fmla="*/ 5161 h 10000"/>
              <a:gd name="connsiteX12" fmla="*/ 9911 w 10053"/>
              <a:gd name="connsiteY12" fmla="*/ 6355 h 10000"/>
              <a:gd name="connsiteX13" fmla="*/ 9364 w 10053"/>
              <a:gd name="connsiteY13" fmla="*/ 6868 h 10000"/>
              <a:gd name="connsiteX14" fmla="*/ 9255 w 10053"/>
              <a:gd name="connsiteY14" fmla="*/ 6394 h 10000"/>
              <a:gd name="connsiteX15" fmla="*/ 9098 w 10053"/>
              <a:gd name="connsiteY15" fmla="*/ 6606 h 10000"/>
              <a:gd name="connsiteX16" fmla="*/ 9219 w 10053"/>
              <a:gd name="connsiteY16" fmla="*/ 6908 h 10000"/>
              <a:gd name="connsiteX17" fmla="*/ 8248 w 10053"/>
              <a:gd name="connsiteY17" fmla="*/ 7658 h 10000"/>
              <a:gd name="connsiteX18" fmla="*/ 8006 w 10053"/>
              <a:gd name="connsiteY18" fmla="*/ 7710 h 10000"/>
              <a:gd name="connsiteX19" fmla="*/ 7508 w 10053"/>
              <a:gd name="connsiteY19" fmla="*/ 8079 h 10000"/>
              <a:gd name="connsiteX20" fmla="*/ 7508 w 10053"/>
              <a:gd name="connsiteY20" fmla="*/ 8290 h 10000"/>
              <a:gd name="connsiteX21" fmla="*/ 7350 w 10053"/>
              <a:gd name="connsiteY21" fmla="*/ 8342 h 10000"/>
              <a:gd name="connsiteX22" fmla="*/ 7471 w 10053"/>
              <a:gd name="connsiteY22" fmla="*/ 8592 h 10000"/>
              <a:gd name="connsiteX23" fmla="*/ 7193 w 10053"/>
              <a:gd name="connsiteY23" fmla="*/ 8974 h 10000"/>
              <a:gd name="connsiteX24" fmla="*/ 7350 w 10053"/>
              <a:gd name="connsiteY24" fmla="*/ 9513 h 10000"/>
              <a:gd name="connsiteX25" fmla="*/ 7508 w 10053"/>
              <a:gd name="connsiteY25" fmla="*/ 9671 h 10000"/>
              <a:gd name="connsiteX26" fmla="*/ 7471 w 10053"/>
              <a:gd name="connsiteY26" fmla="*/ 10000 h 10000"/>
              <a:gd name="connsiteX27" fmla="*/ 7082 w 10053"/>
              <a:gd name="connsiteY27" fmla="*/ 10000 h 10000"/>
              <a:gd name="connsiteX28" fmla="*/ 6731 w 10053"/>
              <a:gd name="connsiteY28" fmla="*/ 9842 h 10000"/>
              <a:gd name="connsiteX29" fmla="*/ 6501 w 10053"/>
              <a:gd name="connsiteY29" fmla="*/ 9882 h 10000"/>
              <a:gd name="connsiteX30" fmla="*/ 5724 w 10053"/>
              <a:gd name="connsiteY30" fmla="*/ 9578 h 10000"/>
              <a:gd name="connsiteX31" fmla="*/ 5371 w 10053"/>
              <a:gd name="connsiteY31" fmla="*/ 8460 h 10000"/>
              <a:gd name="connsiteX32" fmla="*/ 4838 w 10053"/>
              <a:gd name="connsiteY32" fmla="*/ 7921 h 10000"/>
              <a:gd name="connsiteX33" fmla="*/ 4364 w 10053"/>
              <a:gd name="connsiteY33" fmla="*/ 6908 h 10000"/>
              <a:gd name="connsiteX34" fmla="*/ 4146 w 10053"/>
              <a:gd name="connsiteY34" fmla="*/ 6803 h 10000"/>
              <a:gd name="connsiteX35" fmla="*/ 3879 w 10053"/>
              <a:gd name="connsiteY35" fmla="*/ 6553 h 10000"/>
              <a:gd name="connsiteX36" fmla="*/ 3636 w 10053"/>
              <a:gd name="connsiteY36" fmla="*/ 6553 h 10000"/>
              <a:gd name="connsiteX37" fmla="*/ 3260 w 10053"/>
              <a:gd name="connsiteY37" fmla="*/ 6473 h 10000"/>
              <a:gd name="connsiteX38" fmla="*/ 2981 w 10053"/>
              <a:gd name="connsiteY38" fmla="*/ 6553 h 10000"/>
              <a:gd name="connsiteX39" fmla="*/ 2787 w 10053"/>
              <a:gd name="connsiteY39" fmla="*/ 7052 h 10000"/>
              <a:gd name="connsiteX40" fmla="*/ 2483 w 10053"/>
              <a:gd name="connsiteY40" fmla="*/ 7144 h 10000"/>
              <a:gd name="connsiteX41" fmla="*/ 1852 w 10053"/>
              <a:gd name="connsiteY41" fmla="*/ 6750 h 10000"/>
              <a:gd name="connsiteX42" fmla="*/ 1476 w 10053"/>
              <a:gd name="connsiteY42" fmla="*/ 6276 h 10000"/>
              <a:gd name="connsiteX43" fmla="*/ 1404 w 10053"/>
              <a:gd name="connsiteY43" fmla="*/ 5697 h 10000"/>
              <a:gd name="connsiteX44" fmla="*/ 1136 w 10053"/>
              <a:gd name="connsiteY44" fmla="*/ 5303 h 10000"/>
              <a:gd name="connsiteX45" fmla="*/ 506 w 10053"/>
              <a:gd name="connsiteY45" fmla="*/ 4763 h 10000"/>
              <a:gd name="connsiteX46" fmla="*/ 0 w 10053"/>
              <a:gd name="connsiteY46" fmla="*/ 4128 h 10000"/>
              <a:gd name="connsiteX47" fmla="*/ 21 w 10053"/>
              <a:gd name="connsiteY47" fmla="*/ 3926 h 10000"/>
              <a:gd name="connsiteX48" fmla="*/ 1549 w 10053"/>
              <a:gd name="connsiteY48" fmla="*/ 3973 h 10000"/>
              <a:gd name="connsiteX49" fmla="*/ 2776 w 10053"/>
              <a:gd name="connsiteY49" fmla="*/ 4056 h 10000"/>
              <a:gd name="connsiteX50" fmla="*/ 2965 w 10053"/>
              <a:gd name="connsiteY50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053" h="10000">
                <a:moveTo>
                  <a:pt x="2985" y="0"/>
                </a:moveTo>
                <a:lnTo>
                  <a:pt x="5173" y="79"/>
                </a:lnTo>
                <a:cubicBezTo>
                  <a:pt x="5162" y="688"/>
                  <a:pt x="5152" y="1298"/>
                  <a:pt x="5141" y="1907"/>
                </a:cubicBezTo>
                <a:lnTo>
                  <a:pt x="6257" y="2408"/>
                </a:lnTo>
                <a:lnTo>
                  <a:pt x="6573" y="2250"/>
                </a:lnTo>
                <a:lnTo>
                  <a:pt x="7314" y="2644"/>
                </a:lnTo>
                <a:lnTo>
                  <a:pt x="7750" y="2605"/>
                </a:lnTo>
                <a:lnTo>
                  <a:pt x="8612" y="2224"/>
                </a:lnTo>
                <a:lnTo>
                  <a:pt x="9098" y="2592"/>
                </a:lnTo>
                <a:lnTo>
                  <a:pt x="9522" y="2698"/>
                </a:lnTo>
                <a:cubicBezTo>
                  <a:pt x="9526" y="3186"/>
                  <a:pt x="9529" y="3673"/>
                  <a:pt x="9533" y="4161"/>
                </a:cubicBezTo>
                <a:lnTo>
                  <a:pt x="10053" y="5161"/>
                </a:lnTo>
                <a:cubicBezTo>
                  <a:pt x="10013" y="5582"/>
                  <a:pt x="9951" y="5934"/>
                  <a:pt x="9911" y="6355"/>
                </a:cubicBezTo>
                <a:lnTo>
                  <a:pt x="9364" y="6868"/>
                </a:lnTo>
                <a:cubicBezTo>
                  <a:pt x="9328" y="6710"/>
                  <a:pt x="9291" y="6553"/>
                  <a:pt x="9255" y="6394"/>
                </a:cubicBezTo>
                <a:cubicBezTo>
                  <a:pt x="9203" y="6465"/>
                  <a:pt x="9150" y="6535"/>
                  <a:pt x="9098" y="6606"/>
                </a:cubicBezTo>
                <a:cubicBezTo>
                  <a:pt x="9138" y="6707"/>
                  <a:pt x="9179" y="6807"/>
                  <a:pt x="9219" y="6908"/>
                </a:cubicBezTo>
                <a:lnTo>
                  <a:pt x="8248" y="7658"/>
                </a:lnTo>
                <a:lnTo>
                  <a:pt x="8006" y="7710"/>
                </a:lnTo>
                <a:lnTo>
                  <a:pt x="7508" y="8079"/>
                </a:lnTo>
                <a:lnTo>
                  <a:pt x="7508" y="8290"/>
                </a:lnTo>
                <a:lnTo>
                  <a:pt x="7350" y="8342"/>
                </a:lnTo>
                <a:lnTo>
                  <a:pt x="7471" y="8592"/>
                </a:lnTo>
                <a:lnTo>
                  <a:pt x="7193" y="8974"/>
                </a:lnTo>
                <a:cubicBezTo>
                  <a:pt x="7245" y="9154"/>
                  <a:pt x="7298" y="9333"/>
                  <a:pt x="7350" y="9513"/>
                </a:cubicBezTo>
                <a:cubicBezTo>
                  <a:pt x="7403" y="9565"/>
                  <a:pt x="7455" y="9619"/>
                  <a:pt x="7508" y="9671"/>
                </a:cubicBezTo>
                <a:cubicBezTo>
                  <a:pt x="7496" y="9781"/>
                  <a:pt x="7483" y="9890"/>
                  <a:pt x="7471" y="10000"/>
                </a:cubicBezTo>
                <a:lnTo>
                  <a:pt x="7082" y="10000"/>
                </a:lnTo>
                <a:lnTo>
                  <a:pt x="6731" y="9842"/>
                </a:lnTo>
                <a:lnTo>
                  <a:pt x="6501" y="9882"/>
                </a:lnTo>
                <a:lnTo>
                  <a:pt x="5724" y="9578"/>
                </a:lnTo>
                <a:lnTo>
                  <a:pt x="5371" y="8460"/>
                </a:lnTo>
                <a:lnTo>
                  <a:pt x="4838" y="7921"/>
                </a:lnTo>
                <a:lnTo>
                  <a:pt x="4364" y="6908"/>
                </a:lnTo>
                <a:lnTo>
                  <a:pt x="4146" y="6803"/>
                </a:lnTo>
                <a:lnTo>
                  <a:pt x="3879" y="6553"/>
                </a:lnTo>
                <a:lnTo>
                  <a:pt x="3636" y="6553"/>
                </a:lnTo>
                <a:lnTo>
                  <a:pt x="3260" y="6473"/>
                </a:lnTo>
                <a:lnTo>
                  <a:pt x="2981" y="6553"/>
                </a:lnTo>
                <a:cubicBezTo>
                  <a:pt x="2916" y="6719"/>
                  <a:pt x="2852" y="6886"/>
                  <a:pt x="2787" y="7052"/>
                </a:cubicBezTo>
                <a:lnTo>
                  <a:pt x="2483" y="7144"/>
                </a:lnTo>
                <a:lnTo>
                  <a:pt x="1852" y="6750"/>
                </a:lnTo>
                <a:lnTo>
                  <a:pt x="1476" y="6276"/>
                </a:lnTo>
                <a:cubicBezTo>
                  <a:pt x="1452" y="6083"/>
                  <a:pt x="1428" y="5891"/>
                  <a:pt x="1404" y="5697"/>
                </a:cubicBezTo>
                <a:lnTo>
                  <a:pt x="1136" y="5303"/>
                </a:lnTo>
                <a:lnTo>
                  <a:pt x="506" y="4763"/>
                </a:lnTo>
                <a:lnTo>
                  <a:pt x="0" y="4128"/>
                </a:lnTo>
                <a:cubicBezTo>
                  <a:pt x="7" y="4038"/>
                  <a:pt x="14" y="4016"/>
                  <a:pt x="21" y="3926"/>
                </a:cubicBezTo>
                <a:lnTo>
                  <a:pt x="1549" y="3973"/>
                </a:lnTo>
                <a:lnTo>
                  <a:pt x="2776" y="4056"/>
                </a:lnTo>
                <a:cubicBezTo>
                  <a:pt x="2824" y="2697"/>
                  <a:pt x="2916" y="1360"/>
                  <a:pt x="2965" y="0"/>
                </a:cubicBezTo>
              </a:path>
            </a:pathLst>
          </a:custGeom>
          <a:solidFill>
            <a:srgbClr val="057CFF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80" name="Freeform 48" descr="Wide downward diagonal"/>
          <p:cNvSpPr>
            <a:spLocks/>
          </p:cNvSpPr>
          <p:nvPr/>
        </p:nvSpPr>
        <p:spPr bwMode="auto">
          <a:xfrm>
            <a:off x="6754813" y="2846223"/>
            <a:ext cx="755650" cy="504825"/>
          </a:xfrm>
          <a:custGeom>
            <a:avLst/>
            <a:gdLst>
              <a:gd name="connsiteX0" fmla="*/ 917 w 9970"/>
              <a:gd name="connsiteY0" fmla="*/ 1448 h 9955"/>
              <a:gd name="connsiteX1" fmla="*/ 0 w 9970"/>
              <a:gd name="connsiteY1" fmla="*/ 2805 h 9955"/>
              <a:gd name="connsiteX2" fmla="*/ 503 w 9970"/>
              <a:gd name="connsiteY2" fmla="*/ 7557 h 9955"/>
              <a:gd name="connsiteX3" fmla="*/ 917 w 9970"/>
              <a:gd name="connsiteY3" fmla="*/ 9955 h 9955"/>
              <a:gd name="connsiteX4" fmla="*/ 2633 w 9970"/>
              <a:gd name="connsiteY4" fmla="*/ 9729 h 9955"/>
              <a:gd name="connsiteX5" fmla="*/ 8935 w 9970"/>
              <a:gd name="connsiteY5" fmla="*/ 7919 h 9955"/>
              <a:gd name="connsiteX6" fmla="*/ 9349 w 9970"/>
              <a:gd name="connsiteY6" fmla="*/ 7602 h 9955"/>
              <a:gd name="connsiteX7" fmla="*/ 9970 w 9970"/>
              <a:gd name="connsiteY7" fmla="*/ 5339 h 9955"/>
              <a:gd name="connsiteX8" fmla="*/ 9053 w 9970"/>
              <a:gd name="connsiteY8" fmla="*/ 4208 h 9955"/>
              <a:gd name="connsiteX9" fmla="*/ 9604 w 9970"/>
              <a:gd name="connsiteY9" fmla="*/ 1391 h 9955"/>
              <a:gd name="connsiteX10" fmla="*/ 8846 w 9970"/>
              <a:gd name="connsiteY10" fmla="*/ 995 h 9955"/>
              <a:gd name="connsiteX11" fmla="*/ 8846 w 9970"/>
              <a:gd name="connsiteY11" fmla="*/ 271 h 9955"/>
              <a:gd name="connsiteX12" fmla="*/ 8521 w 9970"/>
              <a:gd name="connsiteY12" fmla="*/ 0 h 9955"/>
              <a:gd name="connsiteX13" fmla="*/ 1213 w 9970"/>
              <a:gd name="connsiteY13" fmla="*/ 2081 h 9955"/>
              <a:gd name="connsiteX14" fmla="*/ 917 w 9970"/>
              <a:gd name="connsiteY14" fmla="*/ 1448 h 9955"/>
              <a:gd name="connsiteX0" fmla="*/ 920 w 10000"/>
              <a:gd name="connsiteY0" fmla="*/ 1455 h 10000"/>
              <a:gd name="connsiteX1" fmla="*/ 0 w 10000"/>
              <a:gd name="connsiteY1" fmla="*/ 2818 h 10000"/>
              <a:gd name="connsiteX2" fmla="*/ 505 w 10000"/>
              <a:gd name="connsiteY2" fmla="*/ 7591 h 10000"/>
              <a:gd name="connsiteX3" fmla="*/ 920 w 10000"/>
              <a:gd name="connsiteY3" fmla="*/ 10000 h 10000"/>
              <a:gd name="connsiteX4" fmla="*/ 2641 w 10000"/>
              <a:gd name="connsiteY4" fmla="*/ 9773 h 10000"/>
              <a:gd name="connsiteX5" fmla="*/ 8962 w 10000"/>
              <a:gd name="connsiteY5" fmla="*/ 7955 h 10000"/>
              <a:gd name="connsiteX6" fmla="*/ 9377 w 10000"/>
              <a:gd name="connsiteY6" fmla="*/ 7636 h 10000"/>
              <a:gd name="connsiteX7" fmla="*/ 10000 w 10000"/>
              <a:gd name="connsiteY7" fmla="*/ 5363 h 10000"/>
              <a:gd name="connsiteX8" fmla="*/ 9080 w 10000"/>
              <a:gd name="connsiteY8" fmla="*/ 4227 h 10000"/>
              <a:gd name="connsiteX9" fmla="*/ 9633 w 10000"/>
              <a:gd name="connsiteY9" fmla="*/ 1397 h 10000"/>
              <a:gd name="connsiteX10" fmla="*/ 8873 w 10000"/>
              <a:gd name="connsiteY10" fmla="*/ 999 h 10000"/>
              <a:gd name="connsiteX11" fmla="*/ 8976 w 10000"/>
              <a:gd name="connsiteY11" fmla="*/ 272 h 10000"/>
              <a:gd name="connsiteX12" fmla="*/ 8547 w 10000"/>
              <a:gd name="connsiteY12" fmla="*/ 0 h 10000"/>
              <a:gd name="connsiteX13" fmla="*/ 1217 w 10000"/>
              <a:gd name="connsiteY13" fmla="*/ 2090 h 10000"/>
              <a:gd name="connsiteX14" fmla="*/ 920 w 10000"/>
              <a:gd name="connsiteY14" fmla="*/ 1455 h 10000"/>
              <a:gd name="connsiteX0" fmla="*/ 920 w 10000"/>
              <a:gd name="connsiteY0" fmla="*/ 1455 h 10000"/>
              <a:gd name="connsiteX1" fmla="*/ 0 w 10000"/>
              <a:gd name="connsiteY1" fmla="*/ 2818 h 10000"/>
              <a:gd name="connsiteX2" fmla="*/ 505 w 10000"/>
              <a:gd name="connsiteY2" fmla="*/ 7591 h 10000"/>
              <a:gd name="connsiteX3" fmla="*/ 920 w 10000"/>
              <a:gd name="connsiteY3" fmla="*/ 10000 h 10000"/>
              <a:gd name="connsiteX4" fmla="*/ 2641 w 10000"/>
              <a:gd name="connsiteY4" fmla="*/ 9773 h 10000"/>
              <a:gd name="connsiteX5" fmla="*/ 8962 w 10000"/>
              <a:gd name="connsiteY5" fmla="*/ 7955 h 10000"/>
              <a:gd name="connsiteX6" fmla="*/ 9377 w 10000"/>
              <a:gd name="connsiteY6" fmla="*/ 7636 h 10000"/>
              <a:gd name="connsiteX7" fmla="*/ 10000 w 10000"/>
              <a:gd name="connsiteY7" fmla="*/ 5363 h 10000"/>
              <a:gd name="connsiteX8" fmla="*/ 9080 w 10000"/>
              <a:gd name="connsiteY8" fmla="*/ 4227 h 10000"/>
              <a:gd name="connsiteX9" fmla="*/ 9633 w 10000"/>
              <a:gd name="connsiteY9" fmla="*/ 1397 h 10000"/>
              <a:gd name="connsiteX10" fmla="*/ 8976 w 10000"/>
              <a:gd name="connsiteY10" fmla="*/ 1118 h 10000"/>
              <a:gd name="connsiteX11" fmla="*/ 8976 w 10000"/>
              <a:gd name="connsiteY11" fmla="*/ 272 h 10000"/>
              <a:gd name="connsiteX12" fmla="*/ 8547 w 10000"/>
              <a:gd name="connsiteY12" fmla="*/ 0 h 10000"/>
              <a:gd name="connsiteX13" fmla="*/ 1217 w 10000"/>
              <a:gd name="connsiteY13" fmla="*/ 2090 h 10000"/>
              <a:gd name="connsiteX14" fmla="*/ 920 w 10000"/>
              <a:gd name="connsiteY14" fmla="*/ 1455 h 10000"/>
              <a:gd name="connsiteX0" fmla="*/ 920 w 10000"/>
              <a:gd name="connsiteY0" fmla="*/ 1455 h 10000"/>
              <a:gd name="connsiteX1" fmla="*/ 0 w 10000"/>
              <a:gd name="connsiteY1" fmla="*/ 2818 h 10000"/>
              <a:gd name="connsiteX2" fmla="*/ 505 w 10000"/>
              <a:gd name="connsiteY2" fmla="*/ 7591 h 10000"/>
              <a:gd name="connsiteX3" fmla="*/ 920 w 10000"/>
              <a:gd name="connsiteY3" fmla="*/ 10000 h 10000"/>
              <a:gd name="connsiteX4" fmla="*/ 2641 w 10000"/>
              <a:gd name="connsiteY4" fmla="*/ 9773 h 10000"/>
              <a:gd name="connsiteX5" fmla="*/ 8962 w 10000"/>
              <a:gd name="connsiteY5" fmla="*/ 7955 h 10000"/>
              <a:gd name="connsiteX6" fmla="*/ 9325 w 10000"/>
              <a:gd name="connsiteY6" fmla="*/ 7834 h 10000"/>
              <a:gd name="connsiteX7" fmla="*/ 10000 w 10000"/>
              <a:gd name="connsiteY7" fmla="*/ 5363 h 10000"/>
              <a:gd name="connsiteX8" fmla="*/ 9080 w 10000"/>
              <a:gd name="connsiteY8" fmla="*/ 4227 h 10000"/>
              <a:gd name="connsiteX9" fmla="*/ 9633 w 10000"/>
              <a:gd name="connsiteY9" fmla="*/ 1397 h 10000"/>
              <a:gd name="connsiteX10" fmla="*/ 8976 w 10000"/>
              <a:gd name="connsiteY10" fmla="*/ 1118 h 10000"/>
              <a:gd name="connsiteX11" fmla="*/ 8976 w 10000"/>
              <a:gd name="connsiteY11" fmla="*/ 272 h 10000"/>
              <a:gd name="connsiteX12" fmla="*/ 8547 w 10000"/>
              <a:gd name="connsiteY12" fmla="*/ 0 h 10000"/>
              <a:gd name="connsiteX13" fmla="*/ 1217 w 10000"/>
              <a:gd name="connsiteY13" fmla="*/ 2090 h 10000"/>
              <a:gd name="connsiteX14" fmla="*/ 920 w 10000"/>
              <a:gd name="connsiteY14" fmla="*/ 145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00" h="10000">
                <a:moveTo>
                  <a:pt x="920" y="1455"/>
                </a:moveTo>
                <a:lnTo>
                  <a:pt x="0" y="2818"/>
                </a:lnTo>
                <a:cubicBezTo>
                  <a:pt x="169" y="4409"/>
                  <a:pt x="336" y="6000"/>
                  <a:pt x="505" y="7591"/>
                </a:cubicBezTo>
                <a:cubicBezTo>
                  <a:pt x="643" y="8394"/>
                  <a:pt x="782" y="9197"/>
                  <a:pt x="920" y="10000"/>
                </a:cubicBezTo>
                <a:lnTo>
                  <a:pt x="2641" y="9773"/>
                </a:lnTo>
                <a:lnTo>
                  <a:pt x="8962" y="7955"/>
                </a:lnTo>
                <a:lnTo>
                  <a:pt x="9325" y="7834"/>
                </a:lnTo>
                <a:lnTo>
                  <a:pt x="10000" y="5363"/>
                </a:lnTo>
                <a:lnTo>
                  <a:pt x="9080" y="4227"/>
                </a:lnTo>
                <a:lnTo>
                  <a:pt x="9633" y="1397"/>
                </a:lnTo>
                <a:lnTo>
                  <a:pt x="8976" y="1118"/>
                </a:lnTo>
                <a:cubicBezTo>
                  <a:pt x="9010" y="876"/>
                  <a:pt x="8942" y="514"/>
                  <a:pt x="8976" y="272"/>
                </a:cubicBezTo>
                <a:lnTo>
                  <a:pt x="8547" y="0"/>
                </a:lnTo>
                <a:lnTo>
                  <a:pt x="1217" y="2090"/>
                </a:lnTo>
                <a:lnTo>
                  <a:pt x="920" y="1455"/>
                </a:ln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81" name="Freeform 54" descr="Wide downward diagonal"/>
          <p:cNvSpPr>
            <a:spLocks/>
          </p:cNvSpPr>
          <p:nvPr/>
        </p:nvSpPr>
        <p:spPr bwMode="auto">
          <a:xfrm>
            <a:off x="4935538" y="3433598"/>
            <a:ext cx="871537" cy="738187"/>
          </a:xfrm>
          <a:custGeom>
            <a:avLst/>
            <a:gdLst>
              <a:gd name="connsiteX0" fmla="*/ 0 w 9975"/>
              <a:gd name="connsiteY0" fmla="*/ 341 h 9969"/>
              <a:gd name="connsiteX1" fmla="*/ 4351 w 9975"/>
              <a:gd name="connsiteY1" fmla="*/ 0 h 9969"/>
              <a:gd name="connsiteX2" fmla="*/ 5293 w 9975"/>
              <a:gd name="connsiteY2" fmla="*/ 0 h 9969"/>
              <a:gd name="connsiteX3" fmla="*/ 5980 w 9975"/>
              <a:gd name="connsiteY3" fmla="*/ 310 h 9969"/>
              <a:gd name="connsiteX4" fmla="*/ 5534 w 9975"/>
              <a:gd name="connsiteY4" fmla="*/ 1337 h 9969"/>
              <a:gd name="connsiteX5" fmla="*/ 6896 w 9975"/>
              <a:gd name="connsiteY5" fmla="*/ 2570 h 9969"/>
              <a:gd name="connsiteX6" fmla="*/ 7303 w 9975"/>
              <a:gd name="connsiteY6" fmla="*/ 3777 h 9969"/>
              <a:gd name="connsiteX7" fmla="*/ 8066 w 9975"/>
              <a:gd name="connsiteY7" fmla="*/ 3467 h 9969"/>
              <a:gd name="connsiteX8" fmla="*/ 8015 w 9975"/>
              <a:gd name="connsiteY8" fmla="*/ 5170 h 9969"/>
              <a:gd name="connsiteX9" fmla="*/ 8779 w 9975"/>
              <a:gd name="connsiteY9" fmla="*/ 5666 h 9969"/>
              <a:gd name="connsiteX10" fmla="*/ 9135 w 9975"/>
              <a:gd name="connsiteY10" fmla="*/ 7152 h 9969"/>
              <a:gd name="connsiteX11" fmla="*/ 9695 w 9975"/>
              <a:gd name="connsiteY11" fmla="*/ 7276 h 9969"/>
              <a:gd name="connsiteX12" fmla="*/ 9975 w 9975"/>
              <a:gd name="connsiteY12" fmla="*/ 7864 h 9969"/>
              <a:gd name="connsiteX13" fmla="*/ 9313 w 9975"/>
              <a:gd name="connsiteY13" fmla="*/ 8731 h 9969"/>
              <a:gd name="connsiteX14" fmla="*/ 9084 w 9975"/>
              <a:gd name="connsiteY14" fmla="*/ 9721 h 9969"/>
              <a:gd name="connsiteX15" fmla="*/ 8142 w 9975"/>
              <a:gd name="connsiteY15" fmla="*/ 9969 h 9969"/>
              <a:gd name="connsiteX16" fmla="*/ 8372 w 9975"/>
              <a:gd name="connsiteY16" fmla="*/ 8885 h 9969"/>
              <a:gd name="connsiteX17" fmla="*/ 4631 w 9975"/>
              <a:gd name="connsiteY17" fmla="*/ 9288 h 9969"/>
              <a:gd name="connsiteX18" fmla="*/ 1959 w 9975"/>
              <a:gd name="connsiteY18" fmla="*/ 9690 h 9969"/>
              <a:gd name="connsiteX19" fmla="*/ 1781 w 9975"/>
              <a:gd name="connsiteY19" fmla="*/ 8638 h 9969"/>
              <a:gd name="connsiteX20" fmla="*/ 1603 w 9975"/>
              <a:gd name="connsiteY20" fmla="*/ 5449 h 9969"/>
              <a:gd name="connsiteX21" fmla="*/ 1578 w 9975"/>
              <a:gd name="connsiteY21" fmla="*/ 3715 h 9969"/>
              <a:gd name="connsiteX22" fmla="*/ 662 w 9975"/>
              <a:gd name="connsiteY22" fmla="*/ 2910 h 9969"/>
              <a:gd name="connsiteX23" fmla="*/ 992 w 9975"/>
              <a:gd name="connsiteY23" fmla="*/ 2198 h 9969"/>
              <a:gd name="connsiteX24" fmla="*/ 560 w 9975"/>
              <a:gd name="connsiteY24" fmla="*/ 1796 h 9969"/>
              <a:gd name="connsiteX25" fmla="*/ 0 w 9975"/>
              <a:gd name="connsiteY25" fmla="*/ 341 h 9969"/>
              <a:gd name="connsiteX0" fmla="*/ 0 w 10000"/>
              <a:gd name="connsiteY0" fmla="*/ 342 h 10000"/>
              <a:gd name="connsiteX1" fmla="*/ 4362 w 10000"/>
              <a:gd name="connsiteY1" fmla="*/ 0 h 10000"/>
              <a:gd name="connsiteX2" fmla="*/ 5306 w 10000"/>
              <a:gd name="connsiteY2" fmla="*/ 0 h 10000"/>
              <a:gd name="connsiteX3" fmla="*/ 5995 w 10000"/>
              <a:gd name="connsiteY3" fmla="*/ 311 h 10000"/>
              <a:gd name="connsiteX4" fmla="*/ 5548 w 10000"/>
              <a:gd name="connsiteY4" fmla="*/ 1341 h 10000"/>
              <a:gd name="connsiteX5" fmla="*/ 6913 w 10000"/>
              <a:gd name="connsiteY5" fmla="*/ 2578 h 10000"/>
              <a:gd name="connsiteX6" fmla="*/ 7321 w 10000"/>
              <a:gd name="connsiteY6" fmla="*/ 3789 h 10000"/>
              <a:gd name="connsiteX7" fmla="*/ 8086 w 10000"/>
              <a:gd name="connsiteY7" fmla="*/ 3478 h 10000"/>
              <a:gd name="connsiteX8" fmla="*/ 8035 w 10000"/>
              <a:gd name="connsiteY8" fmla="*/ 5186 h 10000"/>
              <a:gd name="connsiteX9" fmla="*/ 8801 w 10000"/>
              <a:gd name="connsiteY9" fmla="*/ 5684 h 10000"/>
              <a:gd name="connsiteX10" fmla="*/ 9158 w 10000"/>
              <a:gd name="connsiteY10" fmla="*/ 7174 h 10000"/>
              <a:gd name="connsiteX11" fmla="*/ 9719 w 10000"/>
              <a:gd name="connsiteY11" fmla="*/ 7299 h 10000"/>
              <a:gd name="connsiteX12" fmla="*/ 10000 w 10000"/>
              <a:gd name="connsiteY12" fmla="*/ 7888 h 10000"/>
              <a:gd name="connsiteX13" fmla="*/ 9336 w 10000"/>
              <a:gd name="connsiteY13" fmla="*/ 8758 h 10000"/>
              <a:gd name="connsiteX14" fmla="*/ 9107 w 10000"/>
              <a:gd name="connsiteY14" fmla="*/ 9751 h 10000"/>
              <a:gd name="connsiteX15" fmla="*/ 8162 w 10000"/>
              <a:gd name="connsiteY15" fmla="*/ 10000 h 10000"/>
              <a:gd name="connsiteX16" fmla="*/ 8393 w 10000"/>
              <a:gd name="connsiteY16" fmla="*/ 8913 h 10000"/>
              <a:gd name="connsiteX17" fmla="*/ 4643 w 10000"/>
              <a:gd name="connsiteY17" fmla="*/ 9317 h 10000"/>
              <a:gd name="connsiteX18" fmla="*/ 1964 w 10000"/>
              <a:gd name="connsiteY18" fmla="*/ 9720 h 10000"/>
              <a:gd name="connsiteX19" fmla="*/ 1785 w 10000"/>
              <a:gd name="connsiteY19" fmla="*/ 8665 h 10000"/>
              <a:gd name="connsiteX20" fmla="*/ 1607 w 10000"/>
              <a:gd name="connsiteY20" fmla="*/ 5466 h 10000"/>
              <a:gd name="connsiteX21" fmla="*/ 1582 w 10000"/>
              <a:gd name="connsiteY21" fmla="*/ 3727 h 10000"/>
              <a:gd name="connsiteX22" fmla="*/ 664 w 10000"/>
              <a:gd name="connsiteY22" fmla="*/ 2919 h 10000"/>
              <a:gd name="connsiteX23" fmla="*/ 994 w 10000"/>
              <a:gd name="connsiteY23" fmla="*/ 2205 h 10000"/>
              <a:gd name="connsiteX24" fmla="*/ 561 w 10000"/>
              <a:gd name="connsiteY24" fmla="*/ 1802 h 10000"/>
              <a:gd name="connsiteX25" fmla="*/ 111 w 10000"/>
              <a:gd name="connsiteY25" fmla="*/ 342 h 10000"/>
              <a:gd name="connsiteX0" fmla="*/ 0 w 10000"/>
              <a:gd name="connsiteY0" fmla="*/ 342 h 10000"/>
              <a:gd name="connsiteX1" fmla="*/ 4362 w 10000"/>
              <a:gd name="connsiteY1" fmla="*/ 0 h 10000"/>
              <a:gd name="connsiteX2" fmla="*/ 5306 w 10000"/>
              <a:gd name="connsiteY2" fmla="*/ 0 h 10000"/>
              <a:gd name="connsiteX3" fmla="*/ 5995 w 10000"/>
              <a:gd name="connsiteY3" fmla="*/ 311 h 10000"/>
              <a:gd name="connsiteX4" fmla="*/ 5548 w 10000"/>
              <a:gd name="connsiteY4" fmla="*/ 1341 h 10000"/>
              <a:gd name="connsiteX5" fmla="*/ 6913 w 10000"/>
              <a:gd name="connsiteY5" fmla="*/ 2578 h 10000"/>
              <a:gd name="connsiteX6" fmla="*/ 7321 w 10000"/>
              <a:gd name="connsiteY6" fmla="*/ 3789 h 10000"/>
              <a:gd name="connsiteX7" fmla="*/ 8086 w 10000"/>
              <a:gd name="connsiteY7" fmla="*/ 3478 h 10000"/>
              <a:gd name="connsiteX8" fmla="*/ 8035 w 10000"/>
              <a:gd name="connsiteY8" fmla="*/ 5186 h 10000"/>
              <a:gd name="connsiteX9" fmla="*/ 8801 w 10000"/>
              <a:gd name="connsiteY9" fmla="*/ 5684 h 10000"/>
              <a:gd name="connsiteX10" fmla="*/ 9158 w 10000"/>
              <a:gd name="connsiteY10" fmla="*/ 7174 h 10000"/>
              <a:gd name="connsiteX11" fmla="*/ 9719 w 10000"/>
              <a:gd name="connsiteY11" fmla="*/ 7299 h 10000"/>
              <a:gd name="connsiteX12" fmla="*/ 10000 w 10000"/>
              <a:gd name="connsiteY12" fmla="*/ 7888 h 10000"/>
              <a:gd name="connsiteX13" fmla="*/ 9336 w 10000"/>
              <a:gd name="connsiteY13" fmla="*/ 8758 h 10000"/>
              <a:gd name="connsiteX14" fmla="*/ 9107 w 10000"/>
              <a:gd name="connsiteY14" fmla="*/ 9751 h 10000"/>
              <a:gd name="connsiteX15" fmla="*/ 8162 w 10000"/>
              <a:gd name="connsiteY15" fmla="*/ 10000 h 10000"/>
              <a:gd name="connsiteX16" fmla="*/ 8393 w 10000"/>
              <a:gd name="connsiteY16" fmla="*/ 8913 h 10000"/>
              <a:gd name="connsiteX17" fmla="*/ 4643 w 10000"/>
              <a:gd name="connsiteY17" fmla="*/ 9317 h 10000"/>
              <a:gd name="connsiteX18" fmla="*/ 1964 w 10000"/>
              <a:gd name="connsiteY18" fmla="*/ 9720 h 10000"/>
              <a:gd name="connsiteX19" fmla="*/ 1785 w 10000"/>
              <a:gd name="connsiteY19" fmla="*/ 8665 h 10000"/>
              <a:gd name="connsiteX20" fmla="*/ 1607 w 10000"/>
              <a:gd name="connsiteY20" fmla="*/ 5466 h 10000"/>
              <a:gd name="connsiteX21" fmla="*/ 1582 w 10000"/>
              <a:gd name="connsiteY21" fmla="*/ 3727 h 10000"/>
              <a:gd name="connsiteX22" fmla="*/ 664 w 10000"/>
              <a:gd name="connsiteY22" fmla="*/ 2919 h 10000"/>
              <a:gd name="connsiteX23" fmla="*/ 994 w 10000"/>
              <a:gd name="connsiteY23" fmla="*/ 2205 h 10000"/>
              <a:gd name="connsiteX24" fmla="*/ 628 w 10000"/>
              <a:gd name="connsiteY24" fmla="*/ 1856 h 10000"/>
              <a:gd name="connsiteX25" fmla="*/ 111 w 10000"/>
              <a:gd name="connsiteY25" fmla="*/ 342 h 10000"/>
              <a:gd name="connsiteX0" fmla="*/ 0 w 10000"/>
              <a:gd name="connsiteY0" fmla="*/ 342 h 10000"/>
              <a:gd name="connsiteX1" fmla="*/ 5306 w 10000"/>
              <a:gd name="connsiteY1" fmla="*/ 0 h 10000"/>
              <a:gd name="connsiteX2" fmla="*/ 5995 w 10000"/>
              <a:gd name="connsiteY2" fmla="*/ 311 h 10000"/>
              <a:gd name="connsiteX3" fmla="*/ 5548 w 10000"/>
              <a:gd name="connsiteY3" fmla="*/ 1341 h 10000"/>
              <a:gd name="connsiteX4" fmla="*/ 6913 w 10000"/>
              <a:gd name="connsiteY4" fmla="*/ 2578 h 10000"/>
              <a:gd name="connsiteX5" fmla="*/ 7321 w 10000"/>
              <a:gd name="connsiteY5" fmla="*/ 3789 h 10000"/>
              <a:gd name="connsiteX6" fmla="*/ 8086 w 10000"/>
              <a:gd name="connsiteY6" fmla="*/ 3478 h 10000"/>
              <a:gd name="connsiteX7" fmla="*/ 8035 w 10000"/>
              <a:gd name="connsiteY7" fmla="*/ 5186 h 10000"/>
              <a:gd name="connsiteX8" fmla="*/ 8801 w 10000"/>
              <a:gd name="connsiteY8" fmla="*/ 5684 h 10000"/>
              <a:gd name="connsiteX9" fmla="*/ 9158 w 10000"/>
              <a:gd name="connsiteY9" fmla="*/ 7174 h 10000"/>
              <a:gd name="connsiteX10" fmla="*/ 9719 w 10000"/>
              <a:gd name="connsiteY10" fmla="*/ 7299 h 10000"/>
              <a:gd name="connsiteX11" fmla="*/ 10000 w 10000"/>
              <a:gd name="connsiteY11" fmla="*/ 7888 h 10000"/>
              <a:gd name="connsiteX12" fmla="*/ 9336 w 10000"/>
              <a:gd name="connsiteY12" fmla="*/ 8758 h 10000"/>
              <a:gd name="connsiteX13" fmla="*/ 9107 w 10000"/>
              <a:gd name="connsiteY13" fmla="*/ 9751 h 10000"/>
              <a:gd name="connsiteX14" fmla="*/ 8162 w 10000"/>
              <a:gd name="connsiteY14" fmla="*/ 10000 h 10000"/>
              <a:gd name="connsiteX15" fmla="*/ 8393 w 10000"/>
              <a:gd name="connsiteY15" fmla="*/ 8913 h 10000"/>
              <a:gd name="connsiteX16" fmla="*/ 4643 w 10000"/>
              <a:gd name="connsiteY16" fmla="*/ 9317 h 10000"/>
              <a:gd name="connsiteX17" fmla="*/ 1964 w 10000"/>
              <a:gd name="connsiteY17" fmla="*/ 9720 h 10000"/>
              <a:gd name="connsiteX18" fmla="*/ 1785 w 10000"/>
              <a:gd name="connsiteY18" fmla="*/ 8665 h 10000"/>
              <a:gd name="connsiteX19" fmla="*/ 1607 w 10000"/>
              <a:gd name="connsiteY19" fmla="*/ 5466 h 10000"/>
              <a:gd name="connsiteX20" fmla="*/ 1582 w 10000"/>
              <a:gd name="connsiteY20" fmla="*/ 3727 h 10000"/>
              <a:gd name="connsiteX21" fmla="*/ 664 w 10000"/>
              <a:gd name="connsiteY21" fmla="*/ 2919 h 10000"/>
              <a:gd name="connsiteX22" fmla="*/ 994 w 10000"/>
              <a:gd name="connsiteY22" fmla="*/ 2205 h 10000"/>
              <a:gd name="connsiteX23" fmla="*/ 628 w 10000"/>
              <a:gd name="connsiteY23" fmla="*/ 1856 h 10000"/>
              <a:gd name="connsiteX24" fmla="*/ 111 w 10000"/>
              <a:gd name="connsiteY24" fmla="*/ 342 h 10000"/>
              <a:gd name="connsiteX0" fmla="*/ 0 w 9911"/>
              <a:gd name="connsiteY0" fmla="*/ 369 h 10000"/>
              <a:gd name="connsiteX1" fmla="*/ 5217 w 9911"/>
              <a:gd name="connsiteY1" fmla="*/ 0 h 10000"/>
              <a:gd name="connsiteX2" fmla="*/ 5906 w 9911"/>
              <a:gd name="connsiteY2" fmla="*/ 311 h 10000"/>
              <a:gd name="connsiteX3" fmla="*/ 5459 w 9911"/>
              <a:gd name="connsiteY3" fmla="*/ 1341 h 10000"/>
              <a:gd name="connsiteX4" fmla="*/ 6824 w 9911"/>
              <a:gd name="connsiteY4" fmla="*/ 2578 h 10000"/>
              <a:gd name="connsiteX5" fmla="*/ 7232 w 9911"/>
              <a:gd name="connsiteY5" fmla="*/ 3789 h 10000"/>
              <a:gd name="connsiteX6" fmla="*/ 7997 w 9911"/>
              <a:gd name="connsiteY6" fmla="*/ 3478 h 10000"/>
              <a:gd name="connsiteX7" fmla="*/ 7946 w 9911"/>
              <a:gd name="connsiteY7" fmla="*/ 5186 h 10000"/>
              <a:gd name="connsiteX8" fmla="*/ 8712 w 9911"/>
              <a:gd name="connsiteY8" fmla="*/ 5684 h 10000"/>
              <a:gd name="connsiteX9" fmla="*/ 9069 w 9911"/>
              <a:gd name="connsiteY9" fmla="*/ 7174 h 10000"/>
              <a:gd name="connsiteX10" fmla="*/ 9630 w 9911"/>
              <a:gd name="connsiteY10" fmla="*/ 7299 h 10000"/>
              <a:gd name="connsiteX11" fmla="*/ 9911 w 9911"/>
              <a:gd name="connsiteY11" fmla="*/ 7888 h 10000"/>
              <a:gd name="connsiteX12" fmla="*/ 9247 w 9911"/>
              <a:gd name="connsiteY12" fmla="*/ 8758 h 10000"/>
              <a:gd name="connsiteX13" fmla="*/ 9018 w 9911"/>
              <a:gd name="connsiteY13" fmla="*/ 9751 h 10000"/>
              <a:gd name="connsiteX14" fmla="*/ 8073 w 9911"/>
              <a:gd name="connsiteY14" fmla="*/ 10000 h 10000"/>
              <a:gd name="connsiteX15" fmla="*/ 8304 w 9911"/>
              <a:gd name="connsiteY15" fmla="*/ 8913 h 10000"/>
              <a:gd name="connsiteX16" fmla="*/ 4554 w 9911"/>
              <a:gd name="connsiteY16" fmla="*/ 9317 h 10000"/>
              <a:gd name="connsiteX17" fmla="*/ 1875 w 9911"/>
              <a:gd name="connsiteY17" fmla="*/ 9720 h 10000"/>
              <a:gd name="connsiteX18" fmla="*/ 1696 w 9911"/>
              <a:gd name="connsiteY18" fmla="*/ 8665 h 10000"/>
              <a:gd name="connsiteX19" fmla="*/ 1518 w 9911"/>
              <a:gd name="connsiteY19" fmla="*/ 5466 h 10000"/>
              <a:gd name="connsiteX20" fmla="*/ 1493 w 9911"/>
              <a:gd name="connsiteY20" fmla="*/ 3727 h 10000"/>
              <a:gd name="connsiteX21" fmla="*/ 575 w 9911"/>
              <a:gd name="connsiteY21" fmla="*/ 2919 h 10000"/>
              <a:gd name="connsiteX22" fmla="*/ 905 w 9911"/>
              <a:gd name="connsiteY22" fmla="*/ 2205 h 10000"/>
              <a:gd name="connsiteX23" fmla="*/ 539 w 9911"/>
              <a:gd name="connsiteY23" fmla="*/ 1856 h 10000"/>
              <a:gd name="connsiteX24" fmla="*/ 22 w 9911"/>
              <a:gd name="connsiteY24" fmla="*/ 342 h 10000"/>
              <a:gd name="connsiteX0" fmla="*/ 0 w 10000"/>
              <a:gd name="connsiteY0" fmla="*/ 315 h 9946"/>
              <a:gd name="connsiteX1" fmla="*/ 5174 w 10000"/>
              <a:gd name="connsiteY1" fmla="*/ 0 h 9946"/>
              <a:gd name="connsiteX2" fmla="*/ 5959 w 10000"/>
              <a:gd name="connsiteY2" fmla="*/ 257 h 9946"/>
              <a:gd name="connsiteX3" fmla="*/ 5508 w 10000"/>
              <a:gd name="connsiteY3" fmla="*/ 1287 h 9946"/>
              <a:gd name="connsiteX4" fmla="*/ 6885 w 10000"/>
              <a:gd name="connsiteY4" fmla="*/ 2524 h 9946"/>
              <a:gd name="connsiteX5" fmla="*/ 7297 w 10000"/>
              <a:gd name="connsiteY5" fmla="*/ 3735 h 9946"/>
              <a:gd name="connsiteX6" fmla="*/ 8069 w 10000"/>
              <a:gd name="connsiteY6" fmla="*/ 3424 h 9946"/>
              <a:gd name="connsiteX7" fmla="*/ 8017 w 10000"/>
              <a:gd name="connsiteY7" fmla="*/ 5132 h 9946"/>
              <a:gd name="connsiteX8" fmla="*/ 8790 w 10000"/>
              <a:gd name="connsiteY8" fmla="*/ 5630 h 9946"/>
              <a:gd name="connsiteX9" fmla="*/ 9150 w 10000"/>
              <a:gd name="connsiteY9" fmla="*/ 7120 h 9946"/>
              <a:gd name="connsiteX10" fmla="*/ 9716 w 10000"/>
              <a:gd name="connsiteY10" fmla="*/ 7245 h 9946"/>
              <a:gd name="connsiteX11" fmla="*/ 10000 w 10000"/>
              <a:gd name="connsiteY11" fmla="*/ 7834 h 9946"/>
              <a:gd name="connsiteX12" fmla="*/ 9330 w 10000"/>
              <a:gd name="connsiteY12" fmla="*/ 8704 h 9946"/>
              <a:gd name="connsiteX13" fmla="*/ 9099 w 10000"/>
              <a:gd name="connsiteY13" fmla="*/ 9697 h 9946"/>
              <a:gd name="connsiteX14" fmla="*/ 8145 w 10000"/>
              <a:gd name="connsiteY14" fmla="*/ 9946 h 9946"/>
              <a:gd name="connsiteX15" fmla="*/ 8379 w 10000"/>
              <a:gd name="connsiteY15" fmla="*/ 8859 h 9946"/>
              <a:gd name="connsiteX16" fmla="*/ 4595 w 10000"/>
              <a:gd name="connsiteY16" fmla="*/ 9263 h 9946"/>
              <a:gd name="connsiteX17" fmla="*/ 1892 w 10000"/>
              <a:gd name="connsiteY17" fmla="*/ 9666 h 9946"/>
              <a:gd name="connsiteX18" fmla="*/ 1711 w 10000"/>
              <a:gd name="connsiteY18" fmla="*/ 8611 h 9946"/>
              <a:gd name="connsiteX19" fmla="*/ 1532 w 10000"/>
              <a:gd name="connsiteY19" fmla="*/ 5412 h 9946"/>
              <a:gd name="connsiteX20" fmla="*/ 1506 w 10000"/>
              <a:gd name="connsiteY20" fmla="*/ 3673 h 9946"/>
              <a:gd name="connsiteX21" fmla="*/ 580 w 10000"/>
              <a:gd name="connsiteY21" fmla="*/ 2865 h 9946"/>
              <a:gd name="connsiteX22" fmla="*/ 913 w 10000"/>
              <a:gd name="connsiteY22" fmla="*/ 2151 h 9946"/>
              <a:gd name="connsiteX23" fmla="*/ 544 w 10000"/>
              <a:gd name="connsiteY23" fmla="*/ 1802 h 9946"/>
              <a:gd name="connsiteX24" fmla="*/ 22 w 10000"/>
              <a:gd name="connsiteY24" fmla="*/ 288 h 9946"/>
              <a:gd name="connsiteX0" fmla="*/ 0 w 10000"/>
              <a:gd name="connsiteY0" fmla="*/ 317 h 10000"/>
              <a:gd name="connsiteX1" fmla="*/ 5174 w 10000"/>
              <a:gd name="connsiteY1" fmla="*/ 0 h 10000"/>
              <a:gd name="connsiteX2" fmla="*/ 5914 w 10000"/>
              <a:gd name="connsiteY2" fmla="*/ 339 h 10000"/>
              <a:gd name="connsiteX3" fmla="*/ 5508 w 10000"/>
              <a:gd name="connsiteY3" fmla="*/ 1294 h 10000"/>
              <a:gd name="connsiteX4" fmla="*/ 6885 w 10000"/>
              <a:gd name="connsiteY4" fmla="*/ 2538 h 10000"/>
              <a:gd name="connsiteX5" fmla="*/ 7297 w 10000"/>
              <a:gd name="connsiteY5" fmla="*/ 3755 h 10000"/>
              <a:gd name="connsiteX6" fmla="*/ 8069 w 10000"/>
              <a:gd name="connsiteY6" fmla="*/ 3443 h 10000"/>
              <a:gd name="connsiteX7" fmla="*/ 8017 w 10000"/>
              <a:gd name="connsiteY7" fmla="*/ 5160 h 10000"/>
              <a:gd name="connsiteX8" fmla="*/ 8790 w 10000"/>
              <a:gd name="connsiteY8" fmla="*/ 5661 h 10000"/>
              <a:gd name="connsiteX9" fmla="*/ 9150 w 10000"/>
              <a:gd name="connsiteY9" fmla="*/ 7159 h 10000"/>
              <a:gd name="connsiteX10" fmla="*/ 9716 w 10000"/>
              <a:gd name="connsiteY10" fmla="*/ 7284 h 10000"/>
              <a:gd name="connsiteX11" fmla="*/ 10000 w 10000"/>
              <a:gd name="connsiteY11" fmla="*/ 7877 h 10000"/>
              <a:gd name="connsiteX12" fmla="*/ 9330 w 10000"/>
              <a:gd name="connsiteY12" fmla="*/ 8751 h 10000"/>
              <a:gd name="connsiteX13" fmla="*/ 9099 w 10000"/>
              <a:gd name="connsiteY13" fmla="*/ 9750 h 10000"/>
              <a:gd name="connsiteX14" fmla="*/ 8145 w 10000"/>
              <a:gd name="connsiteY14" fmla="*/ 10000 h 10000"/>
              <a:gd name="connsiteX15" fmla="*/ 8379 w 10000"/>
              <a:gd name="connsiteY15" fmla="*/ 8907 h 10000"/>
              <a:gd name="connsiteX16" fmla="*/ 4595 w 10000"/>
              <a:gd name="connsiteY16" fmla="*/ 9313 h 10000"/>
              <a:gd name="connsiteX17" fmla="*/ 1892 w 10000"/>
              <a:gd name="connsiteY17" fmla="*/ 9718 h 10000"/>
              <a:gd name="connsiteX18" fmla="*/ 1711 w 10000"/>
              <a:gd name="connsiteY18" fmla="*/ 8658 h 10000"/>
              <a:gd name="connsiteX19" fmla="*/ 1532 w 10000"/>
              <a:gd name="connsiteY19" fmla="*/ 5441 h 10000"/>
              <a:gd name="connsiteX20" fmla="*/ 1506 w 10000"/>
              <a:gd name="connsiteY20" fmla="*/ 3693 h 10000"/>
              <a:gd name="connsiteX21" fmla="*/ 580 w 10000"/>
              <a:gd name="connsiteY21" fmla="*/ 2881 h 10000"/>
              <a:gd name="connsiteX22" fmla="*/ 913 w 10000"/>
              <a:gd name="connsiteY22" fmla="*/ 2163 h 10000"/>
              <a:gd name="connsiteX23" fmla="*/ 544 w 10000"/>
              <a:gd name="connsiteY23" fmla="*/ 1812 h 10000"/>
              <a:gd name="connsiteX24" fmla="*/ 22 w 10000"/>
              <a:gd name="connsiteY24" fmla="*/ 290 h 10000"/>
              <a:gd name="connsiteX0" fmla="*/ 0 w 10000"/>
              <a:gd name="connsiteY0" fmla="*/ 317 h 10000"/>
              <a:gd name="connsiteX1" fmla="*/ 5174 w 10000"/>
              <a:gd name="connsiteY1" fmla="*/ 0 h 10000"/>
              <a:gd name="connsiteX2" fmla="*/ 5936 w 10000"/>
              <a:gd name="connsiteY2" fmla="*/ 312 h 10000"/>
              <a:gd name="connsiteX3" fmla="*/ 5508 w 10000"/>
              <a:gd name="connsiteY3" fmla="*/ 1294 h 10000"/>
              <a:gd name="connsiteX4" fmla="*/ 6885 w 10000"/>
              <a:gd name="connsiteY4" fmla="*/ 2538 h 10000"/>
              <a:gd name="connsiteX5" fmla="*/ 7297 w 10000"/>
              <a:gd name="connsiteY5" fmla="*/ 3755 h 10000"/>
              <a:gd name="connsiteX6" fmla="*/ 8069 w 10000"/>
              <a:gd name="connsiteY6" fmla="*/ 3443 h 10000"/>
              <a:gd name="connsiteX7" fmla="*/ 8017 w 10000"/>
              <a:gd name="connsiteY7" fmla="*/ 5160 h 10000"/>
              <a:gd name="connsiteX8" fmla="*/ 8790 w 10000"/>
              <a:gd name="connsiteY8" fmla="*/ 5661 h 10000"/>
              <a:gd name="connsiteX9" fmla="*/ 9150 w 10000"/>
              <a:gd name="connsiteY9" fmla="*/ 7159 h 10000"/>
              <a:gd name="connsiteX10" fmla="*/ 9716 w 10000"/>
              <a:gd name="connsiteY10" fmla="*/ 7284 h 10000"/>
              <a:gd name="connsiteX11" fmla="*/ 10000 w 10000"/>
              <a:gd name="connsiteY11" fmla="*/ 7877 h 10000"/>
              <a:gd name="connsiteX12" fmla="*/ 9330 w 10000"/>
              <a:gd name="connsiteY12" fmla="*/ 8751 h 10000"/>
              <a:gd name="connsiteX13" fmla="*/ 9099 w 10000"/>
              <a:gd name="connsiteY13" fmla="*/ 9750 h 10000"/>
              <a:gd name="connsiteX14" fmla="*/ 8145 w 10000"/>
              <a:gd name="connsiteY14" fmla="*/ 10000 h 10000"/>
              <a:gd name="connsiteX15" fmla="*/ 8379 w 10000"/>
              <a:gd name="connsiteY15" fmla="*/ 8907 h 10000"/>
              <a:gd name="connsiteX16" fmla="*/ 4595 w 10000"/>
              <a:gd name="connsiteY16" fmla="*/ 9313 h 10000"/>
              <a:gd name="connsiteX17" fmla="*/ 1892 w 10000"/>
              <a:gd name="connsiteY17" fmla="*/ 9718 h 10000"/>
              <a:gd name="connsiteX18" fmla="*/ 1711 w 10000"/>
              <a:gd name="connsiteY18" fmla="*/ 8658 h 10000"/>
              <a:gd name="connsiteX19" fmla="*/ 1532 w 10000"/>
              <a:gd name="connsiteY19" fmla="*/ 5441 h 10000"/>
              <a:gd name="connsiteX20" fmla="*/ 1506 w 10000"/>
              <a:gd name="connsiteY20" fmla="*/ 3693 h 10000"/>
              <a:gd name="connsiteX21" fmla="*/ 580 w 10000"/>
              <a:gd name="connsiteY21" fmla="*/ 2881 h 10000"/>
              <a:gd name="connsiteX22" fmla="*/ 913 w 10000"/>
              <a:gd name="connsiteY22" fmla="*/ 2163 h 10000"/>
              <a:gd name="connsiteX23" fmla="*/ 544 w 10000"/>
              <a:gd name="connsiteY23" fmla="*/ 1812 h 10000"/>
              <a:gd name="connsiteX24" fmla="*/ 22 w 10000"/>
              <a:gd name="connsiteY24" fmla="*/ 290 h 10000"/>
              <a:gd name="connsiteX0" fmla="*/ 0 w 10000"/>
              <a:gd name="connsiteY0" fmla="*/ 317 h 10000"/>
              <a:gd name="connsiteX1" fmla="*/ 5174 w 10000"/>
              <a:gd name="connsiteY1" fmla="*/ 0 h 10000"/>
              <a:gd name="connsiteX2" fmla="*/ 5936 w 10000"/>
              <a:gd name="connsiteY2" fmla="*/ 312 h 10000"/>
              <a:gd name="connsiteX3" fmla="*/ 5530 w 10000"/>
              <a:gd name="connsiteY3" fmla="*/ 1213 h 10000"/>
              <a:gd name="connsiteX4" fmla="*/ 6885 w 10000"/>
              <a:gd name="connsiteY4" fmla="*/ 2538 h 10000"/>
              <a:gd name="connsiteX5" fmla="*/ 7297 w 10000"/>
              <a:gd name="connsiteY5" fmla="*/ 3755 h 10000"/>
              <a:gd name="connsiteX6" fmla="*/ 8069 w 10000"/>
              <a:gd name="connsiteY6" fmla="*/ 3443 h 10000"/>
              <a:gd name="connsiteX7" fmla="*/ 8017 w 10000"/>
              <a:gd name="connsiteY7" fmla="*/ 5160 h 10000"/>
              <a:gd name="connsiteX8" fmla="*/ 8790 w 10000"/>
              <a:gd name="connsiteY8" fmla="*/ 5661 h 10000"/>
              <a:gd name="connsiteX9" fmla="*/ 9150 w 10000"/>
              <a:gd name="connsiteY9" fmla="*/ 7159 h 10000"/>
              <a:gd name="connsiteX10" fmla="*/ 9716 w 10000"/>
              <a:gd name="connsiteY10" fmla="*/ 7284 h 10000"/>
              <a:gd name="connsiteX11" fmla="*/ 10000 w 10000"/>
              <a:gd name="connsiteY11" fmla="*/ 7877 h 10000"/>
              <a:gd name="connsiteX12" fmla="*/ 9330 w 10000"/>
              <a:gd name="connsiteY12" fmla="*/ 8751 h 10000"/>
              <a:gd name="connsiteX13" fmla="*/ 9099 w 10000"/>
              <a:gd name="connsiteY13" fmla="*/ 9750 h 10000"/>
              <a:gd name="connsiteX14" fmla="*/ 8145 w 10000"/>
              <a:gd name="connsiteY14" fmla="*/ 10000 h 10000"/>
              <a:gd name="connsiteX15" fmla="*/ 8379 w 10000"/>
              <a:gd name="connsiteY15" fmla="*/ 8907 h 10000"/>
              <a:gd name="connsiteX16" fmla="*/ 4595 w 10000"/>
              <a:gd name="connsiteY16" fmla="*/ 9313 h 10000"/>
              <a:gd name="connsiteX17" fmla="*/ 1892 w 10000"/>
              <a:gd name="connsiteY17" fmla="*/ 9718 h 10000"/>
              <a:gd name="connsiteX18" fmla="*/ 1711 w 10000"/>
              <a:gd name="connsiteY18" fmla="*/ 8658 h 10000"/>
              <a:gd name="connsiteX19" fmla="*/ 1532 w 10000"/>
              <a:gd name="connsiteY19" fmla="*/ 5441 h 10000"/>
              <a:gd name="connsiteX20" fmla="*/ 1506 w 10000"/>
              <a:gd name="connsiteY20" fmla="*/ 3693 h 10000"/>
              <a:gd name="connsiteX21" fmla="*/ 580 w 10000"/>
              <a:gd name="connsiteY21" fmla="*/ 2881 h 10000"/>
              <a:gd name="connsiteX22" fmla="*/ 913 w 10000"/>
              <a:gd name="connsiteY22" fmla="*/ 2163 h 10000"/>
              <a:gd name="connsiteX23" fmla="*/ 544 w 10000"/>
              <a:gd name="connsiteY23" fmla="*/ 1812 h 10000"/>
              <a:gd name="connsiteX24" fmla="*/ 22 w 10000"/>
              <a:gd name="connsiteY24" fmla="*/ 290 h 10000"/>
              <a:gd name="connsiteX0" fmla="*/ 0 w 10000"/>
              <a:gd name="connsiteY0" fmla="*/ 344 h 10027"/>
              <a:gd name="connsiteX1" fmla="*/ 5062 w 10000"/>
              <a:gd name="connsiteY1" fmla="*/ 0 h 10027"/>
              <a:gd name="connsiteX2" fmla="*/ 5936 w 10000"/>
              <a:gd name="connsiteY2" fmla="*/ 339 h 10027"/>
              <a:gd name="connsiteX3" fmla="*/ 5530 w 10000"/>
              <a:gd name="connsiteY3" fmla="*/ 1240 h 10027"/>
              <a:gd name="connsiteX4" fmla="*/ 6885 w 10000"/>
              <a:gd name="connsiteY4" fmla="*/ 2565 h 10027"/>
              <a:gd name="connsiteX5" fmla="*/ 7297 w 10000"/>
              <a:gd name="connsiteY5" fmla="*/ 3782 h 10027"/>
              <a:gd name="connsiteX6" fmla="*/ 8069 w 10000"/>
              <a:gd name="connsiteY6" fmla="*/ 3470 h 10027"/>
              <a:gd name="connsiteX7" fmla="*/ 8017 w 10000"/>
              <a:gd name="connsiteY7" fmla="*/ 5187 h 10027"/>
              <a:gd name="connsiteX8" fmla="*/ 8790 w 10000"/>
              <a:gd name="connsiteY8" fmla="*/ 5688 h 10027"/>
              <a:gd name="connsiteX9" fmla="*/ 9150 w 10000"/>
              <a:gd name="connsiteY9" fmla="*/ 7186 h 10027"/>
              <a:gd name="connsiteX10" fmla="*/ 9716 w 10000"/>
              <a:gd name="connsiteY10" fmla="*/ 7311 h 10027"/>
              <a:gd name="connsiteX11" fmla="*/ 10000 w 10000"/>
              <a:gd name="connsiteY11" fmla="*/ 7904 h 10027"/>
              <a:gd name="connsiteX12" fmla="*/ 9330 w 10000"/>
              <a:gd name="connsiteY12" fmla="*/ 8778 h 10027"/>
              <a:gd name="connsiteX13" fmla="*/ 9099 w 10000"/>
              <a:gd name="connsiteY13" fmla="*/ 9777 h 10027"/>
              <a:gd name="connsiteX14" fmla="*/ 8145 w 10000"/>
              <a:gd name="connsiteY14" fmla="*/ 10027 h 10027"/>
              <a:gd name="connsiteX15" fmla="*/ 8379 w 10000"/>
              <a:gd name="connsiteY15" fmla="*/ 8934 h 10027"/>
              <a:gd name="connsiteX16" fmla="*/ 4595 w 10000"/>
              <a:gd name="connsiteY16" fmla="*/ 9340 h 10027"/>
              <a:gd name="connsiteX17" fmla="*/ 1892 w 10000"/>
              <a:gd name="connsiteY17" fmla="*/ 9745 h 10027"/>
              <a:gd name="connsiteX18" fmla="*/ 1711 w 10000"/>
              <a:gd name="connsiteY18" fmla="*/ 8685 h 10027"/>
              <a:gd name="connsiteX19" fmla="*/ 1532 w 10000"/>
              <a:gd name="connsiteY19" fmla="*/ 5468 h 10027"/>
              <a:gd name="connsiteX20" fmla="*/ 1506 w 10000"/>
              <a:gd name="connsiteY20" fmla="*/ 3720 h 10027"/>
              <a:gd name="connsiteX21" fmla="*/ 580 w 10000"/>
              <a:gd name="connsiteY21" fmla="*/ 2908 h 10027"/>
              <a:gd name="connsiteX22" fmla="*/ 913 w 10000"/>
              <a:gd name="connsiteY22" fmla="*/ 2190 h 10027"/>
              <a:gd name="connsiteX23" fmla="*/ 544 w 10000"/>
              <a:gd name="connsiteY23" fmla="*/ 1839 h 10027"/>
              <a:gd name="connsiteX24" fmla="*/ 22 w 10000"/>
              <a:gd name="connsiteY24" fmla="*/ 317 h 10027"/>
              <a:gd name="connsiteX0" fmla="*/ 0 w 10000"/>
              <a:gd name="connsiteY0" fmla="*/ 344 h 10027"/>
              <a:gd name="connsiteX1" fmla="*/ 5062 w 10000"/>
              <a:gd name="connsiteY1" fmla="*/ 0 h 10027"/>
              <a:gd name="connsiteX2" fmla="*/ 5936 w 10000"/>
              <a:gd name="connsiteY2" fmla="*/ 339 h 10027"/>
              <a:gd name="connsiteX3" fmla="*/ 5530 w 10000"/>
              <a:gd name="connsiteY3" fmla="*/ 1240 h 10027"/>
              <a:gd name="connsiteX4" fmla="*/ 6885 w 10000"/>
              <a:gd name="connsiteY4" fmla="*/ 2565 h 10027"/>
              <a:gd name="connsiteX5" fmla="*/ 7297 w 10000"/>
              <a:gd name="connsiteY5" fmla="*/ 3782 h 10027"/>
              <a:gd name="connsiteX6" fmla="*/ 8069 w 10000"/>
              <a:gd name="connsiteY6" fmla="*/ 3470 h 10027"/>
              <a:gd name="connsiteX7" fmla="*/ 8017 w 10000"/>
              <a:gd name="connsiteY7" fmla="*/ 5187 h 10027"/>
              <a:gd name="connsiteX8" fmla="*/ 8790 w 10000"/>
              <a:gd name="connsiteY8" fmla="*/ 5688 h 10027"/>
              <a:gd name="connsiteX9" fmla="*/ 9150 w 10000"/>
              <a:gd name="connsiteY9" fmla="*/ 7186 h 10027"/>
              <a:gd name="connsiteX10" fmla="*/ 9962 w 10000"/>
              <a:gd name="connsiteY10" fmla="*/ 7501 h 10027"/>
              <a:gd name="connsiteX11" fmla="*/ 10000 w 10000"/>
              <a:gd name="connsiteY11" fmla="*/ 7904 h 10027"/>
              <a:gd name="connsiteX12" fmla="*/ 9330 w 10000"/>
              <a:gd name="connsiteY12" fmla="*/ 8778 h 10027"/>
              <a:gd name="connsiteX13" fmla="*/ 9099 w 10000"/>
              <a:gd name="connsiteY13" fmla="*/ 9777 h 10027"/>
              <a:gd name="connsiteX14" fmla="*/ 8145 w 10000"/>
              <a:gd name="connsiteY14" fmla="*/ 10027 h 10027"/>
              <a:gd name="connsiteX15" fmla="*/ 8379 w 10000"/>
              <a:gd name="connsiteY15" fmla="*/ 8934 h 10027"/>
              <a:gd name="connsiteX16" fmla="*/ 4595 w 10000"/>
              <a:gd name="connsiteY16" fmla="*/ 9340 h 10027"/>
              <a:gd name="connsiteX17" fmla="*/ 1892 w 10000"/>
              <a:gd name="connsiteY17" fmla="*/ 9745 h 10027"/>
              <a:gd name="connsiteX18" fmla="*/ 1711 w 10000"/>
              <a:gd name="connsiteY18" fmla="*/ 8685 h 10027"/>
              <a:gd name="connsiteX19" fmla="*/ 1532 w 10000"/>
              <a:gd name="connsiteY19" fmla="*/ 5468 h 10027"/>
              <a:gd name="connsiteX20" fmla="*/ 1506 w 10000"/>
              <a:gd name="connsiteY20" fmla="*/ 3720 h 10027"/>
              <a:gd name="connsiteX21" fmla="*/ 580 w 10000"/>
              <a:gd name="connsiteY21" fmla="*/ 2908 h 10027"/>
              <a:gd name="connsiteX22" fmla="*/ 913 w 10000"/>
              <a:gd name="connsiteY22" fmla="*/ 2190 h 10027"/>
              <a:gd name="connsiteX23" fmla="*/ 544 w 10000"/>
              <a:gd name="connsiteY23" fmla="*/ 1839 h 10027"/>
              <a:gd name="connsiteX24" fmla="*/ 22 w 10000"/>
              <a:gd name="connsiteY24" fmla="*/ 317 h 10027"/>
              <a:gd name="connsiteX0" fmla="*/ 0 w 10000"/>
              <a:gd name="connsiteY0" fmla="*/ 344 h 10027"/>
              <a:gd name="connsiteX1" fmla="*/ 5062 w 10000"/>
              <a:gd name="connsiteY1" fmla="*/ 0 h 10027"/>
              <a:gd name="connsiteX2" fmla="*/ 5936 w 10000"/>
              <a:gd name="connsiteY2" fmla="*/ 339 h 10027"/>
              <a:gd name="connsiteX3" fmla="*/ 5530 w 10000"/>
              <a:gd name="connsiteY3" fmla="*/ 1240 h 10027"/>
              <a:gd name="connsiteX4" fmla="*/ 6885 w 10000"/>
              <a:gd name="connsiteY4" fmla="*/ 2565 h 10027"/>
              <a:gd name="connsiteX5" fmla="*/ 7297 w 10000"/>
              <a:gd name="connsiteY5" fmla="*/ 3782 h 10027"/>
              <a:gd name="connsiteX6" fmla="*/ 8069 w 10000"/>
              <a:gd name="connsiteY6" fmla="*/ 3470 h 10027"/>
              <a:gd name="connsiteX7" fmla="*/ 8017 w 10000"/>
              <a:gd name="connsiteY7" fmla="*/ 5187 h 10027"/>
              <a:gd name="connsiteX8" fmla="*/ 8790 w 10000"/>
              <a:gd name="connsiteY8" fmla="*/ 5688 h 10027"/>
              <a:gd name="connsiteX9" fmla="*/ 9172 w 10000"/>
              <a:gd name="connsiteY9" fmla="*/ 7349 h 10027"/>
              <a:gd name="connsiteX10" fmla="*/ 9962 w 10000"/>
              <a:gd name="connsiteY10" fmla="*/ 7501 h 10027"/>
              <a:gd name="connsiteX11" fmla="*/ 10000 w 10000"/>
              <a:gd name="connsiteY11" fmla="*/ 7904 h 10027"/>
              <a:gd name="connsiteX12" fmla="*/ 9330 w 10000"/>
              <a:gd name="connsiteY12" fmla="*/ 8778 h 10027"/>
              <a:gd name="connsiteX13" fmla="*/ 9099 w 10000"/>
              <a:gd name="connsiteY13" fmla="*/ 9777 h 10027"/>
              <a:gd name="connsiteX14" fmla="*/ 8145 w 10000"/>
              <a:gd name="connsiteY14" fmla="*/ 10027 h 10027"/>
              <a:gd name="connsiteX15" fmla="*/ 8379 w 10000"/>
              <a:gd name="connsiteY15" fmla="*/ 8934 h 10027"/>
              <a:gd name="connsiteX16" fmla="*/ 4595 w 10000"/>
              <a:gd name="connsiteY16" fmla="*/ 9340 h 10027"/>
              <a:gd name="connsiteX17" fmla="*/ 1892 w 10000"/>
              <a:gd name="connsiteY17" fmla="*/ 9745 h 10027"/>
              <a:gd name="connsiteX18" fmla="*/ 1711 w 10000"/>
              <a:gd name="connsiteY18" fmla="*/ 8685 h 10027"/>
              <a:gd name="connsiteX19" fmla="*/ 1532 w 10000"/>
              <a:gd name="connsiteY19" fmla="*/ 5468 h 10027"/>
              <a:gd name="connsiteX20" fmla="*/ 1506 w 10000"/>
              <a:gd name="connsiteY20" fmla="*/ 3720 h 10027"/>
              <a:gd name="connsiteX21" fmla="*/ 580 w 10000"/>
              <a:gd name="connsiteY21" fmla="*/ 2908 h 10027"/>
              <a:gd name="connsiteX22" fmla="*/ 913 w 10000"/>
              <a:gd name="connsiteY22" fmla="*/ 2190 h 10027"/>
              <a:gd name="connsiteX23" fmla="*/ 544 w 10000"/>
              <a:gd name="connsiteY23" fmla="*/ 1839 h 10027"/>
              <a:gd name="connsiteX24" fmla="*/ 22 w 10000"/>
              <a:gd name="connsiteY24" fmla="*/ 317 h 10027"/>
              <a:gd name="connsiteX0" fmla="*/ 0 w 10000"/>
              <a:gd name="connsiteY0" fmla="*/ 344 h 10027"/>
              <a:gd name="connsiteX1" fmla="*/ 5062 w 10000"/>
              <a:gd name="connsiteY1" fmla="*/ 0 h 10027"/>
              <a:gd name="connsiteX2" fmla="*/ 5936 w 10000"/>
              <a:gd name="connsiteY2" fmla="*/ 339 h 10027"/>
              <a:gd name="connsiteX3" fmla="*/ 5530 w 10000"/>
              <a:gd name="connsiteY3" fmla="*/ 1240 h 10027"/>
              <a:gd name="connsiteX4" fmla="*/ 6885 w 10000"/>
              <a:gd name="connsiteY4" fmla="*/ 2565 h 10027"/>
              <a:gd name="connsiteX5" fmla="*/ 7297 w 10000"/>
              <a:gd name="connsiteY5" fmla="*/ 3782 h 10027"/>
              <a:gd name="connsiteX6" fmla="*/ 8069 w 10000"/>
              <a:gd name="connsiteY6" fmla="*/ 3470 h 10027"/>
              <a:gd name="connsiteX7" fmla="*/ 8017 w 10000"/>
              <a:gd name="connsiteY7" fmla="*/ 5187 h 10027"/>
              <a:gd name="connsiteX8" fmla="*/ 8745 w 10000"/>
              <a:gd name="connsiteY8" fmla="*/ 5797 h 10027"/>
              <a:gd name="connsiteX9" fmla="*/ 9172 w 10000"/>
              <a:gd name="connsiteY9" fmla="*/ 7349 h 10027"/>
              <a:gd name="connsiteX10" fmla="*/ 9962 w 10000"/>
              <a:gd name="connsiteY10" fmla="*/ 7501 h 10027"/>
              <a:gd name="connsiteX11" fmla="*/ 10000 w 10000"/>
              <a:gd name="connsiteY11" fmla="*/ 7904 h 10027"/>
              <a:gd name="connsiteX12" fmla="*/ 9330 w 10000"/>
              <a:gd name="connsiteY12" fmla="*/ 8778 h 10027"/>
              <a:gd name="connsiteX13" fmla="*/ 9099 w 10000"/>
              <a:gd name="connsiteY13" fmla="*/ 9777 h 10027"/>
              <a:gd name="connsiteX14" fmla="*/ 8145 w 10000"/>
              <a:gd name="connsiteY14" fmla="*/ 10027 h 10027"/>
              <a:gd name="connsiteX15" fmla="*/ 8379 w 10000"/>
              <a:gd name="connsiteY15" fmla="*/ 8934 h 10027"/>
              <a:gd name="connsiteX16" fmla="*/ 4595 w 10000"/>
              <a:gd name="connsiteY16" fmla="*/ 9340 h 10027"/>
              <a:gd name="connsiteX17" fmla="*/ 1892 w 10000"/>
              <a:gd name="connsiteY17" fmla="*/ 9745 h 10027"/>
              <a:gd name="connsiteX18" fmla="*/ 1711 w 10000"/>
              <a:gd name="connsiteY18" fmla="*/ 8685 h 10027"/>
              <a:gd name="connsiteX19" fmla="*/ 1532 w 10000"/>
              <a:gd name="connsiteY19" fmla="*/ 5468 h 10027"/>
              <a:gd name="connsiteX20" fmla="*/ 1506 w 10000"/>
              <a:gd name="connsiteY20" fmla="*/ 3720 h 10027"/>
              <a:gd name="connsiteX21" fmla="*/ 580 w 10000"/>
              <a:gd name="connsiteY21" fmla="*/ 2908 h 10027"/>
              <a:gd name="connsiteX22" fmla="*/ 913 w 10000"/>
              <a:gd name="connsiteY22" fmla="*/ 2190 h 10027"/>
              <a:gd name="connsiteX23" fmla="*/ 544 w 10000"/>
              <a:gd name="connsiteY23" fmla="*/ 1839 h 10027"/>
              <a:gd name="connsiteX24" fmla="*/ 22 w 10000"/>
              <a:gd name="connsiteY24" fmla="*/ 317 h 10027"/>
              <a:gd name="connsiteX0" fmla="*/ 0 w 10000"/>
              <a:gd name="connsiteY0" fmla="*/ 344 h 10027"/>
              <a:gd name="connsiteX1" fmla="*/ 5062 w 10000"/>
              <a:gd name="connsiteY1" fmla="*/ 0 h 10027"/>
              <a:gd name="connsiteX2" fmla="*/ 5936 w 10000"/>
              <a:gd name="connsiteY2" fmla="*/ 339 h 10027"/>
              <a:gd name="connsiteX3" fmla="*/ 5530 w 10000"/>
              <a:gd name="connsiteY3" fmla="*/ 1240 h 10027"/>
              <a:gd name="connsiteX4" fmla="*/ 6885 w 10000"/>
              <a:gd name="connsiteY4" fmla="*/ 2565 h 10027"/>
              <a:gd name="connsiteX5" fmla="*/ 7297 w 10000"/>
              <a:gd name="connsiteY5" fmla="*/ 3782 h 10027"/>
              <a:gd name="connsiteX6" fmla="*/ 8069 w 10000"/>
              <a:gd name="connsiteY6" fmla="*/ 3470 h 10027"/>
              <a:gd name="connsiteX7" fmla="*/ 7995 w 10000"/>
              <a:gd name="connsiteY7" fmla="*/ 5377 h 10027"/>
              <a:gd name="connsiteX8" fmla="*/ 8745 w 10000"/>
              <a:gd name="connsiteY8" fmla="*/ 5797 h 10027"/>
              <a:gd name="connsiteX9" fmla="*/ 9172 w 10000"/>
              <a:gd name="connsiteY9" fmla="*/ 7349 h 10027"/>
              <a:gd name="connsiteX10" fmla="*/ 9962 w 10000"/>
              <a:gd name="connsiteY10" fmla="*/ 7501 h 10027"/>
              <a:gd name="connsiteX11" fmla="*/ 10000 w 10000"/>
              <a:gd name="connsiteY11" fmla="*/ 7904 h 10027"/>
              <a:gd name="connsiteX12" fmla="*/ 9330 w 10000"/>
              <a:gd name="connsiteY12" fmla="*/ 8778 h 10027"/>
              <a:gd name="connsiteX13" fmla="*/ 9099 w 10000"/>
              <a:gd name="connsiteY13" fmla="*/ 9777 h 10027"/>
              <a:gd name="connsiteX14" fmla="*/ 8145 w 10000"/>
              <a:gd name="connsiteY14" fmla="*/ 10027 h 10027"/>
              <a:gd name="connsiteX15" fmla="*/ 8379 w 10000"/>
              <a:gd name="connsiteY15" fmla="*/ 8934 h 10027"/>
              <a:gd name="connsiteX16" fmla="*/ 4595 w 10000"/>
              <a:gd name="connsiteY16" fmla="*/ 9340 h 10027"/>
              <a:gd name="connsiteX17" fmla="*/ 1892 w 10000"/>
              <a:gd name="connsiteY17" fmla="*/ 9745 h 10027"/>
              <a:gd name="connsiteX18" fmla="*/ 1711 w 10000"/>
              <a:gd name="connsiteY18" fmla="*/ 8685 h 10027"/>
              <a:gd name="connsiteX19" fmla="*/ 1532 w 10000"/>
              <a:gd name="connsiteY19" fmla="*/ 5468 h 10027"/>
              <a:gd name="connsiteX20" fmla="*/ 1506 w 10000"/>
              <a:gd name="connsiteY20" fmla="*/ 3720 h 10027"/>
              <a:gd name="connsiteX21" fmla="*/ 580 w 10000"/>
              <a:gd name="connsiteY21" fmla="*/ 2908 h 10027"/>
              <a:gd name="connsiteX22" fmla="*/ 913 w 10000"/>
              <a:gd name="connsiteY22" fmla="*/ 2190 h 10027"/>
              <a:gd name="connsiteX23" fmla="*/ 544 w 10000"/>
              <a:gd name="connsiteY23" fmla="*/ 1839 h 10027"/>
              <a:gd name="connsiteX24" fmla="*/ 22 w 10000"/>
              <a:gd name="connsiteY24" fmla="*/ 317 h 10027"/>
              <a:gd name="connsiteX0" fmla="*/ 0 w 10000"/>
              <a:gd name="connsiteY0" fmla="*/ 344 h 10027"/>
              <a:gd name="connsiteX1" fmla="*/ 5062 w 10000"/>
              <a:gd name="connsiteY1" fmla="*/ 0 h 10027"/>
              <a:gd name="connsiteX2" fmla="*/ 5936 w 10000"/>
              <a:gd name="connsiteY2" fmla="*/ 339 h 10027"/>
              <a:gd name="connsiteX3" fmla="*/ 5530 w 10000"/>
              <a:gd name="connsiteY3" fmla="*/ 1240 h 10027"/>
              <a:gd name="connsiteX4" fmla="*/ 6885 w 10000"/>
              <a:gd name="connsiteY4" fmla="*/ 2565 h 10027"/>
              <a:gd name="connsiteX5" fmla="*/ 7297 w 10000"/>
              <a:gd name="connsiteY5" fmla="*/ 3782 h 10027"/>
              <a:gd name="connsiteX6" fmla="*/ 8002 w 10000"/>
              <a:gd name="connsiteY6" fmla="*/ 3633 h 10027"/>
              <a:gd name="connsiteX7" fmla="*/ 7995 w 10000"/>
              <a:gd name="connsiteY7" fmla="*/ 5377 h 10027"/>
              <a:gd name="connsiteX8" fmla="*/ 8745 w 10000"/>
              <a:gd name="connsiteY8" fmla="*/ 5797 h 10027"/>
              <a:gd name="connsiteX9" fmla="*/ 9172 w 10000"/>
              <a:gd name="connsiteY9" fmla="*/ 7349 h 10027"/>
              <a:gd name="connsiteX10" fmla="*/ 9962 w 10000"/>
              <a:gd name="connsiteY10" fmla="*/ 7501 h 10027"/>
              <a:gd name="connsiteX11" fmla="*/ 10000 w 10000"/>
              <a:gd name="connsiteY11" fmla="*/ 7904 h 10027"/>
              <a:gd name="connsiteX12" fmla="*/ 9330 w 10000"/>
              <a:gd name="connsiteY12" fmla="*/ 8778 h 10027"/>
              <a:gd name="connsiteX13" fmla="*/ 9099 w 10000"/>
              <a:gd name="connsiteY13" fmla="*/ 9777 h 10027"/>
              <a:gd name="connsiteX14" fmla="*/ 8145 w 10000"/>
              <a:gd name="connsiteY14" fmla="*/ 10027 h 10027"/>
              <a:gd name="connsiteX15" fmla="*/ 8379 w 10000"/>
              <a:gd name="connsiteY15" fmla="*/ 8934 h 10027"/>
              <a:gd name="connsiteX16" fmla="*/ 4595 w 10000"/>
              <a:gd name="connsiteY16" fmla="*/ 9340 h 10027"/>
              <a:gd name="connsiteX17" fmla="*/ 1892 w 10000"/>
              <a:gd name="connsiteY17" fmla="*/ 9745 h 10027"/>
              <a:gd name="connsiteX18" fmla="*/ 1711 w 10000"/>
              <a:gd name="connsiteY18" fmla="*/ 8685 h 10027"/>
              <a:gd name="connsiteX19" fmla="*/ 1532 w 10000"/>
              <a:gd name="connsiteY19" fmla="*/ 5468 h 10027"/>
              <a:gd name="connsiteX20" fmla="*/ 1506 w 10000"/>
              <a:gd name="connsiteY20" fmla="*/ 3720 h 10027"/>
              <a:gd name="connsiteX21" fmla="*/ 580 w 10000"/>
              <a:gd name="connsiteY21" fmla="*/ 2908 h 10027"/>
              <a:gd name="connsiteX22" fmla="*/ 913 w 10000"/>
              <a:gd name="connsiteY22" fmla="*/ 2190 h 10027"/>
              <a:gd name="connsiteX23" fmla="*/ 544 w 10000"/>
              <a:gd name="connsiteY23" fmla="*/ 1839 h 10027"/>
              <a:gd name="connsiteX24" fmla="*/ 22 w 10000"/>
              <a:gd name="connsiteY24" fmla="*/ 317 h 10027"/>
              <a:gd name="connsiteX0" fmla="*/ 0 w 10000"/>
              <a:gd name="connsiteY0" fmla="*/ 344 h 10027"/>
              <a:gd name="connsiteX1" fmla="*/ 5062 w 10000"/>
              <a:gd name="connsiteY1" fmla="*/ 0 h 10027"/>
              <a:gd name="connsiteX2" fmla="*/ 5936 w 10000"/>
              <a:gd name="connsiteY2" fmla="*/ 339 h 10027"/>
              <a:gd name="connsiteX3" fmla="*/ 5530 w 10000"/>
              <a:gd name="connsiteY3" fmla="*/ 1240 h 10027"/>
              <a:gd name="connsiteX4" fmla="*/ 6885 w 10000"/>
              <a:gd name="connsiteY4" fmla="*/ 2565 h 10027"/>
              <a:gd name="connsiteX5" fmla="*/ 7275 w 10000"/>
              <a:gd name="connsiteY5" fmla="*/ 3863 h 10027"/>
              <a:gd name="connsiteX6" fmla="*/ 8002 w 10000"/>
              <a:gd name="connsiteY6" fmla="*/ 3633 h 10027"/>
              <a:gd name="connsiteX7" fmla="*/ 7995 w 10000"/>
              <a:gd name="connsiteY7" fmla="*/ 5377 h 10027"/>
              <a:gd name="connsiteX8" fmla="*/ 8745 w 10000"/>
              <a:gd name="connsiteY8" fmla="*/ 5797 h 10027"/>
              <a:gd name="connsiteX9" fmla="*/ 9172 w 10000"/>
              <a:gd name="connsiteY9" fmla="*/ 7349 h 10027"/>
              <a:gd name="connsiteX10" fmla="*/ 9962 w 10000"/>
              <a:gd name="connsiteY10" fmla="*/ 7501 h 10027"/>
              <a:gd name="connsiteX11" fmla="*/ 10000 w 10000"/>
              <a:gd name="connsiteY11" fmla="*/ 7904 h 10027"/>
              <a:gd name="connsiteX12" fmla="*/ 9330 w 10000"/>
              <a:gd name="connsiteY12" fmla="*/ 8778 h 10027"/>
              <a:gd name="connsiteX13" fmla="*/ 9099 w 10000"/>
              <a:gd name="connsiteY13" fmla="*/ 9777 h 10027"/>
              <a:gd name="connsiteX14" fmla="*/ 8145 w 10000"/>
              <a:gd name="connsiteY14" fmla="*/ 10027 h 10027"/>
              <a:gd name="connsiteX15" fmla="*/ 8379 w 10000"/>
              <a:gd name="connsiteY15" fmla="*/ 8934 h 10027"/>
              <a:gd name="connsiteX16" fmla="*/ 4595 w 10000"/>
              <a:gd name="connsiteY16" fmla="*/ 9340 h 10027"/>
              <a:gd name="connsiteX17" fmla="*/ 1892 w 10000"/>
              <a:gd name="connsiteY17" fmla="*/ 9745 h 10027"/>
              <a:gd name="connsiteX18" fmla="*/ 1711 w 10000"/>
              <a:gd name="connsiteY18" fmla="*/ 8685 h 10027"/>
              <a:gd name="connsiteX19" fmla="*/ 1532 w 10000"/>
              <a:gd name="connsiteY19" fmla="*/ 5468 h 10027"/>
              <a:gd name="connsiteX20" fmla="*/ 1506 w 10000"/>
              <a:gd name="connsiteY20" fmla="*/ 3720 h 10027"/>
              <a:gd name="connsiteX21" fmla="*/ 580 w 10000"/>
              <a:gd name="connsiteY21" fmla="*/ 2908 h 10027"/>
              <a:gd name="connsiteX22" fmla="*/ 913 w 10000"/>
              <a:gd name="connsiteY22" fmla="*/ 2190 h 10027"/>
              <a:gd name="connsiteX23" fmla="*/ 544 w 10000"/>
              <a:gd name="connsiteY23" fmla="*/ 1839 h 10027"/>
              <a:gd name="connsiteX24" fmla="*/ 22 w 10000"/>
              <a:gd name="connsiteY24" fmla="*/ 317 h 10027"/>
              <a:gd name="connsiteX0" fmla="*/ 0 w 10000"/>
              <a:gd name="connsiteY0" fmla="*/ 344 h 10027"/>
              <a:gd name="connsiteX1" fmla="*/ 5062 w 10000"/>
              <a:gd name="connsiteY1" fmla="*/ 0 h 10027"/>
              <a:gd name="connsiteX2" fmla="*/ 5936 w 10000"/>
              <a:gd name="connsiteY2" fmla="*/ 339 h 10027"/>
              <a:gd name="connsiteX3" fmla="*/ 5530 w 10000"/>
              <a:gd name="connsiteY3" fmla="*/ 1240 h 10027"/>
              <a:gd name="connsiteX4" fmla="*/ 6818 w 10000"/>
              <a:gd name="connsiteY4" fmla="*/ 2565 h 10027"/>
              <a:gd name="connsiteX5" fmla="*/ 7275 w 10000"/>
              <a:gd name="connsiteY5" fmla="*/ 3863 h 10027"/>
              <a:gd name="connsiteX6" fmla="*/ 8002 w 10000"/>
              <a:gd name="connsiteY6" fmla="*/ 3633 h 10027"/>
              <a:gd name="connsiteX7" fmla="*/ 7995 w 10000"/>
              <a:gd name="connsiteY7" fmla="*/ 5377 h 10027"/>
              <a:gd name="connsiteX8" fmla="*/ 8745 w 10000"/>
              <a:gd name="connsiteY8" fmla="*/ 5797 h 10027"/>
              <a:gd name="connsiteX9" fmla="*/ 9172 w 10000"/>
              <a:gd name="connsiteY9" fmla="*/ 7349 h 10027"/>
              <a:gd name="connsiteX10" fmla="*/ 9962 w 10000"/>
              <a:gd name="connsiteY10" fmla="*/ 7501 h 10027"/>
              <a:gd name="connsiteX11" fmla="*/ 10000 w 10000"/>
              <a:gd name="connsiteY11" fmla="*/ 7904 h 10027"/>
              <a:gd name="connsiteX12" fmla="*/ 9330 w 10000"/>
              <a:gd name="connsiteY12" fmla="*/ 8778 h 10027"/>
              <a:gd name="connsiteX13" fmla="*/ 9099 w 10000"/>
              <a:gd name="connsiteY13" fmla="*/ 9777 h 10027"/>
              <a:gd name="connsiteX14" fmla="*/ 8145 w 10000"/>
              <a:gd name="connsiteY14" fmla="*/ 10027 h 10027"/>
              <a:gd name="connsiteX15" fmla="*/ 8379 w 10000"/>
              <a:gd name="connsiteY15" fmla="*/ 8934 h 10027"/>
              <a:gd name="connsiteX16" fmla="*/ 4595 w 10000"/>
              <a:gd name="connsiteY16" fmla="*/ 9340 h 10027"/>
              <a:gd name="connsiteX17" fmla="*/ 1892 w 10000"/>
              <a:gd name="connsiteY17" fmla="*/ 9745 h 10027"/>
              <a:gd name="connsiteX18" fmla="*/ 1711 w 10000"/>
              <a:gd name="connsiteY18" fmla="*/ 8685 h 10027"/>
              <a:gd name="connsiteX19" fmla="*/ 1532 w 10000"/>
              <a:gd name="connsiteY19" fmla="*/ 5468 h 10027"/>
              <a:gd name="connsiteX20" fmla="*/ 1506 w 10000"/>
              <a:gd name="connsiteY20" fmla="*/ 3720 h 10027"/>
              <a:gd name="connsiteX21" fmla="*/ 580 w 10000"/>
              <a:gd name="connsiteY21" fmla="*/ 2908 h 10027"/>
              <a:gd name="connsiteX22" fmla="*/ 913 w 10000"/>
              <a:gd name="connsiteY22" fmla="*/ 2190 h 10027"/>
              <a:gd name="connsiteX23" fmla="*/ 544 w 10000"/>
              <a:gd name="connsiteY23" fmla="*/ 1839 h 10027"/>
              <a:gd name="connsiteX24" fmla="*/ 22 w 10000"/>
              <a:gd name="connsiteY24" fmla="*/ 317 h 10027"/>
              <a:gd name="connsiteX0" fmla="*/ 0 w 10000"/>
              <a:gd name="connsiteY0" fmla="*/ 344 h 10027"/>
              <a:gd name="connsiteX1" fmla="*/ 5062 w 10000"/>
              <a:gd name="connsiteY1" fmla="*/ 0 h 10027"/>
              <a:gd name="connsiteX2" fmla="*/ 5936 w 10000"/>
              <a:gd name="connsiteY2" fmla="*/ 339 h 10027"/>
              <a:gd name="connsiteX3" fmla="*/ 5530 w 10000"/>
              <a:gd name="connsiteY3" fmla="*/ 1240 h 10027"/>
              <a:gd name="connsiteX4" fmla="*/ 6818 w 10000"/>
              <a:gd name="connsiteY4" fmla="*/ 2565 h 10027"/>
              <a:gd name="connsiteX5" fmla="*/ 7275 w 10000"/>
              <a:gd name="connsiteY5" fmla="*/ 3863 h 10027"/>
              <a:gd name="connsiteX6" fmla="*/ 8002 w 10000"/>
              <a:gd name="connsiteY6" fmla="*/ 3633 h 10027"/>
              <a:gd name="connsiteX7" fmla="*/ 7995 w 10000"/>
              <a:gd name="connsiteY7" fmla="*/ 5377 h 10027"/>
              <a:gd name="connsiteX8" fmla="*/ 8745 w 10000"/>
              <a:gd name="connsiteY8" fmla="*/ 5797 h 10027"/>
              <a:gd name="connsiteX9" fmla="*/ 9172 w 10000"/>
              <a:gd name="connsiteY9" fmla="*/ 7349 h 10027"/>
              <a:gd name="connsiteX10" fmla="*/ 9962 w 10000"/>
              <a:gd name="connsiteY10" fmla="*/ 7501 h 10027"/>
              <a:gd name="connsiteX11" fmla="*/ 10000 w 10000"/>
              <a:gd name="connsiteY11" fmla="*/ 7904 h 10027"/>
              <a:gd name="connsiteX12" fmla="*/ 9330 w 10000"/>
              <a:gd name="connsiteY12" fmla="*/ 8778 h 10027"/>
              <a:gd name="connsiteX13" fmla="*/ 9099 w 10000"/>
              <a:gd name="connsiteY13" fmla="*/ 9777 h 10027"/>
              <a:gd name="connsiteX14" fmla="*/ 8145 w 10000"/>
              <a:gd name="connsiteY14" fmla="*/ 10027 h 10027"/>
              <a:gd name="connsiteX15" fmla="*/ 8379 w 10000"/>
              <a:gd name="connsiteY15" fmla="*/ 8934 h 10027"/>
              <a:gd name="connsiteX16" fmla="*/ 4595 w 10000"/>
              <a:gd name="connsiteY16" fmla="*/ 9340 h 10027"/>
              <a:gd name="connsiteX17" fmla="*/ 1892 w 10000"/>
              <a:gd name="connsiteY17" fmla="*/ 9745 h 10027"/>
              <a:gd name="connsiteX18" fmla="*/ 1711 w 10000"/>
              <a:gd name="connsiteY18" fmla="*/ 8685 h 10027"/>
              <a:gd name="connsiteX19" fmla="*/ 1532 w 10000"/>
              <a:gd name="connsiteY19" fmla="*/ 5468 h 10027"/>
              <a:gd name="connsiteX20" fmla="*/ 1506 w 10000"/>
              <a:gd name="connsiteY20" fmla="*/ 3720 h 10027"/>
              <a:gd name="connsiteX21" fmla="*/ 580 w 10000"/>
              <a:gd name="connsiteY21" fmla="*/ 2908 h 10027"/>
              <a:gd name="connsiteX22" fmla="*/ 913 w 10000"/>
              <a:gd name="connsiteY22" fmla="*/ 2190 h 10027"/>
              <a:gd name="connsiteX23" fmla="*/ 544 w 10000"/>
              <a:gd name="connsiteY23" fmla="*/ 1839 h 10027"/>
              <a:gd name="connsiteX24" fmla="*/ 22 w 10000"/>
              <a:gd name="connsiteY24" fmla="*/ 317 h 10027"/>
              <a:gd name="connsiteX0" fmla="*/ 0 w 10000"/>
              <a:gd name="connsiteY0" fmla="*/ 344 h 10027"/>
              <a:gd name="connsiteX1" fmla="*/ 5062 w 10000"/>
              <a:gd name="connsiteY1" fmla="*/ 0 h 10027"/>
              <a:gd name="connsiteX2" fmla="*/ 5936 w 10000"/>
              <a:gd name="connsiteY2" fmla="*/ 339 h 10027"/>
              <a:gd name="connsiteX3" fmla="*/ 5530 w 10000"/>
              <a:gd name="connsiteY3" fmla="*/ 1240 h 10027"/>
              <a:gd name="connsiteX4" fmla="*/ 6818 w 10000"/>
              <a:gd name="connsiteY4" fmla="*/ 2565 h 10027"/>
              <a:gd name="connsiteX5" fmla="*/ 7275 w 10000"/>
              <a:gd name="connsiteY5" fmla="*/ 3863 h 10027"/>
              <a:gd name="connsiteX6" fmla="*/ 8002 w 10000"/>
              <a:gd name="connsiteY6" fmla="*/ 3633 h 10027"/>
              <a:gd name="connsiteX7" fmla="*/ 7995 w 10000"/>
              <a:gd name="connsiteY7" fmla="*/ 5377 h 10027"/>
              <a:gd name="connsiteX8" fmla="*/ 8745 w 10000"/>
              <a:gd name="connsiteY8" fmla="*/ 5797 h 10027"/>
              <a:gd name="connsiteX9" fmla="*/ 9172 w 10000"/>
              <a:gd name="connsiteY9" fmla="*/ 7349 h 10027"/>
              <a:gd name="connsiteX10" fmla="*/ 9962 w 10000"/>
              <a:gd name="connsiteY10" fmla="*/ 7501 h 10027"/>
              <a:gd name="connsiteX11" fmla="*/ 10000 w 10000"/>
              <a:gd name="connsiteY11" fmla="*/ 7904 h 10027"/>
              <a:gd name="connsiteX12" fmla="*/ 9330 w 10000"/>
              <a:gd name="connsiteY12" fmla="*/ 8778 h 10027"/>
              <a:gd name="connsiteX13" fmla="*/ 9099 w 10000"/>
              <a:gd name="connsiteY13" fmla="*/ 9777 h 10027"/>
              <a:gd name="connsiteX14" fmla="*/ 8145 w 10000"/>
              <a:gd name="connsiteY14" fmla="*/ 10027 h 10027"/>
              <a:gd name="connsiteX15" fmla="*/ 8379 w 10000"/>
              <a:gd name="connsiteY15" fmla="*/ 8934 h 10027"/>
              <a:gd name="connsiteX16" fmla="*/ 4595 w 10000"/>
              <a:gd name="connsiteY16" fmla="*/ 9340 h 10027"/>
              <a:gd name="connsiteX17" fmla="*/ 1892 w 10000"/>
              <a:gd name="connsiteY17" fmla="*/ 9745 h 10027"/>
              <a:gd name="connsiteX18" fmla="*/ 1711 w 10000"/>
              <a:gd name="connsiteY18" fmla="*/ 8685 h 10027"/>
              <a:gd name="connsiteX19" fmla="*/ 1532 w 10000"/>
              <a:gd name="connsiteY19" fmla="*/ 5468 h 10027"/>
              <a:gd name="connsiteX20" fmla="*/ 1506 w 10000"/>
              <a:gd name="connsiteY20" fmla="*/ 3720 h 10027"/>
              <a:gd name="connsiteX21" fmla="*/ 580 w 10000"/>
              <a:gd name="connsiteY21" fmla="*/ 2908 h 10027"/>
              <a:gd name="connsiteX22" fmla="*/ 913 w 10000"/>
              <a:gd name="connsiteY22" fmla="*/ 2190 h 10027"/>
              <a:gd name="connsiteX23" fmla="*/ 544 w 10000"/>
              <a:gd name="connsiteY23" fmla="*/ 1839 h 10027"/>
              <a:gd name="connsiteX24" fmla="*/ 22 w 10000"/>
              <a:gd name="connsiteY24" fmla="*/ 317 h 10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000" h="10027">
                <a:moveTo>
                  <a:pt x="0" y="344"/>
                </a:moveTo>
                <a:lnTo>
                  <a:pt x="5062" y="0"/>
                </a:lnTo>
                <a:lnTo>
                  <a:pt x="5936" y="339"/>
                </a:lnTo>
                <a:lnTo>
                  <a:pt x="5530" y="1240"/>
                </a:lnTo>
                <a:lnTo>
                  <a:pt x="6818" y="2565"/>
                </a:lnTo>
                <a:lnTo>
                  <a:pt x="7275" y="3863"/>
                </a:lnTo>
                <a:lnTo>
                  <a:pt x="8002" y="3633"/>
                </a:lnTo>
                <a:cubicBezTo>
                  <a:pt x="7985" y="4206"/>
                  <a:pt x="8013" y="4804"/>
                  <a:pt x="7995" y="5377"/>
                </a:cubicBezTo>
                <a:lnTo>
                  <a:pt x="8745" y="5797"/>
                </a:lnTo>
                <a:cubicBezTo>
                  <a:pt x="8872" y="6351"/>
                  <a:pt x="9045" y="6795"/>
                  <a:pt x="9172" y="7349"/>
                </a:cubicBezTo>
                <a:cubicBezTo>
                  <a:pt x="9435" y="7400"/>
                  <a:pt x="9923" y="7477"/>
                  <a:pt x="9962" y="7501"/>
                </a:cubicBezTo>
                <a:cubicBezTo>
                  <a:pt x="9967" y="7454"/>
                  <a:pt x="9905" y="7706"/>
                  <a:pt x="10000" y="7904"/>
                </a:cubicBezTo>
                <a:lnTo>
                  <a:pt x="9330" y="8778"/>
                </a:lnTo>
                <a:lnTo>
                  <a:pt x="9099" y="9777"/>
                </a:lnTo>
                <a:lnTo>
                  <a:pt x="8145" y="10027"/>
                </a:lnTo>
                <a:cubicBezTo>
                  <a:pt x="8224" y="9663"/>
                  <a:pt x="8301" y="9298"/>
                  <a:pt x="8379" y="8934"/>
                </a:cubicBezTo>
                <a:lnTo>
                  <a:pt x="4595" y="9340"/>
                </a:lnTo>
                <a:lnTo>
                  <a:pt x="1892" y="9745"/>
                </a:lnTo>
                <a:cubicBezTo>
                  <a:pt x="1832" y="9392"/>
                  <a:pt x="1772" y="9039"/>
                  <a:pt x="1711" y="8685"/>
                </a:cubicBezTo>
                <a:cubicBezTo>
                  <a:pt x="1652" y="7613"/>
                  <a:pt x="1591" y="6540"/>
                  <a:pt x="1532" y="5468"/>
                </a:cubicBezTo>
                <a:cubicBezTo>
                  <a:pt x="1524" y="4885"/>
                  <a:pt x="1514" y="4302"/>
                  <a:pt x="1506" y="3720"/>
                </a:cubicBezTo>
                <a:lnTo>
                  <a:pt x="580" y="2908"/>
                </a:lnTo>
                <a:lnTo>
                  <a:pt x="913" y="2190"/>
                </a:lnTo>
                <a:lnTo>
                  <a:pt x="544" y="1839"/>
                </a:lnTo>
                <a:lnTo>
                  <a:pt x="22" y="317"/>
                </a:ln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82" name="Freeform 56"/>
          <p:cNvSpPr>
            <a:spLocks/>
          </p:cNvSpPr>
          <p:nvPr/>
        </p:nvSpPr>
        <p:spPr bwMode="auto">
          <a:xfrm>
            <a:off x="4100513" y="3563773"/>
            <a:ext cx="984250" cy="509587"/>
          </a:xfrm>
          <a:custGeom>
            <a:avLst/>
            <a:gdLst>
              <a:gd name="connsiteX0" fmla="*/ 92 w 9977"/>
              <a:gd name="connsiteY0" fmla="*/ 90 h 9955"/>
              <a:gd name="connsiteX1" fmla="*/ 69 w 9977"/>
              <a:gd name="connsiteY1" fmla="*/ 5830 h 9955"/>
              <a:gd name="connsiteX2" fmla="*/ 0 w 9977"/>
              <a:gd name="connsiteY2" fmla="*/ 9821 h 9955"/>
              <a:gd name="connsiteX3" fmla="*/ 9977 w 9977"/>
              <a:gd name="connsiteY3" fmla="*/ 9955 h 9955"/>
              <a:gd name="connsiteX4" fmla="*/ 9794 w 9977"/>
              <a:gd name="connsiteY4" fmla="*/ 4753 h 9955"/>
              <a:gd name="connsiteX5" fmla="*/ 9794 w 9977"/>
              <a:gd name="connsiteY5" fmla="*/ 2825 h 9955"/>
              <a:gd name="connsiteX6" fmla="*/ 8993 w 9977"/>
              <a:gd name="connsiteY6" fmla="*/ 1614 h 9955"/>
              <a:gd name="connsiteX7" fmla="*/ 9222 w 9977"/>
              <a:gd name="connsiteY7" fmla="*/ 583 h 9955"/>
              <a:gd name="connsiteX8" fmla="*/ 8879 w 9977"/>
              <a:gd name="connsiteY8" fmla="*/ 0 h 9955"/>
              <a:gd name="connsiteX9" fmla="*/ 4348 w 9977"/>
              <a:gd name="connsiteY9" fmla="*/ 90 h 9955"/>
              <a:gd name="connsiteX10" fmla="*/ 171 w 9977"/>
              <a:gd name="connsiteY10" fmla="*/ 129 h 9955"/>
              <a:gd name="connsiteX0" fmla="*/ 92 w 10000"/>
              <a:gd name="connsiteY0" fmla="*/ 90 h 10000"/>
              <a:gd name="connsiteX1" fmla="*/ 69 w 10000"/>
              <a:gd name="connsiteY1" fmla="*/ 5856 h 10000"/>
              <a:gd name="connsiteX2" fmla="*/ 0 w 10000"/>
              <a:gd name="connsiteY2" fmla="*/ 9865 h 10000"/>
              <a:gd name="connsiteX3" fmla="*/ 10000 w 10000"/>
              <a:gd name="connsiteY3" fmla="*/ 10000 h 10000"/>
              <a:gd name="connsiteX4" fmla="*/ 9817 w 10000"/>
              <a:gd name="connsiteY4" fmla="*/ 4774 h 10000"/>
              <a:gd name="connsiteX5" fmla="*/ 9817 w 10000"/>
              <a:gd name="connsiteY5" fmla="*/ 2838 h 10000"/>
              <a:gd name="connsiteX6" fmla="*/ 9014 w 10000"/>
              <a:gd name="connsiteY6" fmla="*/ 1621 h 10000"/>
              <a:gd name="connsiteX7" fmla="*/ 9243 w 10000"/>
              <a:gd name="connsiteY7" fmla="*/ 586 h 10000"/>
              <a:gd name="connsiteX8" fmla="*/ 8899 w 10000"/>
              <a:gd name="connsiteY8" fmla="*/ 0 h 10000"/>
              <a:gd name="connsiteX9" fmla="*/ 4358 w 10000"/>
              <a:gd name="connsiteY9" fmla="*/ 90 h 10000"/>
              <a:gd name="connsiteX10" fmla="*/ 609 w 10000"/>
              <a:gd name="connsiteY10" fmla="*/ 248 h 10000"/>
              <a:gd name="connsiteX0" fmla="*/ 211 w 10000"/>
              <a:gd name="connsiteY0" fmla="*/ 286 h 10000"/>
              <a:gd name="connsiteX1" fmla="*/ 69 w 10000"/>
              <a:gd name="connsiteY1" fmla="*/ 5856 h 10000"/>
              <a:gd name="connsiteX2" fmla="*/ 0 w 10000"/>
              <a:gd name="connsiteY2" fmla="*/ 9865 h 10000"/>
              <a:gd name="connsiteX3" fmla="*/ 10000 w 10000"/>
              <a:gd name="connsiteY3" fmla="*/ 10000 h 10000"/>
              <a:gd name="connsiteX4" fmla="*/ 9817 w 10000"/>
              <a:gd name="connsiteY4" fmla="*/ 4774 h 10000"/>
              <a:gd name="connsiteX5" fmla="*/ 9817 w 10000"/>
              <a:gd name="connsiteY5" fmla="*/ 2838 h 10000"/>
              <a:gd name="connsiteX6" fmla="*/ 9014 w 10000"/>
              <a:gd name="connsiteY6" fmla="*/ 1621 h 10000"/>
              <a:gd name="connsiteX7" fmla="*/ 9243 w 10000"/>
              <a:gd name="connsiteY7" fmla="*/ 586 h 10000"/>
              <a:gd name="connsiteX8" fmla="*/ 8899 w 10000"/>
              <a:gd name="connsiteY8" fmla="*/ 0 h 10000"/>
              <a:gd name="connsiteX9" fmla="*/ 4358 w 10000"/>
              <a:gd name="connsiteY9" fmla="*/ 90 h 10000"/>
              <a:gd name="connsiteX10" fmla="*/ 609 w 10000"/>
              <a:gd name="connsiteY10" fmla="*/ 248 h 10000"/>
              <a:gd name="connsiteX0" fmla="*/ 211 w 10000"/>
              <a:gd name="connsiteY0" fmla="*/ 286 h 10000"/>
              <a:gd name="connsiteX1" fmla="*/ 149 w 10000"/>
              <a:gd name="connsiteY1" fmla="*/ 5856 h 10000"/>
              <a:gd name="connsiteX2" fmla="*/ 0 w 10000"/>
              <a:gd name="connsiteY2" fmla="*/ 9865 h 10000"/>
              <a:gd name="connsiteX3" fmla="*/ 10000 w 10000"/>
              <a:gd name="connsiteY3" fmla="*/ 10000 h 10000"/>
              <a:gd name="connsiteX4" fmla="*/ 9817 w 10000"/>
              <a:gd name="connsiteY4" fmla="*/ 4774 h 10000"/>
              <a:gd name="connsiteX5" fmla="*/ 9817 w 10000"/>
              <a:gd name="connsiteY5" fmla="*/ 2838 h 10000"/>
              <a:gd name="connsiteX6" fmla="*/ 9014 w 10000"/>
              <a:gd name="connsiteY6" fmla="*/ 1621 h 10000"/>
              <a:gd name="connsiteX7" fmla="*/ 9243 w 10000"/>
              <a:gd name="connsiteY7" fmla="*/ 586 h 10000"/>
              <a:gd name="connsiteX8" fmla="*/ 8899 w 10000"/>
              <a:gd name="connsiteY8" fmla="*/ 0 h 10000"/>
              <a:gd name="connsiteX9" fmla="*/ 4358 w 10000"/>
              <a:gd name="connsiteY9" fmla="*/ 90 h 10000"/>
              <a:gd name="connsiteX10" fmla="*/ 609 w 10000"/>
              <a:gd name="connsiteY10" fmla="*/ 248 h 10000"/>
              <a:gd name="connsiteX0" fmla="*/ 211 w 10000"/>
              <a:gd name="connsiteY0" fmla="*/ 286 h 10000"/>
              <a:gd name="connsiteX1" fmla="*/ 149 w 10000"/>
              <a:gd name="connsiteY1" fmla="*/ 5856 h 10000"/>
              <a:gd name="connsiteX2" fmla="*/ 0 w 10000"/>
              <a:gd name="connsiteY2" fmla="*/ 9865 h 10000"/>
              <a:gd name="connsiteX3" fmla="*/ 10000 w 10000"/>
              <a:gd name="connsiteY3" fmla="*/ 10000 h 10000"/>
              <a:gd name="connsiteX4" fmla="*/ 9817 w 10000"/>
              <a:gd name="connsiteY4" fmla="*/ 4774 h 10000"/>
              <a:gd name="connsiteX5" fmla="*/ 9817 w 10000"/>
              <a:gd name="connsiteY5" fmla="*/ 2838 h 10000"/>
              <a:gd name="connsiteX6" fmla="*/ 9014 w 10000"/>
              <a:gd name="connsiteY6" fmla="*/ 1621 h 10000"/>
              <a:gd name="connsiteX7" fmla="*/ 9243 w 10000"/>
              <a:gd name="connsiteY7" fmla="*/ 586 h 10000"/>
              <a:gd name="connsiteX8" fmla="*/ 8899 w 10000"/>
              <a:gd name="connsiteY8" fmla="*/ 0 h 10000"/>
              <a:gd name="connsiteX9" fmla="*/ 4358 w 10000"/>
              <a:gd name="connsiteY9" fmla="*/ 90 h 10000"/>
              <a:gd name="connsiteX10" fmla="*/ 609 w 10000"/>
              <a:gd name="connsiteY10" fmla="*/ 248 h 10000"/>
              <a:gd name="connsiteX0" fmla="*/ 211 w 10000"/>
              <a:gd name="connsiteY0" fmla="*/ 286 h 10000"/>
              <a:gd name="connsiteX1" fmla="*/ 149 w 10000"/>
              <a:gd name="connsiteY1" fmla="*/ 5856 h 10000"/>
              <a:gd name="connsiteX2" fmla="*/ 0 w 10000"/>
              <a:gd name="connsiteY2" fmla="*/ 9865 h 10000"/>
              <a:gd name="connsiteX3" fmla="*/ 10000 w 10000"/>
              <a:gd name="connsiteY3" fmla="*/ 10000 h 10000"/>
              <a:gd name="connsiteX4" fmla="*/ 9817 w 10000"/>
              <a:gd name="connsiteY4" fmla="*/ 4774 h 10000"/>
              <a:gd name="connsiteX5" fmla="*/ 9817 w 10000"/>
              <a:gd name="connsiteY5" fmla="*/ 2838 h 10000"/>
              <a:gd name="connsiteX6" fmla="*/ 9014 w 10000"/>
              <a:gd name="connsiteY6" fmla="*/ 1621 h 10000"/>
              <a:gd name="connsiteX7" fmla="*/ 9243 w 10000"/>
              <a:gd name="connsiteY7" fmla="*/ 586 h 10000"/>
              <a:gd name="connsiteX8" fmla="*/ 8899 w 10000"/>
              <a:gd name="connsiteY8" fmla="*/ 0 h 10000"/>
              <a:gd name="connsiteX9" fmla="*/ 4358 w 10000"/>
              <a:gd name="connsiteY9" fmla="*/ 90 h 10000"/>
              <a:gd name="connsiteX10" fmla="*/ 609 w 10000"/>
              <a:gd name="connsiteY10" fmla="*/ 248 h 10000"/>
              <a:gd name="connsiteX0" fmla="*/ 211 w 10000"/>
              <a:gd name="connsiteY0" fmla="*/ 286 h 10000"/>
              <a:gd name="connsiteX1" fmla="*/ 189 w 10000"/>
              <a:gd name="connsiteY1" fmla="*/ 5777 h 10000"/>
              <a:gd name="connsiteX2" fmla="*/ 0 w 10000"/>
              <a:gd name="connsiteY2" fmla="*/ 9865 h 10000"/>
              <a:gd name="connsiteX3" fmla="*/ 10000 w 10000"/>
              <a:gd name="connsiteY3" fmla="*/ 10000 h 10000"/>
              <a:gd name="connsiteX4" fmla="*/ 9817 w 10000"/>
              <a:gd name="connsiteY4" fmla="*/ 4774 h 10000"/>
              <a:gd name="connsiteX5" fmla="*/ 9817 w 10000"/>
              <a:gd name="connsiteY5" fmla="*/ 2838 h 10000"/>
              <a:gd name="connsiteX6" fmla="*/ 9014 w 10000"/>
              <a:gd name="connsiteY6" fmla="*/ 1621 h 10000"/>
              <a:gd name="connsiteX7" fmla="*/ 9243 w 10000"/>
              <a:gd name="connsiteY7" fmla="*/ 586 h 10000"/>
              <a:gd name="connsiteX8" fmla="*/ 8899 w 10000"/>
              <a:gd name="connsiteY8" fmla="*/ 0 h 10000"/>
              <a:gd name="connsiteX9" fmla="*/ 4358 w 10000"/>
              <a:gd name="connsiteY9" fmla="*/ 90 h 10000"/>
              <a:gd name="connsiteX10" fmla="*/ 609 w 10000"/>
              <a:gd name="connsiteY10" fmla="*/ 248 h 10000"/>
              <a:gd name="connsiteX0" fmla="*/ 894 w 10683"/>
              <a:gd name="connsiteY0" fmla="*/ 286 h 10000"/>
              <a:gd name="connsiteX1" fmla="*/ 683 w 10683"/>
              <a:gd name="connsiteY1" fmla="*/ 9865 h 10000"/>
              <a:gd name="connsiteX2" fmla="*/ 10683 w 10683"/>
              <a:gd name="connsiteY2" fmla="*/ 10000 h 10000"/>
              <a:gd name="connsiteX3" fmla="*/ 10500 w 10683"/>
              <a:gd name="connsiteY3" fmla="*/ 4774 h 10000"/>
              <a:gd name="connsiteX4" fmla="*/ 10500 w 10683"/>
              <a:gd name="connsiteY4" fmla="*/ 2838 h 10000"/>
              <a:gd name="connsiteX5" fmla="*/ 9697 w 10683"/>
              <a:gd name="connsiteY5" fmla="*/ 1621 h 10000"/>
              <a:gd name="connsiteX6" fmla="*/ 9926 w 10683"/>
              <a:gd name="connsiteY6" fmla="*/ 586 h 10000"/>
              <a:gd name="connsiteX7" fmla="*/ 9582 w 10683"/>
              <a:gd name="connsiteY7" fmla="*/ 0 h 10000"/>
              <a:gd name="connsiteX8" fmla="*/ 5041 w 10683"/>
              <a:gd name="connsiteY8" fmla="*/ 90 h 10000"/>
              <a:gd name="connsiteX9" fmla="*/ 1292 w 10683"/>
              <a:gd name="connsiteY9" fmla="*/ 248 h 10000"/>
              <a:gd name="connsiteX0" fmla="*/ 925 w 10714"/>
              <a:gd name="connsiteY0" fmla="*/ 286 h 10000"/>
              <a:gd name="connsiteX1" fmla="*/ 674 w 10714"/>
              <a:gd name="connsiteY1" fmla="*/ 9865 h 10000"/>
              <a:gd name="connsiteX2" fmla="*/ 10714 w 10714"/>
              <a:gd name="connsiteY2" fmla="*/ 10000 h 10000"/>
              <a:gd name="connsiteX3" fmla="*/ 10531 w 10714"/>
              <a:gd name="connsiteY3" fmla="*/ 4774 h 10000"/>
              <a:gd name="connsiteX4" fmla="*/ 10531 w 10714"/>
              <a:gd name="connsiteY4" fmla="*/ 2838 h 10000"/>
              <a:gd name="connsiteX5" fmla="*/ 9728 w 10714"/>
              <a:gd name="connsiteY5" fmla="*/ 1621 h 10000"/>
              <a:gd name="connsiteX6" fmla="*/ 9957 w 10714"/>
              <a:gd name="connsiteY6" fmla="*/ 586 h 10000"/>
              <a:gd name="connsiteX7" fmla="*/ 9613 w 10714"/>
              <a:gd name="connsiteY7" fmla="*/ 0 h 10000"/>
              <a:gd name="connsiteX8" fmla="*/ 5072 w 10714"/>
              <a:gd name="connsiteY8" fmla="*/ 90 h 10000"/>
              <a:gd name="connsiteX9" fmla="*/ 1323 w 10714"/>
              <a:gd name="connsiteY9" fmla="*/ 248 h 10000"/>
              <a:gd name="connsiteX0" fmla="*/ 251 w 10040"/>
              <a:gd name="connsiteY0" fmla="*/ 286 h 10000"/>
              <a:gd name="connsiteX1" fmla="*/ 0 w 10040"/>
              <a:gd name="connsiteY1" fmla="*/ 9865 h 10000"/>
              <a:gd name="connsiteX2" fmla="*/ 10040 w 10040"/>
              <a:gd name="connsiteY2" fmla="*/ 10000 h 10000"/>
              <a:gd name="connsiteX3" fmla="*/ 9857 w 10040"/>
              <a:gd name="connsiteY3" fmla="*/ 4774 h 10000"/>
              <a:gd name="connsiteX4" fmla="*/ 9857 w 10040"/>
              <a:gd name="connsiteY4" fmla="*/ 2838 h 10000"/>
              <a:gd name="connsiteX5" fmla="*/ 9054 w 10040"/>
              <a:gd name="connsiteY5" fmla="*/ 1621 h 10000"/>
              <a:gd name="connsiteX6" fmla="*/ 9283 w 10040"/>
              <a:gd name="connsiteY6" fmla="*/ 586 h 10000"/>
              <a:gd name="connsiteX7" fmla="*/ 8939 w 10040"/>
              <a:gd name="connsiteY7" fmla="*/ 0 h 10000"/>
              <a:gd name="connsiteX8" fmla="*/ 4398 w 10040"/>
              <a:gd name="connsiteY8" fmla="*/ 90 h 10000"/>
              <a:gd name="connsiteX9" fmla="*/ 649 w 10040"/>
              <a:gd name="connsiteY9" fmla="*/ 248 h 10000"/>
              <a:gd name="connsiteX0" fmla="*/ 251 w 10040"/>
              <a:gd name="connsiteY0" fmla="*/ 286 h 10000"/>
              <a:gd name="connsiteX1" fmla="*/ 0 w 10040"/>
              <a:gd name="connsiteY1" fmla="*/ 9826 h 10000"/>
              <a:gd name="connsiteX2" fmla="*/ 10040 w 10040"/>
              <a:gd name="connsiteY2" fmla="*/ 10000 h 10000"/>
              <a:gd name="connsiteX3" fmla="*/ 9857 w 10040"/>
              <a:gd name="connsiteY3" fmla="*/ 4774 h 10000"/>
              <a:gd name="connsiteX4" fmla="*/ 9857 w 10040"/>
              <a:gd name="connsiteY4" fmla="*/ 2838 h 10000"/>
              <a:gd name="connsiteX5" fmla="*/ 9054 w 10040"/>
              <a:gd name="connsiteY5" fmla="*/ 1621 h 10000"/>
              <a:gd name="connsiteX6" fmla="*/ 9283 w 10040"/>
              <a:gd name="connsiteY6" fmla="*/ 586 h 10000"/>
              <a:gd name="connsiteX7" fmla="*/ 8939 w 10040"/>
              <a:gd name="connsiteY7" fmla="*/ 0 h 10000"/>
              <a:gd name="connsiteX8" fmla="*/ 4398 w 10040"/>
              <a:gd name="connsiteY8" fmla="*/ 90 h 10000"/>
              <a:gd name="connsiteX9" fmla="*/ 649 w 10040"/>
              <a:gd name="connsiteY9" fmla="*/ 248 h 10000"/>
              <a:gd name="connsiteX0" fmla="*/ 251 w 10040"/>
              <a:gd name="connsiteY0" fmla="*/ 286 h 10000"/>
              <a:gd name="connsiteX1" fmla="*/ 0 w 10040"/>
              <a:gd name="connsiteY1" fmla="*/ 9826 h 10000"/>
              <a:gd name="connsiteX2" fmla="*/ 10040 w 10040"/>
              <a:gd name="connsiteY2" fmla="*/ 10000 h 10000"/>
              <a:gd name="connsiteX3" fmla="*/ 9857 w 10040"/>
              <a:gd name="connsiteY3" fmla="*/ 4774 h 10000"/>
              <a:gd name="connsiteX4" fmla="*/ 9857 w 10040"/>
              <a:gd name="connsiteY4" fmla="*/ 2838 h 10000"/>
              <a:gd name="connsiteX5" fmla="*/ 9054 w 10040"/>
              <a:gd name="connsiteY5" fmla="*/ 1621 h 10000"/>
              <a:gd name="connsiteX6" fmla="*/ 9343 w 10040"/>
              <a:gd name="connsiteY6" fmla="*/ 665 h 10000"/>
              <a:gd name="connsiteX7" fmla="*/ 8939 w 10040"/>
              <a:gd name="connsiteY7" fmla="*/ 0 h 10000"/>
              <a:gd name="connsiteX8" fmla="*/ 4398 w 10040"/>
              <a:gd name="connsiteY8" fmla="*/ 90 h 10000"/>
              <a:gd name="connsiteX9" fmla="*/ 649 w 10040"/>
              <a:gd name="connsiteY9" fmla="*/ 24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40" h="10000">
                <a:moveTo>
                  <a:pt x="251" y="286"/>
                </a:moveTo>
                <a:cubicBezTo>
                  <a:pt x="207" y="2282"/>
                  <a:pt x="140" y="4634"/>
                  <a:pt x="0" y="9826"/>
                </a:cubicBezTo>
                <a:lnTo>
                  <a:pt x="10040" y="10000"/>
                </a:lnTo>
                <a:lnTo>
                  <a:pt x="9857" y="4774"/>
                </a:lnTo>
                <a:lnTo>
                  <a:pt x="9857" y="2838"/>
                </a:lnTo>
                <a:lnTo>
                  <a:pt x="9054" y="1621"/>
                </a:lnTo>
                <a:cubicBezTo>
                  <a:pt x="9130" y="1276"/>
                  <a:pt x="9267" y="1010"/>
                  <a:pt x="9343" y="665"/>
                </a:cubicBezTo>
                <a:lnTo>
                  <a:pt x="8939" y="0"/>
                </a:lnTo>
                <a:lnTo>
                  <a:pt x="4398" y="90"/>
                </a:lnTo>
                <a:lnTo>
                  <a:pt x="649" y="248"/>
                </a:lnTo>
              </a:path>
            </a:pathLst>
          </a:custGeom>
          <a:solidFill>
            <a:srgbClr val="057CFF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83" name="Freeform 57"/>
          <p:cNvSpPr>
            <a:spLocks/>
          </p:cNvSpPr>
          <p:nvPr/>
        </p:nvSpPr>
        <p:spPr bwMode="auto">
          <a:xfrm>
            <a:off x="4799013" y="2947823"/>
            <a:ext cx="774700" cy="514350"/>
          </a:xfrm>
          <a:custGeom>
            <a:avLst/>
            <a:gdLst/>
            <a:ahLst/>
            <a:cxnLst>
              <a:cxn ang="0">
                <a:pos x="6" y="12"/>
              </a:cxn>
              <a:cxn ang="0">
                <a:pos x="0" y="49"/>
              </a:cxn>
              <a:cxn ang="0">
                <a:pos x="8" y="91"/>
              </a:cxn>
              <a:cxn ang="0">
                <a:pos x="40" y="176"/>
              </a:cxn>
              <a:cxn ang="0">
                <a:pos x="58" y="222"/>
              </a:cxn>
              <a:cxn ang="0">
                <a:pos x="260" y="211"/>
              </a:cxn>
              <a:cxn ang="0">
                <a:pos x="294" y="222"/>
              </a:cxn>
              <a:cxn ang="0">
                <a:pos x="314" y="178"/>
              </a:cxn>
              <a:cxn ang="0">
                <a:pos x="306" y="147"/>
              </a:cxn>
              <a:cxn ang="0">
                <a:pos x="340" y="141"/>
              </a:cxn>
              <a:cxn ang="0">
                <a:pos x="345" y="92"/>
              </a:cxn>
              <a:cxn ang="0">
                <a:pos x="324" y="70"/>
              </a:cxn>
              <a:cxn ang="0">
                <a:pos x="289" y="49"/>
              </a:cxn>
              <a:cxn ang="0">
                <a:pos x="297" y="21"/>
              </a:cxn>
              <a:cxn ang="0">
                <a:pos x="282" y="0"/>
              </a:cxn>
              <a:cxn ang="0">
                <a:pos x="206" y="3"/>
              </a:cxn>
              <a:cxn ang="0">
                <a:pos x="129" y="6"/>
              </a:cxn>
              <a:cxn ang="0">
                <a:pos x="6" y="12"/>
              </a:cxn>
            </a:cxnLst>
            <a:rect l="0" t="0" r="r" b="b"/>
            <a:pathLst>
              <a:path w="346" h="223">
                <a:moveTo>
                  <a:pt x="6" y="12"/>
                </a:moveTo>
                <a:lnTo>
                  <a:pt x="0" y="49"/>
                </a:lnTo>
                <a:lnTo>
                  <a:pt x="8" y="91"/>
                </a:lnTo>
                <a:lnTo>
                  <a:pt x="40" y="176"/>
                </a:lnTo>
                <a:lnTo>
                  <a:pt x="58" y="222"/>
                </a:lnTo>
                <a:lnTo>
                  <a:pt x="260" y="211"/>
                </a:lnTo>
                <a:lnTo>
                  <a:pt x="294" y="222"/>
                </a:lnTo>
                <a:lnTo>
                  <a:pt x="314" y="178"/>
                </a:lnTo>
                <a:lnTo>
                  <a:pt x="306" y="147"/>
                </a:lnTo>
                <a:lnTo>
                  <a:pt x="340" y="141"/>
                </a:lnTo>
                <a:lnTo>
                  <a:pt x="345" y="92"/>
                </a:lnTo>
                <a:lnTo>
                  <a:pt x="324" y="70"/>
                </a:lnTo>
                <a:lnTo>
                  <a:pt x="289" y="49"/>
                </a:lnTo>
                <a:lnTo>
                  <a:pt x="297" y="21"/>
                </a:lnTo>
                <a:lnTo>
                  <a:pt x="282" y="0"/>
                </a:lnTo>
                <a:lnTo>
                  <a:pt x="206" y="3"/>
                </a:lnTo>
                <a:lnTo>
                  <a:pt x="129" y="6"/>
                </a:lnTo>
                <a:lnTo>
                  <a:pt x="6" y="12"/>
                </a:lnTo>
              </a:path>
            </a:pathLst>
          </a:custGeom>
          <a:solidFill>
            <a:srgbClr val="057CFF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84" name="Freeform 63"/>
          <p:cNvSpPr>
            <a:spLocks/>
          </p:cNvSpPr>
          <p:nvPr/>
        </p:nvSpPr>
        <p:spPr bwMode="auto">
          <a:xfrm>
            <a:off x="3886200" y="3025610"/>
            <a:ext cx="1100138" cy="550863"/>
          </a:xfrm>
          <a:custGeom>
            <a:avLst/>
            <a:gdLst>
              <a:gd name="connsiteX0" fmla="*/ 121 w 9980"/>
              <a:gd name="connsiteY0" fmla="*/ 0 h 9956"/>
              <a:gd name="connsiteX1" fmla="*/ 0 w 9980"/>
              <a:gd name="connsiteY1" fmla="*/ 6578 h 9956"/>
              <a:gd name="connsiteX2" fmla="*/ 2254 w 9980"/>
              <a:gd name="connsiteY2" fmla="*/ 6756 h 9956"/>
              <a:gd name="connsiteX3" fmla="*/ 2233 w 9980"/>
              <a:gd name="connsiteY3" fmla="*/ 9956 h 9956"/>
              <a:gd name="connsiteX4" fmla="*/ 5272 w 9980"/>
              <a:gd name="connsiteY4" fmla="*/ 9867 h 9956"/>
              <a:gd name="connsiteX5" fmla="*/ 7988 w 9980"/>
              <a:gd name="connsiteY5" fmla="*/ 9778 h 9956"/>
              <a:gd name="connsiteX6" fmla="*/ 9980 w 9980"/>
              <a:gd name="connsiteY6" fmla="*/ 9867 h 9956"/>
              <a:gd name="connsiteX7" fmla="*/ 9356 w 9980"/>
              <a:gd name="connsiteY7" fmla="*/ 7067 h 9956"/>
              <a:gd name="connsiteX8" fmla="*/ 8934 w 9980"/>
              <a:gd name="connsiteY8" fmla="*/ 4444 h 9956"/>
              <a:gd name="connsiteX9" fmla="*/ 8471 w 9980"/>
              <a:gd name="connsiteY9" fmla="*/ 1778 h 9956"/>
              <a:gd name="connsiteX10" fmla="*/ 7324 w 9980"/>
              <a:gd name="connsiteY10" fmla="*/ 44 h 9956"/>
              <a:gd name="connsiteX11" fmla="*/ 6821 w 9980"/>
              <a:gd name="connsiteY11" fmla="*/ 1067 h 9956"/>
              <a:gd name="connsiteX12" fmla="*/ 6302 w 9980"/>
              <a:gd name="connsiteY12" fmla="*/ 392 h 9956"/>
              <a:gd name="connsiteX13" fmla="*/ 3481 w 9980"/>
              <a:gd name="connsiteY13" fmla="*/ 133 h 9956"/>
              <a:gd name="connsiteX14" fmla="*/ 121 w 9980"/>
              <a:gd name="connsiteY14" fmla="*/ 0 h 9956"/>
              <a:gd name="connsiteX0" fmla="*/ 121 w 10000"/>
              <a:gd name="connsiteY0" fmla="*/ 0 h 10000"/>
              <a:gd name="connsiteX1" fmla="*/ 0 w 10000"/>
              <a:gd name="connsiteY1" fmla="*/ 6607 h 10000"/>
              <a:gd name="connsiteX2" fmla="*/ 2259 w 10000"/>
              <a:gd name="connsiteY2" fmla="*/ 6786 h 10000"/>
              <a:gd name="connsiteX3" fmla="*/ 2237 w 10000"/>
              <a:gd name="connsiteY3" fmla="*/ 10000 h 10000"/>
              <a:gd name="connsiteX4" fmla="*/ 5283 w 10000"/>
              <a:gd name="connsiteY4" fmla="*/ 9911 h 10000"/>
              <a:gd name="connsiteX5" fmla="*/ 8004 w 10000"/>
              <a:gd name="connsiteY5" fmla="*/ 9821 h 10000"/>
              <a:gd name="connsiteX6" fmla="*/ 10000 w 10000"/>
              <a:gd name="connsiteY6" fmla="*/ 9911 h 10000"/>
              <a:gd name="connsiteX7" fmla="*/ 9375 w 10000"/>
              <a:gd name="connsiteY7" fmla="*/ 7098 h 10000"/>
              <a:gd name="connsiteX8" fmla="*/ 8952 w 10000"/>
              <a:gd name="connsiteY8" fmla="*/ 4464 h 10000"/>
              <a:gd name="connsiteX9" fmla="*/ 8488 w 10000"/>
              <a:gd name="connsiteY9" fmla="*/ 1786 h 10000"/>
              <a:gd name="connsiteX10" fmla="*/ 7339 w 10000"/>
              <a:gd name="connsiteY10" fmla="*/ 44 h 10000"/>
              <a:gd name="connsiteX11" fmla="*/ 6835 w 10000"/>
              <a:gd name="connsiteY11" fmla="*/ 1072 h 10000"/>
              <a:gd name="connsiteX12" fmla="*/ 6315 w 10000"/>
              <a:gd name="connsiteY12" fmla="*/ 394 h 10000"/>
              <a:gd name="connsiteX13" fmla="*/ 3488 w 10000"/>
              <a:gd name="connsiteY13" fmla="*/ 134 h 10000"/>
              <a:gd name="connsiteX14" fmla="*/ 279 w 10000"/>
              <a:gd name="connsiteY14" fmla="*/ 0 h 10000"/>
              <a:gd name="connsiteX0" fmla="*/ 12 w 9891"/>
              <a:gd name="connsiteY0" fmla="*/ 0 h 10000"/>
              <a:gd name="connsiteX1" fmla="*/ 14 w 9891"/>
              <a:gd name="connsiteY1" fmla="*/ 6935 h 10000"/>
              <a:gd name="connsiteX2" fmla="*/ 2150 w 9891"/>
              <a:gd name="connsiteY2" fmla="*/ 6786 h 10000"/>
              <a:gd name="connsiteX3" fmla="*/ 2128 w 9891"/>
              <a:gd name="connsiteY3" fmla="*/ 10000 h 10000"/>
              <a:gd name="connsiteX4" fmla="*/ 5174 w 9891"/>
              <a:gd name="connsiteY4" fmla="*/ 9911 h 10000"/>
              <a:gd name="connsiteX5" fmla="*/ 7895 w 9891"/>
              <a:gd name="connsiteY5" fmla="*/ 9821 h 10000"/>
              <a:gd name="connsiteX6" fmla="*/ 9891 w 9891"/>
              <a:gd name="connsiteY6" fmla="*/ 9911 h 10000"/>
              <a:gd name="connsiteX7" fmla="*/ 9266 w 9891"/>
              <a:gd name="connsiteY7" fmla="*/ 7098 h 10000"/>
              <a:gd name="connsiteX8" fmla="*/ 8843 w 9891"/>
              <a:gd name="connsiteY8" fmla="*/ 4464 h 10000"/>
              <a:gd name="connsiteX9" fmla="*/ 8379 w 9891"/>
              <a:gd name="connsiteY9" fmla="*/ 1786 h 10000"/>
              <a:gd name="connsiteX10" fmla="*/ 7230 w 9891"/>
              <a:gd name="connsiteY10" fmla="*/ 44 h 10000"/>
              <a:gd name="connsiteX11" fmla="*/ 6726 w 9891"/>
              <a:gd name="connsiteY11" fmla="*/ 1072 h 10000"/>
              <a:gd name="connsiteX12" fmla="*/ 6206 w 9891"/>
              <a:gd name="connsiteY12" fmla="*/ 394 h 10000"/>
              <a:gd name="connsiteX13" fmla="*/ 3379 w 9891"/>
              <a:gd name="connsiteY13" fmla="*/ 134 h 10000"/>
              <a:gd name="connsiteX14" fmla="*/ 170 w 9891"/>
              <a:gd name="connsiteY14" fmla="*/ 0 h 10000"/>
              <a:gd name="connsiteX0" fmla="*/ 157 w 9986"/>
              <a:gd name="connsiteY0" fmla="*/ 36 h 10000"/>
              <a:gd name="connsiteX1" fmla="*/ 0 w 9986"/>
              <a:gd name="connsiteY1" fmla="*/ 6935 h 10000"/>
              <a:gd name="connsiteX2" fmla="*/ 2160 w 9986"/>
              <a:gd name="connsiteY2" fmla="*/ 6786 h 10000"/>
              <a:gd name="connsiteX3" fmla="*/ 2137 w 9986"/>
              <a:gd name="connsiteY3" fmla="*/ 10000 h 10000"/>
              <a:gd name="connsiteX4" fmla="*/ 5217 w 9986"/>
              <a:gd name="connsiteY4" fmla="*/ 9911 h 10000"/>
              <a:gd name="connsiteX5" fmla="*/ 7968 w 9986"/>
              <a:gd name="connsiteY5" fmla="*/ 9821 h 10000"/>
              <a:gd name="connsiteX6" fmla="*/ 9986 w 9986"/>
              <a:gd name="connsiteY6" fmla="*/ 9911 h 10000"/>
              <a:gd name="connsiteX7" fmla="*/ 9354 w 9986"/>
              <a:gd name="connsiteY7" fmla="*/ 7098 h 10000"/>
              <a:gd name="connsiteX8" fmla="*/ 8926 w 9986"/>
              <a:gd name="connsiteY8" fmla="*/ 4464 h 10000"/>
              <a:gd name="connsiteX9" fmla="*/ 8457 w 9986"/>
              <a:gd name="connsiteY9" fmla="*/ 1786 h 10000"/>
              <a:gd name="connsiteX10" fmla="*/ 7296 w 9986"/>
              <a:gd name="connsiteY10" fmla="*/ 44 h 10000"/>
              <a:gd name="connsiteX11" fmla="*/ 6786 w 9986"/>
              <a:gd name="connsiteY11" fmla="*/ 1072 h 10000"/>
              <a:gd name="connsiteX12" fmla="*/ 6260 w 9986"/>
              <a:gd name="connsiteY12" fmla="*/ 394 h 10000"/>
              <a:gd name="connsiteX13" fmla="*/ 3402 w 9986"/>
              <a:gd name="connsiteY13" fmla="*/ 134 h 10000"/>
              <a:gd name="connsiteX14" fmla="*/ 158 w 9986"/>
              <a:gd name="connsiteY14" fmla="*/ 0 h 10000"/>
              <a:gd name="connsiteX0" fmla="*/ 157 w 10000"/>
              <a:gd name="connsiteY0" fmla="*/ 36 h 10000"/>
              <a:gd name="connsiteX1" fmla="*/ 0 w 10000"/>
              <a:gd name="connsiteY1" fmla="*/ 6935 h 10000"/>
              <a:gd name="connsiteX2" fmla="*/ 2145 w 10000"/>
              <a:gd name="connsiteY2" fmla="*/ 7150 h 10000"/>
              <a:gd name="connsiteX3" fmla="*/ 2140 w 10000"/>
              <a:gd name="connsiteY3" fmla="*/ 10000 h 10000"/>
              <a:gd name="connsiteX4" fmla="*/ 5224 w 10000"/>
              <a:gd name="connsiteY4" fmla="*/ 9911 h 10000"/>
              <a:gd name="connsiteX5" fmla="*/ 7979 w 10000"/>
              <a:gd name="connsiteY5" fmla="*/ 9821 h 10000"/>
              <a:gd name="connsiteX6" fmla="*/ 10000 w 10000"/>
              <a:gd name="connsiteY6" fmla="*/ 9911 h 10000"/>
              <a:gd name="connsiteX7" fmla="*/ 9367 w 10000"/>
              <a:gd name="connsiteY7" fmla="*/ 7098 h 10000"/>
              <a:gd name="connsiteX8" fmla="*/ 8939 w 10000"/>
              <a:gd name="connsiteY8" fmla="*/ 4464 h 10000"/>
              <a:gd name="connsiteX9" fmla="*/ 8469 w 10000"/>
              <a:gd name="connsiteY9" fmla="*/ 1786 h 10000"/>
              <a:gd name="connsiteX10" fmla="*/ 7306 w 10000"/>
              <a:gd name="connsiteY10" fmla="*/ 44 h 10000"/>
              <a:gd name="connsiteX11" fmla="*/ 6796 w 10000"/>
              <a:gd name="connsiteY11" fmla="*/ 1072 h 10000"/>
              <a:gd name="connsiteX12" fmla="*/ 6269 w 10000"/>
              <a:gd name="connsiteY12" fmla="*/ 394 h 10000"/>
              <a:gd name="connsiteX13" fmla="*/ 3407 w 10000"/>
              <a:gd name="connsiteY13" fmla="*/ 134 h 10000"/>
              <a:gd name="connsiteX14" fmla="*/ 158 w 10000"/>
              <a:gd name="connsiteY14" fmla="*/ 0 h 10000"/>
              <a:gd name="connsiteX0" fmla="*/ 157 w 10000"/>
              <a:gd name="connsiteY0" fmla="*/ 36 h 10000"/>
              <a:gd name="connsiteX1" fmla="*/ 0 w 10000"/>
              <a:gd name="connsiteY1" fmla="*/ 6935 h 10000"/>
              <a:gd name="connsiteX2" fmla="*/ 2145 w 10000"/>
              <a:gd name="connsiteY2" fmla="*/ 7150 h 10000"/>
              <a:gd name="connsiteX3" fmla="*/ 2140 w 10000"/>
              <a:gd name="connsiteY3" fmla="*/ 10000 h 10000"/>
              <a:gd name="connsiteX4" fmla="*/ 5224 w 10000"/>
              <a:gd name="connsiteY4" fmla="*/ 9911 h 10000"/>
              <a:gd name="connsiteX5" fmla="*/ 7979 w 10000"/>
              <a:gd name="connsiteY5" fmla="*/ 9821 h 10000"/>
              <a:gd name="connsiteX6" fmla="*/ 10000 w 10000"/>
              <a:gd name="connsiteY6" fmla="*/ 9911 h 10000"/>
              <a:gd name="connsiteX7" fmla="*/ 9367 w 10000"/>
              <a:gd name="connsiteY7" fmla="*/ 7098 h 10000"/>
              <a:gd name="connsiteX8" fmla="*/ 8939 w 10000"/>
              <a:gd name="connsiteY8" fmla="*/ 4464 h 10000"/>
              <a:gd name="connsiteX9" fmla="*/ 8558 w 10000"/>
              <a:gd name="connsiteY9" fmla="*/ 1859 h 10000"/>
              <a:gd name="connsiteX10" fmla="*/ 7306 w 10000"/>
              <a:gd name="connsiteY10" fmla="*/ 44 h 10000"/>
              <a:gd name="connsiteX11" fmla="*/ 6796 w 10000"/>
              <a:gd name="connsiteY11" fmla="*/ 1072 h 10000"/>
              <a:gd name="connsiteX12" fmla="*/ 6269 w 10000"/>
              <a:gd name="connsiteY12" fmla="*/ 394 h 10000"/>
              <a:gd name="connsiteX13" fmla="*/ 3407 w 10000"/>
              <a:gd name="connsiteY13" fmla="*/ 134 h 10000"/>
              <a:gd name="connsiteX14" fmla="*/ 158 w 10000"/>
              <a:gd name="connsiteY14" fmla="*/ 0 h 10000"/>
              <a:gd name="connsiteX0" fmla="*/ 157 w 10000"/>
              <a:gd name="connsiteY0" fmla="*/ 36 h 10000"/>
              <a:gd name="connsiteX1" fmla="*/ 0 w 10000"/>
              <a:gd name="connsiteY1" fmla="*/ 6935 h 10000"/>
              <a:gd name="connsiteX2" fmla="*/ 2145 w 10000"/>
              <a:gd name="connsiteY2" fmla="*/ 7150 h 10000"/>
              <a:gd name="connsiteX3" fmla="*/ 2140 w 10000"/>
              <a:gd name="connsiteY3" fmla="*/ 10000 h 10000"/>
              <a:gd name="connsiteX4" fmla="*/ 5224 w 10000"/>
              <a:gd name="connsiteY4" fmla="*/ 9911 h 10000"/>
              <a:gd name="connsiteX5" fmla="*/ 7979 w 10000"/>
              <a:gd name="connsiteY5" fmla="*/ 9821 h 10000"/>
              <a:gd name="connsiteX6" fmla="*/ 10000 w 10000"/>
              <a:gd name="connsiteY6" fmla="*/ 9911 h 10000"/>
              <a:gd name="connsiteX7" fmla="*/ 9367 w 10000"/>
              <a:gd name="connsiteY7" fmla="*/ 7098 h 10000"/>
              <a:gd name="connsiteX8" fmla="*/ 8939 w 10000"/>
              <a:gd name="connsiteY8" fmla="*/ 4464 h 10000"/>
              <a:gd name="connsiteX9" fmla="*/ 8558 w 10000"/>
              <a:gd name="connsiteY9" fmla="*/ 1859 h 10000"/>
              <a:gd name="connsiteX10" fmla="*/ 7306 w 10000"/>
              <a:gd name="connsiteY10" fmla="*/ 44 h 10000"/>
              <a:gd name="connsiteX11" fmla="*/ 6796 w 10000"/>
              <a:gd name="connsiteY11" fmla="*/ 1072 h 10000"/>
              <a:gd name="connsiteX12" fmla="*/ 6251 w 10000"/>
              <a:gd name="connsiteY12" fmla="*/ 394 h 10000"/>
              <a:gd name="connsiteX13" fmla="*/ 3407 w 10000"/>
              <a:gd name="connsiteY13" fmla="*/ 134 h 10000"/>
              <a:gd name="connsiteX14" fmla="*/ 158 w 10000"/>
              <a:gd name="connsiteY14" fmla="*/ 0 h 10000"/>
              <a:gd name="connsiteX0" fmla="*/ 157 w 10000"/>
              <a:gd name="connsiteY0" fmla="*/ 36 h 10000"/>
              <a:gd name="connsiteX1" fmla="*/ 0 w 10000"/>
              <a:gd name="connsiteY1" fmla="*/ 6935 h 10000"/>
              <a:gd name="connsiteX2" fmla="*/ 2145 w 10000"/>
              <a:gd name="connsiteY2" fmla="*/ 7150 h 10000"/>
              <a:gd name="connsiteX3" fmla="*/ 2140 w 10000"/>
              <a:gd name="connsiteY3" fmla="*/ 10000 h 10000"/>
              <a:gd name="connsiteX4" fmla="*/ 5224 w 10000"/>
              <a:gd name="connsiteY4" fmla="*/ 9911 h 10000"/>
              <a:gd name="connsiteX5" fmla="*/ 7979 w 10000"/>
              <a:gd name="connsiteY5" fmla="*/ 9821 h 10000"/>
              <a:gd name="connsiteX6" fmla="*/ 10000 w 10000"/>
              <a:gd name="connsiteY6" fmla="*/ 9911 h 10000"/>
              <a:gd name="connsiteX7" fmla="*/ 9367 w 10000"/>
              <a:gd name="connsiteY7" fmla="*/ 7098 h 10000"/>
              <a:gd name="connsiteX8" fmla="*/ 8939 w 10000"/>
              <a:gd name="connsiteY8" fmla="*/ 4464 h 10000"/>
              <a:gd name="connsiteX9" fmla="*/ 8558 w 10000"/>
              <a:gd name="connsiteY9" fmla="*/ 1859 h 10000"/>
              <a:gd name="connsiteX10" fmla="*/ 7306 w 10000"/>
              <a:gd name="connsiteY10" fmla="*/ 44 h 10000"/>
              <a:gd name="connsiteX11" fmla="*/ 6796 w 10000"/>
              <a:gd name="connsiteY11" fmla="*/ 1072 h 10000"/>
              <a:gd name="connsiteX12" fmla="*/ 6251 w 10000"/>
              <a:gd name="connsiteY12" fmla="*/ 394 h 10000"/>
              <a:gd name="connsiteX13" fmla="*/ 3318 w 10000"/>
              <a:gd name="connsiteY13" fmla="*/ 134 h 10000"/>
              <a:gd name="connsiteX14" fmla="*/ 158 w 10000"/>
              <a:gd name="connsiteY14" fmla="*/ 0 h 10000"/>
              <a:gd name="connsiteX0" fmla="*/ 157 w 10000"/>
              <a:gd name="connsiteY0" fmla="*/ 0 h 9964"/>
              <a:gd name="connsiteX1" fmla="*/ 0 w 10000"/>
              <a:gd name="connsiteY1" fmla="*/ 6899 h 9964"/>
              <a:gd name="connsiteX2" fmla="*/ 2145 w 10000"/>
              <a:gd name="connsiteY2" fmla="*/ 7114 h 9964"/>
              <a:gd name="connsiteX3" fmla="*/ 2140 w 10000"/>
              <a:gd name="connsiteY3" fmla="*/ 9964 h 9964"/>
              <a:gd name="connsiteX4" fmla="*/ 5224 w 10000"/>
              <a:gd name="connsiteY4" fmla="*/ 9875 h 9964"/>
              <a:gd name="connsiteX5" fmla="*/ 7979 w 10000"/>
              <a:gd name="connsiteY5" fmla="*/ 9785 h 9964"/>
              <a:gd name="connsiteX6" fmla="*/ 10000 w 10000"/>
              <a:gd name="connsiteY6" fmla="*/ 9875 h 9964"/>
              <a:gd name="connsiteX7" fmla="*/ 9367 w 10000"/>
              <a:gd name="connsiteY7" fmla="*/ 7062 h 9964"/>
              <a:gd name="connsiteX8" fmla="*/ 8939 w 10000"/>
              <a:gd name="connsiteY8" fmla="*/ 4428 h 9964"/>
              <a:gd name="connsiteX9" fmla="*/ 8558 w 10000"/>
              <a:gd name="connsiteY9" fmla="*/ 1823 h 9964"/>
              <a:gd name="connsiteX10" fmla="*/ 7306 w 10000"/>
              <a:gd name="connsiteY10" fmla="*/ 8 h 9964"/>
              <a:gd name="connsiteX11" fmla="*/ 6796 w 10000"/>
              <a:gd name="connsiteY11" fmla="*/ 1036 h 9964"/>
              <a:gd name="connsiteX12" fmla="*/ 6251 w 10000"/>
              <a:gd name="connsiteY12" fmla="*/ 358 h 9964"/>
              <a:gd name="connsiteX13" fmla="*/ 3318 w 10000"/>
              <a:gd name="connsiteY13" fmla="*/ 98 h 9964"/>
              <a:gd name="connsiteX14" fmla="*/ 176 w 10000"/>
              <a:gd name="connsiteY14" fmla="*/ 37 h 9964"/>
              <a:gd name="connsiteX0" fmla="*/ 157 w 10000"/>
              <a:gd name="connsiteY0" fmla="*/ 36 h 10036"/>
              <a:gd name="connsiteX1" fmla="*/ 0 w 10000"/>
              <a:gd name="connsiteY1" fmla="*/ 6960 h 10036"/>
              <a:gd name="connsiteX2" fmla="*/ 2145 w 10000"/>
              <a:gd name="connsiteY2" fmla="*/ 7176 h 10036"/>
              <a:gd name="connsiteX3" fmla="*/ 2140 w 10000"/>
              <a:gd name="connsiteY3" fmla="*/ 10036 h 10036"/>
              <a:gd name="connsiteX4" fmla="*/ 5224 w 10000"/>
              <a:gd name="connsiteY4" fmla="*/ 9947 h 10036"/>
              <a:gd name="connsiteX5" fmla="*/ 7979 w 10000"/>
              <a:gd name="connsiteY5" fmla="*/ 9856 h 10036"/>
              <a:gd name="connsiteX6" fmla="*/ 10000 w 10000"/>
              <a:gd name="connsiteY6" fmla="*/ 9947 h 10036"/>
              <a:gd name="connsiteX7" fmla="*/ 9367 w 10000"/>
              <a:gd name="connsiteY7" fmla="*/ 7124 h 10036"/>
              <a:gd name="connsiteX8" fmla="*/ 8939 w 10000"/>
              <a:gd name="connsiteY8" fmla="*/ 4480 h 10036"/>
              <a:gd name="connsiteX9" fmla="*/ 8558 w 10000"/>
              <a:gd name="connsiteY9" fmla="*/ 1866 h 10036"/>
              <a:gd name="connsiteX10" fmla="*/ 7306 w 10000"/>
              <a:gd name="connsiteY10" fmla="*/ 44 h 10036"/>
              <a:gd name="connsiteX11" fmla="*/ 6796 w 10000"/>
              <a:gd name="connsiteY11" fmla="*/ 1076 h 10036"/>
              <a:gd name="connsiteX12" fmla="*/ 6251 w 10000"/>
              <a:gd name="connsiteY12" fmla="*/ 395 h 10036"/>
              <a:gd name="connsiteX13" fmla="*/ 3318 w 10000"/>
              <a:gd name="connsiteY13" fmla="*/ 134 h 10036"/>
              <a:gd name="connsiteX14" fmla="*/ 211 w 10000"/>
              <a:gd name="connsiteY14" fmla="*/ 0 h 10036"/>
              <a:gd name="connsiteX0" fmla="*/ 157 w 10000"/>
              <a:gd name="connsiteY0" fmla="*/ 292 h 10292"/>
              <a:gd name="connsiteX1" fmla="*/ 0 w 10000"/>
              <a:gd name="connsiteY1" fmla="*/ 7216 h 10292"/>
              <a:gd name="connsiteX2" fmla="*/ 2145 w 10000"/>
              <a:gd name="connsiteY2" fmla="*/ 7432 h 10292"/>
              <a:gd name="connsiteX3" fmla="*/ 2140 w 10000"/>
              <a:gd name="connsiteY3" fmla="*/ 10292 h 10292"/>
              <a:gd name="connsiteX4" fmla="*/ 5224 w 10000"/>
              <a:gd name="connsiteY4" fmla="*/ 10203 h 10292"/>
              <a:gd name="connsiteX5" fmla="*/ 7979 w 10000"/>
              <a:gd name="connsiteY5" fmla="*/ 10112 h 10292"/>
              <a:gd name="connsiteX6" fmla="*/ 10000 w 10000"/>
              <a:gd name="connsiteY6" fmla="*/ 10203 h 10292"/>
              <a:gd name="connsiteX7" fmla="*/ 9367 w 10000"/>
              <a:gd name="connsiteY7" fmla="*/ 7380 h 10292"/>
              <a:gd name="connsiteX8" fmla="*/ 8939 w 10000"/>
              <a:gd name="connsiteY8" fmla="*/ 4736 h 10292"/>
              <a:gd name="connsiteX9" fmla="*/ 8558 w 10000"/>
              <a:gd name="connsiteY9" fmla="*/ 2122 h 10292"/>
              <a:gd name="connsiteX10" fmla="*/ 7306 w 10000"/>
              <a:gd name="connsiteY10" fmla="*/ 300 h 10292"/>
              <a:gd name="connsiteX11" fmla="*/ 6796 w 10000"/>
              <a:gd name="connsiteY11" fmla="*/ 1332 h 10292"/>
              <a:gd name="connsiteX12" fmla="*/ 6251 w 10000"/>
              <a:gd name="connsiteY12" fmla="*/ 651 h 10292"/>
              <a:gd name="connsiteX13" fmla="*/ 3318 w 10000"/>
              <a:gd name="connsiteY13" fmla="*/ 390 h 10292"/>
              <a:gd name="connsiteX14" fmla="*/ 211 w 10000"/>
              <a:gd name="connsiteY14" fmla="*/ 0 h 10292"/>
              <a:gd name="connsiteX0" fmla="*/ 157 w 10000"/>
              <a:gd name="connsiteY0" fmla="*/ 73 h 10073"/>
              <a:gd name="connsiteX1" fmla="*/ 0 w 10000"/>
              <a:gd name="connsiteY1" fmla="*/ 6997 h 10073"/>
              <a:gd name="connsiteX2" fmla="*/ 2145 w 10000"/>
              <a:gd name="connsiteY2" fmla="*/ 7213 h 10073"/>
              <a:gd name="connsiteX3" fmla="*/ 2140 w 10000"/>
              <a:gd name="connsiteY3" fmla="*/ 10073 h 10073"/>
              <a:gd name="connsiteX4" fmla="*/ 5224 w 10000"/>
              <a:gd name="connsiteY4" fmla="*/ 9984 h 10073"/>
              <a:gd name="connsiteX5" fmla="*/ 7979 w 10000"/>
              <a:gd name="connsiteY5" fmla="*/ 9893 h 10073"/>
              <a:gd name="connsiteX6" fmla="*/ 10000 w 10000"/>
              <a:gd name="connsiteY6" fmla="*/ 9984 h 10073"/>
              <a:gd name="connsiteX7" fmla="*/ 9367 w 10000"/>
              <a:gd name="connsiteY7" fmla="*/ 7161 h 10073"/>
              <a:gd name="connsiteX8" fmla="*/ 8939 w 10000"/>
              <a:gd name="connsiteY8" fmla="*/ 4517 h 10073"/>
              <a:gd name="connsiteX9" fmla="*/ 8558 w 10000"/>
              <a:gd name="connsiteY9" fmla="*/ 1903 h 10073"/>
              <a:gd name="connsiteX10" fmla="*/ 7306 w 10000"/>
              <a:gd name="connsiteY10" fmla="*/ 81 h 10073"/>
              <a:gd name="connsiteX11" fmla="*/ 6796 w 10000"/>
              <a:gd name="connsiteY11" fmla="*/ 1113 h 10073"/>
              <a:gd name="connsiteX12" fmla="*/ 6251 w 10000"/>
              <a:gd name="connsiteY12" fmla="*/ 432 h 10073"/>
              <a:gd name="connsiteX13" fmla="*/ 3318 w 10000"/>
              <a:gd name="connsiteY13" fmla="*/ 171 h 10073"/>
              <a:gd name="connsiteX14" fmla="*/ 158 w 10000"/>
              <a:gd name="connsiteY14" fmla="*/ 0 h 10073"/>
              <a:gd name="connsiteX0" fmla="*/ 157 w 10000"/>
              <a:gd name="connsiteY0" fmla="*/ 73 h 10073"/>
              <a:gd name="connsiteX1" fmla="*/ 0 w 10000"/>
              <a:gd name="connsiteY1" fmla="*/ 6997 h 10073"/>
              <a:gd name="connsiteX2" fmla="*/ 2145 w 10000"/>
              <a:gd name="connsiteY2" fmla="*/ 7213 h 10073"/>
              <a:gd name="connsiteX3" fmla="*/ 2140 w 10000"/>
              <a:gd name="connsiteY3" fmla="*/ 10073 h 10073"/>
              <a:gd name="connsiteX4" fmla="*/ 5224 w 10000"/>
              <a:gd name="connsiteY4" fmla="*/ 9984 h 10073"/>
              <a:gd name="connsiteX5" fmla="*/ 7979 w 10000"/>
              <a:gd name="connsiteY5" fmla="*/ 9893 h 10073"/>
              <a:gd name="connsiteX6" fmla="*/ 10000 w 10000"/>
              <a:gd name="connsiteY6" fmla="*/ 9984 h 10073"/>
              <a:gd name="connsiteX7" fmla="*/ 9367 w 10000"/>
              <a:gd name="connsiteY7" fmla="*/ 7161 h 10073"/>
              <a:gd name="connsiteX8" fmla="*/ 8939 w 10000"/>
              <a:gd name="connsiteY8" fmla="*/ 4517 h 10073"/>
              <a:gd name="connsiteX9" fmla="*/ 8558 w 10000"/>
              <a:gd name="connsiteY9" fmla="*/ 1903 h 10073"/>
              <a:gd name="connsiteX10" fmla="*/ 7306 w 10000"/>
              <a:gd name="connsiteY10" fmla="*/ 81 h 10073"/>
              <a:gd name="connsiteX11" fmla="*/ 6796 w 10000"/>
              <a:gd name="connsiteY11" fmla="*/ 1113 h 10073"/>
              <a:gd name="connsiteX12" fmla="*/ 6180 w 10000"/>
              <a:gd name="connsiteY12" fmla="*/ 322 h 10073"/>
              <a:gd name="connsiteX13" fmla="*/ 3318 w 10000"/>
              <a:gd name="connsiteY13" fmla="*/ 171 h 10073"/>
              <a:gd name="connsiteX14" fmla="*/ 158 w 10000"/>
              <a:gd name="connsiteY14" fmla="*/ 0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00" h="10073">
                <a:moveTo>
                  <a:pt x="157" y="73"/>
                </a:moveTo>
                <a:cubicBezTo>
                  <a:pt x="117" y="2284"/>
                  <a:pt x="41" y="4786"/>
                  <a:pt x="0" y="6997"/>
                </a:cubicBezTo>
                <a:lnTo>
                  <a:pt x="2145" y="7213"/>
                </a:lnTo>
                <a:cubicBezTo>
                  <a:pt x="2138" y="8289"/>
                  <a:pt x="2148" y="8997"/>
                  <a:pt x="2140" y="10073"/>
                </a:cubicBezTo>
                <a:lnTo>
                  <a:pt x="5224" y="9984"/>
                </a:lnTo>
                <a:lnTo>
                  <a:pt x="7979" y="9893"/>
                </a:lnTo>
                <a:lnTo>
                  <a:pt x="10000" y="9984"/>
                </a:lnTo>
                <a:lnTo>
                  <a:pt x="9367" y="7161"/>
                </a:lnTo>
                <a:cubicBezTo>
                  <a:pt x="9224" y="6280"/>
                  <a:pt x="9082" y="5398"/>
                  <a:pt x="8939" y="4517"/>
                </a:cubicBezTo>
                <a:cubicBezTo>
                  <a:pt x="8783" y="3621"/>
                  <a:pt x="8714" y="2799"/>
                  <a:pt x="8558" y="1903"/>
                </a:cubicBezTo>
                <a:lnTo>
                  <a:pt x="7306" y="81"/>
                </a:lnTo>
                <a:lnTo>
                  <a:pt x="6796" y="1113"/>
                </a:lnTo>
                <a:lnTo>
                  <a:pt x="6180" y="322"/>
                </a:lnTo>
                <a:lnTo>
                  <a:pt x="3318" y="171"/>
                </a:lnTo>
                <a:lnTo>
                  <a:pt x="158" y="0"/>
                </a:ln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85" name="Freeform 27"/>
          <p:cNvSpPr>
            <a:spLocks/>
          </p:cNvSpPr>
          <p:nvPr/>
        </p:nvSpPr>
        <p:spPr bwMode="auto">
          <a:xfrm>
            <a:off x="7480300" y="2195348"/>
            <a:ext cx="223838" cy="425450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72" y="0"/>
              </a:cxn>
              <a:cxn ang="0">
                <a:pos x="99" y="50"/>
              </a:cxn>
              <a:cxn ang="0">
                <a:pos x="85" y="63"/>
              </a:cxn>
              <a:cxn ang="0">
                <a:pos x="91" y="174"/>
              </a:cxn>
              <a:cxn ang="0">
                <a:pos x="49" y="184"/>
              </a:cxn>
              <a:cxn ang="0">
                <a:pos x="29" y="138"/>
              </a:cxn>
              <a:cxn ang="0">
                <a:pos x="28" y="83"/>
              </a:cxn>
              <a:cxn ang="0">
                <a:pos x="10" y="67"/>
              </a:cxn>
              <a:cxn ang="0">
                <a:pos x="0" y="19"/>
              </a:cxn>
            </a:cxnLst>
            <a:rect l="0" t="0" r="r" b="b"/>
            <a:pathLst>
              <a:path w="100" h="185">
                <a:moveTo>
                  <a:pt x="0" y="19"/>
                </a:moveTo>
                <a:lnTo>
                  <a:pt x="72" y="0"/>
                </a:lnTo>
                <a:lnTo>
                  <a:pt x="99" y="50"/>
                </a:lnTo>
                <a:lnTo>
                  <a:pt x="85" y="63"/>
                </a:lnTo>
                <a:lnTo>
                  <a:pt x="91" y="174"/>
                </a:lnTo>
                <a:lnTo>
                  <a:pt x="49" y="184"/>
                </a:lnTo>
                <a:lnTo>
                  <a:pt x="29" y="138"/>
                </a:lnTo>
                <a:lnTo>
                  <a:pt x="28" y="83"/>
                </a:lnTo>
                <a:lnTo>
                  <a:pt x="10" y="67"/>
                </a:lnTo>
                <a:lnTo>
                  <a:pt x="0" y="19"/>
                </a:lnTo>
              </a:path>
            </a:pathLst>
          </a:custGeom>
          <a:solidFill>
            <a:srgbClr val="057CFF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86" name="Freeform 37" descr="Wide downward diagonal"/>
          <p:cNvSpPr>
            <a:spLocks/>
          </p:cNvSpPr>
          <p:nvPr/>
        </p:nvSpPr>
        <p:spPr bwMode="auto">
          <a:xfrm>
            <a:off x="2320925" y="1885785"/>
            <a:ext cx="769938" cy="1265238"/>
          </a:xfrm>
          <a:custGeom>
            <a:avLst/>
            <a:gdLst/>
            <a:ahLst/>
            <a:cxnLst>
              <a:cxn ang="0">
                <a:pos x="82" y="0"/>
              </a:cxn>
              <a:cxn ang="0">
                <a:pos x="51" y="215"/>
              </a:cxn>
              <a:cxn ang="0">
                <a:pos x="83" y="260"/>
              </a:cxn>
              <a:cxn ang="0">
                <a:pos x="33" y="308"/>
              </a:cxn>
              <a:cxn ang="0">
                <a:pos x="27" y="342"/>
              </a:cxn>
              <a:cxn ang="0">
                <a:pos x="41" y="365"/>
              </a:cxn>
              <a:cxn ang="0">
                <a:pos x="27" y="377"/>
              </a:cxn>
              <a:cxn ang="0">
                <a:pos x="0" y="502"/>
              </a:cxn>
              <a:cxn ang="0">
                <a:pos x="162" y="528"/>
              </a:cxn>
              <a:cxn ang="0">
                <a:pos x="315" y="548"/>
              </a:cxn>
              <a:cxn ang="0">
                <a:pos x="331" y="436"/>
              </a:cxn>
              <a:cxn ang="0">
                <a:pos x="339" y="374"/>
              </a:cxn>
              <a:cxn ang="0">
                <a:pos x="324" y="351"/>
              </a:cxn>
              <a:cxn ang="0">
                <a:pos x="289" y="358"/>
              </a:cxn>
              <a:cxn ang="0">
                <a:pos x="243" y="363"/>
              </a:cxn>
              <a:cxn ang="0">
                <a:pos x="235" y="312"/>
              </a:cxn>
              <a:cxn ang="0">
                <a:pos x="180" y="270"/>
              </a:cxn>
              <a:cxn ang="0">
                <a:pos x="188" y="243"/>
              </a:cxn>
              <a:cxn ang="0">
                <a:pos x="193" y="196"/>
              </a:cxn>
              <a:cxn ang="0">
                <a:pos x="122" y="96"/>
              </a:cxn>
              <a:cxn ang="0">
                <a:pos x="131" y="7"/>
              </a:cxn>
              <a:cxn ang="0">
                <a:pos x="82" y="0"/>
              </a:cxn>
            </a:cxnLst>
            <a:rect l="0" t="0" r="r" b="b"/>
            <a:pathLst>
              <a:path w="340" h="549">
                <a:moveTo>
                  <a:pt x="82" y="0"/>
                </a:moveTo>
                <a:lnTo>
                  <a:pt x="51" y="215"/>
                </a:lnTo>
                <a:lnTo>
                  <a:pt x="83" y="260"/>
                </a:lnTo>
                <a:lnTo>
                  <a:pt x="33" y="308"/>
                </a:lnTo>
                <a:lnTo>
                  <a:pt x="27" y="342"/>
                </a:lnTo>
                <a:lnTo>
                  <a:pt x="41" y="365"/>
                </a:lnTo>
                <a:lnTo>
                  <a:pt x="27" y="377"/>
                </a:lnTo>
                <a:lnTo>
                  <a:pt x="0" y="502"/>
                </a:lnTo>
                <a:lnTo>
                  <a:pt x="162" y="528"/>
                </a:lnTo>
                <a:lnTo>
                  <a:pt x="315" y="548"/>
                </a:lnTo>
                <a:lnTo>
                  <a:pt x="331" y="436"/>
                </a:lnTo>
                <a:lnTo>
                  <a:pt x="339" y="374"/>
                </a:lnTo>
                <a:lnTo>
                  <a:pt x="324" y="351"/>
                </a:lnTo>
                <a:lnTo>
                  <a:pt x="289" y="358"/>
                </a:lnTo>
                <a:lnTo>
                  <a:pt x="243" y="363"/>
                </a:lnTo>
                <a:lnTo>
                  <a:pt x="235" y="312"/>
                </a:lnTo>
                <a:lnTo>
                  <a:pt x="180" y="270"/>
                </a:lnTo>
                <a:lnTo>
                  <a:pt x="188" y="243"/>
                </a:lnTo>
                <a:lnTo>
                  <a:pt x="193" y="196"/>
                </a:lnTo>
                <a:lnTo>
                  <a:pt x="122" y="96"/>
                </a:lnTo>
                <a:lnTo>
                  <a:pt x="131" y="7"/>
                </a:lnTo>
                <a:lnTo>
                  <a:pt x="82" y="0"/>
                </a:lnTo>
              </a:path>
            </a:pathLst>
          </a:custGeom>
          <a:solidFill>
            <a:srgbClr val="057CFF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87" name="Freeform 41"/>
          <p:cNvSpPr>
            <a:spLocks/>
          </p:cNvSpPr>
          <p:nvPr/>
        </p:nvSpPr>
        <p:spPr bwMode="auto">
          <a:xfrm>
            <a:off x="2332038" y="3965410"/>
            <a:ext cx="855662" cy="977900"/>
          </a:xfrm>
          <a:custGeom>
            <a:avLst/>
            <a:gdLst>
              <a:gd name="connsiteX0" fmla="*/ 2539 w 9974"/>
              <a:gd name="connsiteY0" fmla="*/ 0 h 9976"/>
              <a:gd name="connsiteX1" fmla="*/ 2330 w 9974"/>
              <a:gd name="connsiteY1" fmla="*/ 1294 h 9976"/>
              <a:gd name="connsiteX2" fmla="*/ 1466 w 9974"/>
              <a:gd name="connsiteY2" fmla="*/ 1129 h 9976"/>
              <a:gd name="connsiteX3" fmla="*/ 1518 w 9974"/>
              <a:gd name="connsiteY3" fmla="*/ 2824 h 9976"/>
              <a:gd name="connsiteX4" fmla="*/ 1099 w 9974"/>
              <a:gd name="connsiteY4" fmla="*/ 3153 h 9976"/>
              <a:gd name="connsiteX5" fmla="*/ 1728 w 9974"/>
              <a:gd name="connsiteY5" fmla="*/ 4106 h 9976"/>
              <a:gd name="connsiteX6" fmla="*/ 1099 w 9974"/>
              <a:gd name="connsiteY6" fmla="*/ 4635 h 9976"/>
              <a:gd name="connsiteX7" fmla="*/ 759 w 9974"/>
              <a:gd name="connsiteY7" fmla="*/ 5388 h 9976"/>
              <a:gd name="connsiteX8" fmla="*/ 288 w 9974"/>
              <a:gd name="connsiteY8" fmla="*/ 6118 h 9976"/>
              <a:gd name="connsiteX9" fmla="*/ 628 w 9974"/>
              <a:gd name="connsiteY9" fmla="*/ 6541 h 9976"/>
              <a:gd name="connsiteX10" fmla="*/ 52 w 9974"/>
              <a:gd name="connsiteY10" fmla="*/ 6706 h 9976"/>
              <a:gd name="connsiteX11" fmla="*/ 0 w 9974"/>
              <a:gd name="connsiteY11" fmla="*/ 7388 h 9976"/>
              <a:gd name="connsiteX12" fmla="*/ 5602 w 9974"/>
              <a:gd name="connsiteY12" fmla="*/ 9929 h 9976"/>
              <a:gd name="connsiteX13" fmla="*/ 8796 w 9974"/>
              <a:gd name="connsiteY13" fmla="*/ 9976 h 9976"/>
              <a:gd name="connsiteX14" fmla="*/ 9974 w 9974"/>
              <a:gd name="connsiteY14" fmla="*/ 753 h 9976"/>
              <a:gd name="connsiteX15" fmla="*/ 2539 w 9974"/>
              <a:gd name="connsiteY15" fmla="*/ 0 h 9976"/>
              <a:gd name="connsiteX0" fmla="*/ 2546 w 10000"/>
              <a:gd name="connsiteY0" fmla="*/ 0 h 10000"/>
              <a:gd name="connsiteX1" fmla="*/ 2336 w 10000"/>
              <a:gd name="connsiteY1" fmla="*/ 1297 h 10000"/>
              <a:gd name="connsiteX2" fmla="*/ 1470 w 10000"/>
              <a:gd name="connsiteY2" fmla="*/ 1132 h 10000"/>
              <a:gd name="connsiteX3" fmla="*/ 1522 w 10000"/>
              <a:gd name="connsiteY3" fmla="*/ 2831 h 10000"/>
              <a:gd name="connsiteX4" fmla="*/ 1102 w 10000"/>
              <a:gd name="connsiteY4" fmla="*/ 3161 h 10000"/>
              <a:gd name="connsiteX5" fmla="*/ 1733 w 10000"/>
              <a:gd name="connsiteY5" fmla="*/ 4116 h 10000"/>
              <a:gd name="connsiteX6" fmla="*/ 1041 w 10000"/>
              <a:gd name="connsiteY6" fmla="*/ 4537 h 10000"/>
              <a:gd name="connsiteX7" fmla="*/ 761 w 10000"/>
              <a:gd name="connsiteY7" fmla="*/ 5401 h 10000"/>
              <a:gd name="connsiteX8" fmla="*/ 289 w 10000"/>
              <a:gd name="connsiteY8" fmla="*/ 6133 h 10000"/>
              <a:gd name="connsiteX9" fmla="*/ 630 w 10000"/>
              <a:gd name="connsiteY9" fmla="*/ 6557 h 10000"/>
              <a:gd name="connsiteX10" fmla="*/ 52 w 10000"/>
              <a:gd name="connsiteY10" fmla="*/ 6722 h 10000"/>
              <a:gd name="connsiteX11" fmla="*/ 0 w 10000"/>
              <a:gd name="connsiteY11" fmla="*/ 7406 h 10000"/>
              <a:gd name="connsiteX12" fmla="*/ 5617 w 10000"/>
              <a:gd name="connsiteY12" fmla="*/ 9953 h 10000"/>
              <a:gd name="connsiteX13" fmla="*/ 8819 w 10000"/>
              <a:gd name="connsiteY13" fmla="*/ 10000 h 10000"/>
              <a:gd name="connsiteX14" fmla="*/ 10000 w 10000"/>
              <a:gd name="connsiteY14" fmla="*/ 755 h 10000"/>
              <a:gd name="connsiteX15" fmla="*/ 2546 w 10000"/>
              <a:gd name="connsiteY15" fmla="*/ 0 h 10000"/>
              <a:gd name="connsiteX0" fmla="*/ 2546 w 10000"/>
              <a:gd name="connsiteY0" fmla="*/ 0 h 10000"/>
              <a:gd name="connsiteX1" fmla="*/ 2336 w 10000"/>
              <a:gd name="connsiteY1" fmla="*/ 1297 h 10000"/>
              <a:gd name="connsiteX2" fmla="*/ 1470 w 10000"/>
              <a:gd name="connsiteY2" fmla="*/ 1132 h 10000"/>
              <a:gd name="connsiteX3" fmla="*/ 1522 w 10000"/>
              <a:gd name="connsiteY3" fmla="*/ 2831 h 10000"/>
              <a:gd name="connsiteX4" fmla="*/ 1102 w 10000"/>
              <a:gd name="connsiteY4" fmla="*/ 3161 h 10000"/>
              <a:gd name="connsiteX5" fmla="*/ 1733 w 10000"/>
              <a:gd name="connsiteY5" fmla="*/ 4116 h 10000"/>
              <a:gd name="connsiteX6" fmla="*/ 1041 w 10000"/>
              <a:gd name="connsiteY6" fmla="*/ 4537 h 10000"/>
              <a:gd name="connsiteX7" fmla="*/ 761 w 10000"/>
              <a:gd name="connsiteY7" fmla="*/ 5401 h 10000"/>
              <a:gd name="connsiteX8" fmla="*/ 228 w 10000"/>
              <a:gd name="connsiteY8" fmla="*/ 6078 h 10000"/>
              <a:gd name="connsiteX9" fmla="*/ 630 w 10000"/>
              <a:gd name="connsiteY9" fmla="*/ 6557 h 10000"/>
              <a:gd name="connsiteX10" fmla="*/ 52 w 10000"/>
              <a:gd name="connsiteY10" fmla="*/ 6722 h 10000"/>
              <a:gd name="connsiteX11" fmla="*/ 0 w 10000"/>
              <a:gd name="connsiteY11" fmla="*/ 7406 h 10000"/>
              <a:gd name="connsiteX12" fmla="*/ 5617 w 10000"/>
              <a:gd name="connsiteY12" fmla="*/ 9953 h 10000"/>
              <a:gd name="connsiteX13" fmla="*/ 8819 w 10000"/>
              <a:gd name="connsiteY13" fmla="*/ 10000 h 10000"/>
              <a:gd name="connsiteX14" fmla="*/ 10000 w 10000"/>
              <a:gd name="connsiteY14" fmla="*/ 755 h 10000"/>
              <a:gd name="connsiteX15" fmla="*/ 2546 w 10000"/>
              <a:gd name="connsiteY15" fmla="*/ 0 h 10000"/>
              <a:gd name="connsiteX0" fmla="*/ 2546 w 10000"/>
              <a:gd name="connsiteY0" fmla="*/ 0 h 10000"/>
              <a:gd name="connsiteX1" fmla="*/ 2336 w 10000"/>
              <a:gd name="connsiteY1" fmla="*/ 1297 h 10000"/>
              <a:gd name="connsiteX2" fmla="*/ 1470 w 10000"/>
              <a:gd name="connsiteY2" fmla="*/ 1132 h 10000"/>
              <a:gd name="connsiteX3" fmla="*/ 1522 w 10000"/>
              <a:gd name="connsiteY3" fmla="*/ 2831 h 10000"/>
              <a:gd name="connsiteX4" fmla="*/ 1102 w 10000"/>
              <a:gd name="connsiteY4" fmla="*/ 3161 h 10000"/>
              <a:gd name="connsiteX5" fmla="*/ 1733 w 10000"/>
              <a:gd name="connsiteY5" fmla="*/ 4116 h 10000"/>
              <a:gd name="connsiteX6" fmla="*/ 1041 w 10000"/>
              <a:gd name="connsiteY6" fmla="*/ 4537 h 10000"/>
              <a:gd name="connsiteX7" fmla="*/ 761 w 10000"/>
              <a:gd name="connsiteY7" fmla="*/ 5401 h 10000"/>
              <a:gd name="connsiteX8" fmla="*/ 228 w 10000"/>
              <a:gd name="connsiteY8" fmla="*/ 6078 h 10000"/>
              <a:gd name="connsiteX9" fmla="*/ 630 w 10000"/>
              <a:gd name="connsiteY9" fmla="*/ 6557 h 10000"/>
              <a:gd name="connsiteX10" fmla="*/ 22 w 10000"/>
              <a:gd name="connsiteY10" fmla="*/ 6558 h 10000"/>
              <a:gd name="connsiteX11" fmla="*/ 0 w 10000"/>
              <a:gd name="connsiteY11" fmla="*/ 7406 h 10000"/>
              <a:gd name="connsiteX12" fmla="*/ 5617 w 10000"/>
              <a:gd name="connsiteY12" fmla="*/ 9953 h 10000"/>
              <a:gd name="connsiteX13" fmla="*/ 8819 w 10000"/>
              <a:gd name="connsiteY13" fmla="*/ 10000 h 10000"/>
              <a:gd name="connsiteX14" fmla="*/ 10000 w 10000"/>
              <a:gd name="connsiteY14" fmla="*/ 755 h 10000"/>
              <a:gd name="connsiteX15" fmla="*/ 2546 w 10000"/>
              <a:gd name="connsiteY15" fmla="*/ 0 h 10000"/>
              <a:gd name="connsiteX0" fmla="*/ 2546 w 10000"/>
              <a:gd name="connsiteY0" fmla="*/ 0 h 10021"/>
              <a:gd name="connsiteX1" fmla="*/ 2336 w 10000"/>
              <a:gd name="connsiteY1" fmla="*/ 1297 h 10021"/>
              <a:gd name="connsiteX2" fmla="*/ 1470 w 10000"/>
              <a:gd name="connsiteY2" fmla="*/ 1132 h 10021"/>
              <a:gd name="connsiteX3" fmla="*/ 1522 w 10000"/>
              <a:gd name="connsiteY3" fmla="*/ 2831 h 10021"/>
              <a:gd name="connsiteX4" fmla="*/ 1102 w 10000"/>
              <a:gd name="connsiteY4" fmla="*/ 3161 h 10021"/>
              <a:gd name="connsiteX5" fmla="*/ 1733 w 10000"/>
              <a:gd name="connsiteY5" fmla="*/ 4116 h 10021"/>
              <a:gd name="connsiteX6" fmla="*/ 1041 w 10000"/>
              <a:gd name="connsiteY6" fmla="*/ 4537 h 10021"/>
              <a:gd name="connsiteX7" fmla="*/ 761 w 10000"/>
              <a:gd name="connsiteY7" fmla="*/ 5401 h 10021"/>
              <a:gd name="connsiteX8" fmla="*/ 228 w 10000"/>
              <a:gd name="connsiteY8" fmla="*/ 6078 h 10021"/>
              <a:gd name="connsiteX9" fmla="*/ 630 w 10000"/>
              <a:gd name="connsiteY9" fmla="*/ 6557 h 10021"/>
              <a:gd name="connsiteX10" fmla="*/ 22 w 10000"/>
              <a:gd name="connsiteY10" fmla="*/ 6558 h 10021"/>
              <a:gd name="connsiteX11" fmla="*/ 0 w 10000"/>
              <a:gd name="connsiteY11" fmla="*/ 7406 h 10021"/>
              <a:gd name="connsiteX12" fmla="*/ 5617 w 10000"/>
              <a:gd name="connsiteY12" fmla="*/ 9953 h 10021"/>
              <a:gd name="connsiteX13" fmla="*/ 8796 w 10000"/>
              <a:gd name="connsiteY13" fmla="*/ 10021 h 10021"/>
              <a:gd name="connsiteX14" fmla="*/ 10000 w 10000"/>
              <a:gd name="connsiteY14" fmla="*/ 755 h 10021"/>
              <a:gd name="connsiteX15" fmla="*/ 2546 w 10000"/>
              <a:gd name="connsiteY15" fmla="*/ 0 h 1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000" h="10021">
                <a:moveTo>
                  <a:pt x="2546" y="0"/>
                </a:moveTo>
                <a:cubicBezTo>
                  <a:pt x="2475" y="432"/>
                  <a:pt x="2406" y="865"/>
                  <a:pt x="2336" y="1297"/>
                </a:cubicBezTo>
                <a:lnTo>
                  <a:pt x="1470" y="1132"/>
                </a:lnTo>
                <a:cubicBezTo>
                  <a:pt x="1487" y="1698"/>
                  <a:pt x="1505" y="2264"/>
                  <a:pt x="1522" y="2831"/>
                </a:cubicBezTo>
                <a:lnTo>
                  <a:pt x="1102" y="3161"/>
                </a:lnTo>
                <a:lnTo>
                  <a:pt x="1733" y="4116"/>
                </a:lnTo>
                <a:lnTo>
                  <a:pt x="1041" y="4537"/>
                </a:lnTo>
                <a:cubicBezTo>
                  <a:pt x="948" y="4825"/>
                  <a:pt x="854" y="5113"/>
                  <a:pt x="761" y="5401"/>
                </a:cubicBezTo>
                <a:lnTo>
                  <a:pt x="228" y="6078"/>
                </a:lnTo>
                <a:lnTo>
                  <a:pt x="630" y="6557"/>
                </a:lnTo>
                <a:lnTo>
                  <a:pt x="22" y="6558"/>
                </a:lnTo>
                <a:cubicBezTo>
                  <a:pt x="5" y="6786"/>
                  <a:pt x="17" y="7178"/>
                  <a:pt x="0" y="7406"/>
                </a:cubicBezTo>
                <a:lnTo>
                  <a:pt x="5617" y="9953"/>
                </a:lnTo>
                <a:lnTo>
                  <a:pt x="8796" y="10021"/>
                </a:lnTo>
                <a:lnTo>
                  <a:pt x="10000" y="755"/>
                </a:lnTo>
                <a:lnTo>
                  <a:pt x="2546" y="0"/>
                </a:ln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88" name="Freeform 50"/>
          <p:cNvSpPr>
            <a:spLocks/>
          </p:cNvSpPr>
          <p:nvPr/>
        </p:nvSpPr>
        <p:spPr bwMode="auto">
          <a:xfrm>
            <a:off x="6821488" y="2235035"/>
            <a:ext cx="842962" cy="749300"/>
          </a:xfrm>
          <a:custGeom>
            <a:avLst/>
            <a:gdLst/>
            <a:ahLst/>
            <a:cxnLst>
              <a:cxn ang="0">
                <a:pos x="30" y="200"/>
              </a:cxn>
              <a:cxn ang="0">
                <a:pos x="66" y="183"/>
              </a:cxn>
              <a:cxn ang="0">
                <a:pos x="114" y="180"/>
              </a:cxn>
              <a:cxn ang="0">
                <a:pos x="126" y="164"/>
              </a:cxn>
              <a:cxn ang="0">
                <a:pos x="143" y="162"/>
              </a:cxn>
              <a:cxn ang="0">
                <a:pos x="152" y="145"/>
              </a:cxn>
              <a:cxn ang="0">
                <a:pos x="168" y="139"/>
              </a:cxn>
              <a:cxn ang="0">
                <a:pos x="162" y="107"/>
              </a:cxn>
              <a:cxn ang="0">
                <a:pos x="152" y="98"/>
              </a:cxn>
              <a:cxn ang="0">
                <a:pos x="172" y="73"/>
              </a:cxn>
              <a:cxn ang="0">
                <a:pos x="185" y="73"/>
              </a:cxn>
              <a:cxn ang="0">
                <a:pos x="230" y="20"/>
              </a:cxn>
              <a:cxn ang="0">
                <a:pos x="297" y="0"/>
              </a:cxn>
              <a:cxn ang="0">
                <a:pos x="304" y="51"/>
              </a:cxn>
              <a:cxn ang="0">
                <a:pos x="307" y="49"/>
              </a:cxn>
              <a:cxn ang="0">
                <a:pos x="323" y="67"/>
              </a:cxn>
              <a:cxn ang="0">
                <a:pos x="323" y="120"/>
              </a:cxn>
              <a:cxn ang="0">
                <a:pos x="342" y="163"/>
              </a:cxn>
              <a:cxn ang="0">
                <a:pos x="349" y="219"/>
              </a:cxn>
              <a:cxn ang="0">
                <a:pos x="350" y="267"/>
              </a:cxn>
              <a:cxn ang="0">
                <a:pos x="373" y="283"/>
              </a:cxn>
              <a:cxn ang="0">
                <a:pos x="355" y="306"/>
              </a:cxn>
              <a:cxn ang="0">
                <a:pos x="312" y="278"/>
              </a:cxn>
              <a:cxn ang="0">
                <a:pos x="290" y="280"/>
              </a:cxn>
              <a:cxn ang="0">
                <a:pos x="269" y="273"/>
              </a:cxn>
              <a:cxn ang="0">
                <a:pos x="270" y="257"/>
              </a:cxn>
              <a:cxn ang="0">
                <a:pos x="256" y="251"/>
              </a:cxn>
              <a:cxn ang="0">
                <a:pos x="10" y="294"/>
              </a:cxn>
              <a:cxn ang="0">
                <a:pos x="0" y="280"/>
              </a:cxn>
              <a:cxn ang="0">
                <a:pos x="38" y="227"/>
              </a:cxn>
              <a:cxn ang="0">
                <a:pos x="30" y="200"/>
              </a:cxn>
            </a:cxnLst>
            <a:rect l="0" t="0" r="r" b="b"/>
            <a:pathLst>
              <a:path w="374" h="307">
                <a:moveTo>
                  <a:pt x="30" y="200"/>
                </a:moveTo>
                <a:lnTo>
                  <a:pt x="66" y="183"/>
                </a:lnTo>
                <a:lnTo>
                  <a:pt x="114" y="180"/>
                </a:lnTo>
                <a:lnTo>
                  <a:pt x="126" y="164"/>
                </a:lnTo>
                <a:lnTo>
                  <a:pt x="143" y="162"/>
                </a:lnTo>
                <a:lnTo>
                  <a:pt x="152" y="145"/>
                </a:lnTo>
                <a:lnTo>
                  <a:pt x="168" y="139"/>
                </a:lnTo>
                <a:lnTo>
                  <a:pt x="162" y="107"/>
                </a:lnTo>
                <a:lnTo>
                  <a:pt x="152" y="98"/>
                </a:lnTo>
                <a:lnTo>
                  <a:pt x="172" y="73"/>
                </a:lnTo>
                <a:lnTo>
                  <a:pt x="185" y="73"/>
                </a:lnTo>
                <a:lnTo>
                  <a:pt x="230" y="20"/>
                </a:lnTo>
                <a:lnTo>
                  <a:pt x="297" y="0"/>
                </a:lnTo>
                <a:lnTo>
                  <a:pt x="304" y="51"/>
                </a:lnTo>
                <a:lnTo>
                  <a:pt x="307" y="49"/>
                </a:lnTo>
                <a:lnTo>
                  <a:pt x="323" y="67"/>
                </a:lnTo>
                <a:lnTo>
                  <a:pt x="323" y="120"/>
                </a:lnTo>
                <a:lnTo>
                  <a:pt x="342" y="163"/>
                </a:lnTo>
                <a:lnTo>
                  <a:pt x="349" y="219"/>
                </a:lnTo>
                <a:lnTo>
                  <a:pt x="350" y="267"/>
                </a:lnTo>
                <a:lnTo>
                  <a:pt x="373" y="283"/>
                </a:lnTo>
                <a:lnTo>
                  <a:pt x="355" y="306"/>
                </a:lnTo>
                <a:lnTo>
                  <a:pt x="312" y="278"/>
                </a:lnTo>
                <a:lnTo>
                  <a:pt x="290" y="280"/>
                </a:lnTo>
                <a:lnTo>
                  <a:pt x="269" y="273"/>
                </a:lnTo>
                <a:lnTo>
                  <a:pt x="270" y="257"/>
                </a:lnTo>
                <a:lnTo>
                  <a:pt x="256" y="251"/>
                </a:lnTo>
                <a:lnTo>
                  <a:pt x="10" y="294"/>
                </a:lnTo>
                <a:lnTo>
                  <a:pt x="0" y="280"/>
                </a:lnTo>
                <a:lnTo>
                  <a:pt x="38" y="227"/>
                </a:lnTo>
                <a:lnTo>
                  <a:pt x="30" y="200"/>
                </a:lnTo>
              </a:path>
            </a:pathLst>
          </a:custGeom>
          <a:solidFill>
            <a:srgbClr val="057CFF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Std 35 Light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89" name="Freeform 51"/>
          <p:cNvSpPr>
            <a:spLocks/>
          </p:cNvSpPr>
          <p:nvPr/>
        </p:nvSpPr>
        <p:spPr bwMode="auto">
          <a:xfrm>
            <a:off x="7620000" y="2871623"/>
            <a:ext cx="247650" cy="157162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45" y="26"/>
              </a:cxn>
              <a:cxn ang="0">
                <a:pos x="89" y="0"/>
              </a:cxn>
              <a:cxn ang="0">
                <a:pos x="97" y="1"/>
              </a:cxn>
              <a:cxn ang="0">
                <a:pos x="109" y="2"/>
              </a:cxn>
              <a:cxn ang="0">
                <a:pos x="67" y="36"/>
              </a:cxn>
              <a:cxn ang="0">
                <a:pos x="12" y="63"/>
              </a:cxn>
              <a:cxn ang="0">
                <a:pos x="0" y="46"/>
              </a:cxn>
            </a:cxnLst>
            <a:rect l="0" t="0" r="r" b="b"/>
            <a:pathLst>
              <a:path w="110" h="64">
                <a:moveTo>
                  <a:pt x="0" y="46"/>
                </a:moveTo>
                <a:lnTo>
                  <a:pt x="45" y="26"/>
                </a:lnTo>
                <a:lnTo>
                  <a:pt x="89" y="0"/>
                </a:lnTo>
                <a:lnTo>
                  <a:pt x="97" y="1"/>
                </a:lnTo>
                <a:lnTo>
                  <a:pt x="109" y="2"/>
                </a:lnTo>
                <a:lnTo>
                  <a:pt x="67" y="36"/>
                </a:lnTo>
                <a:lnTo>
                  <a:pt x="12" y="63"/>
                </a:lnTo>
                <a:lnTo>
                  <a:pt x="0" y="46"/>
                </a:lnTo>
              </a:path>
            </a:pathLst>
          </a:custGeom>
          <a:solidFill>
            <a:srgbClr val="057CFF"/>
          </a:solidFill>
          <a:ln w="6350" cap="flat" cmpd="sng" algn="ctr">
            <a:noFill/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90" name="Freeform 53"/>
          <p:cNvSpPr>
            <a:spLocks/>
          </p:cNvSpPr>
          <p:nvPr/>
        </p:nvSpPr>
        <p:spPr bwMode="auto">
          <a:xfrm>
            <a:off x="4654550" y="1971510"/>
            <a:ext cx="879475" cy="1014413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3" y="34"/>
              </a:cxn>
              <a:cxn ang="0">
                <a:pos x="101" y="0"/>
              </a:cxn>
              <a:cxn ang="0">
                <a:pos x="124" y="9"/>
              </a:cxn>
              <a:cxn ang="0">
                <a:pos x="128" y="36"/>
              </a:cxn>
              <a:cxn ang="0">
                <a:pos x="177" y="65"/>
              </a:cxn>
              <a:cxn ang="0">
                <a:pos x="192" y="52"/>
              </a:cxn>
              <a:cxn ang="0">
                <a:pos x="221" y="52"/>
              </a:cxn>
              <a:cxn ang="0">
                <a:pos x="243" y="76"/>
              </a:cxn>
              <a:cxn ang="0">
                <a:pos x="258" y="68"/>
              </a:cxn>
              <a:cxn ang="0">
                <a:pos x="301" y="77"/>
              </a:cxn>
              <a:cxn ang="0">
                <a:pos x="316" y="59"/>
              </a:cxn>
              <a:cxn ang="0">
                <a:pos x="343" y="73"/>
              </a:cxn>
              <a:cxn ang="0">
                <a:pos x="391" y="71"/>
              </a:cxn>
              <a:cxn ang="0">
                <a:pos x="313" y="125"/>
              </a:cxn>
              <a:cxn ang="0">
                <a:pos x="274" y="173"/>
              </a:cxn>
              <a:cxn ang="0">
                <a:pos x="282" y="243"/>
              </a:cxn>
              <a:cxn ang="0">
                <a:pos x="255" y="271"/>
              </a:cxn>
              <a:cxn ang="0">
                <a:pos x="266" y="292"/>
              </a:cxn>
              <a:cxn ang="0">
                <a:pos x="266" y="343"/>
              </a:cxn>
              <a:cxn ang="0">
                <a:pos x="292" y="343"/>
              </a:cxn>
              <a:cxn ang="0">
                <a:pos x="332" y="380"/>
              </a:cxn>
              <a:cxn ang="0">
                <a:pos x="348" y="425"/>
              </a:cxn>
              <a:cxn ang="0">
                <a:pos x="72" y="438"/>
              </a:cxn>
              <a:cxn ang="0">
                <a:pos x="73" y="316"/>
              </a:cxn>
              <a:cxn ang="0">
                <a:pos x="48" y="290"/>
              </a:cxn>
              <a:cxn ang="0">
                <a:pos x="57" y="258"/>
              </a:cxn>
              <a:cxn ang="0">
                <a:pos x="65" y="239"/>
              </a:cxn>
              <a:cxn ang="0">
                <a:pos x="48" y="155"/>
              </a:cxn>
              <a:cxn ang="0">
                <a:pos x="25" y="100"/>
              </a:cxn>
              <a:cxn ang="0">
                <a:pos x="0" y="34"/>
              </a:cxn>
            </a:cxnLst>
            <a:rect l="0" t="0" r="r" b="b"/>
            <a:pathLst>
              <a:path w="392" h="439">
                <a:moveTo>
                  <a:pt x="0" y="34"/>
                </a:moveTo>
                <a:lnTo>
                  <a:pt x="103" y="34"/>
                </a:lnTo>
                <a:lnTo>
                  <a:pt x="101" y="0"/>
                </a:lnTo>
                <a:lnTo>
                  <a:pt x="124" y="9"/>
                </a:lnTo>
                <a:lnTo>
                  <a:pt x="128" y="36"/>
                </a:lnTo>
                <a:lnTo>
                  <a:pt x="177" y="65"/>
                </a:lnTo>
                <a:lnTo>
                  <a:pt x="192" y="52"/>
                </a:lnTo>
                <a:lnTo>
                  <a:pt x="221" y="52"/>
                </a:lnTo>
                <a:lnTo>
                  <a:pt x="243" y="76"/>
                </a:lnTo>
                <a:lnTo>
                  <a:pt x="258" y="68"/>
                </a:lnTo>
                <a:lnTo>
                  <a:pt x="301" y="77"/>
                </a:lnTo>
                <a:lnTo>
                  <a:pt x="316" y="59"/>
                </a:lnTo>
                <a:lnTo>
                  <a:pt x="343" y="73"/>
                </a:lnTo>
                <a:lnTo>
                  <a:pt x="391" y="71"/>
                </a:lnTo>
                <a:lnTo>
                  <a:pt x="313" y="125"/>
                </a:lnTo>
                <a:lnTo>
                  <a:pt x="274" y="173"/>
                </a:lnTo>
                <a:lnTo>
                  <a:pt x="282" y="243"/>
                </a:lnTo>
                <a:lnTo>
                  <a:pt x="255" y="271"/>
                </a:lnTo>
                <a:lnTo>
                  <a:pt x="266" y="292"/>
                </a:lnTo>
                <a:lnTo>
                  <a:pt x="266" y="343"/>
                </a:lnTo>
                <a:lnTo>
                  <a:pt x="292" y="343"/>
                </a:lnTo>
                <a:lnTo>
                  <a:pt x="332" y="380"/>
                </a:lnTo>
                <a:lnTo>
                  <a:pt x="348" y="425"/>
                </a:lnTo>
                <a:lnTo>
                  <a:pt x="72" y="438"/>
                </a:lnTo>
                <a:lnTo>
                  <a:pt x="73" y="316"/>
                </a:lnTo>
                <a:lnTo>
                  <a:pt x="48" y="290"/>
                </a:lnTo>
                <a:lnTo>
                  <a:pt x="57" y="258"/>
                </a:lnTo>
                <a:lnTo>
                  <a:pt x="65" y="239"/>
                </a:lnTo>
                <a:lnTo>
                  <a:pt x="48" y="155"/>
                </a:lnTo>
                <a:lnTo>
                  <a:pt x="25" y="100"/>
                </a:lnTo>
                <a:lnTo>
                  <a:pt x="0" y="34"/>
                </a:ln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91" name="Freeform 60"/>
          <p:cNvSpPr>
            <a:spLocks/>
          </p:cNvSpPr>
          <p:nvPr/>
        </p:nvSpPr>
        <p:spPr bwMode="auto">
          <a:xfrm>
            <a:off x="3906838" y="2544598"/>
            <a:ext cx="920750" cy="582612"/>
          </a:xfrm>
          <a:custGeom>
            <a:avLst/>
            <a:gdLst>
              <a:gd name="connsiteX0" fmla="*/ 126 w 9934"/>
              <a:gd name="connsiteY0" fmla="*/ 0 h 9963"/>
              <a:gd name="connsiteX1" fmla="*/ 102 w 9934"/>
              <a:gd name="connsiteY1" fmla="*/ 3911 h 9963"/>
              <a:gd name="connsiteX2" fmla="*/ 0 w 9934"/>
              <a:gd name="connsiteY2" fmla="*/ 8205 h 9963"/>
              <a:gd name="connsiteX3" fmla="*/ 7200 w 9934"/>
              <a:gd name="connsiteY3" fmla="*/ 8561 h 9963"/>
              <a:gd name="connsiteX4" fmla="*/ 7968 w 9934"/>
              <a:gd name="connsiteY4" fmla="*/ 9188 h 9963"/>
              <a:gd name="connsiteX5" fmla="*/ 8495 w 9934"/>
              <a:gd name="connsiteY5" fmla="*/ 8303 h 9963"/>
              <a:gd name="connsiteX6" fmla="*/ 9934 w 9934"/>
              <a:gd name="connsiteY6" fmla="*/ 9963 h 9963"/>
              <a:gd name="connsiteX7" fmla="*/ 9718 w 9934"/>
              <a:gd name="connsiteY7" fmla="*/ 8229 h 9963"/>
              <a:gd name="connsiteX8" fmla="*/ 9862 w 9934"/>
              <a:gd name="connsiteY8" fmla="*/ 6974 h 9963"/>
              <a:gd name="connsiteX9" fmla="*/ 9934 w 9934"/>
              <a:gd name="connsiteY9" fmla="*/ 2399 h 9963"/>
              <a:gd name="connsiteX10" fmla="*/ 9287 w 9934"/>
              <a:gd name="connsiteY10" fmla="*/ 1439 h 9963"/>
              <a:gd name="connsiteX11" fmla="*/ 9550 w 9934"/>
              <a:gd name="connsiteY11" fmla="*/ 148 h 9963"/>
              <a:gd name="connsiteX12" fmla="*/ 4802 w 9934"/>
              <a:gd name="connsiteY12" fmla="*/ 111 h 9963"/>
              <a:gd name="connsiteX13" fmla="*/ 126 w 9934"/>
              <a:gd name="connsiteY13" fmla="*/ 0 h 9963"/>
              <a:gd name="connsiteX0" fmla="*/ 127 w 10000"/>
              <a:gd name="connsiteY0" fmla="*/ 0 h 10000"/>
              <a:gd name="connsiteX1" fmla="*/ 103 w 10000"/>
              <a:gd name="connsiteY1" fmla="*/ 3926 h 10000"/>
              <a:gd name="connsiteX2" fmla="*/ 0 w 10000"/>
              <a:gd name="connsiteY2" fmla="*/ 8235 h 10000"/>
              <a:gd name="connsiteX3" fmla="*/ 7248 w 10000"/>
              <a:gd name="connsiteY3" fmla="*/ 8593 h 10000"/>
              <a:gd name="connsiteX4" fmla="*/ 7894 w 10000"/>
              <a:gd name="connsiteY4" fmla="*/ 9359 h 10000"/>
              <a:gd name="connsiteX5" fmla="*/ 8551 w 10000"/>
              <a:gd name="connsiteY5" fmla="*/ 8334 h 10000"/>
              <a:gd name="connsiteX6" fmla="*/ 10000 w 10000"/>
              <a:gd name="connsiteY6" fmla="*/ 10000 h 10000"/>
              <a:gd name="connsiteX7" fmla="*/ 9783 w 10000"/>
              <a:gd name="connsiteY7" fmla="*/ 8260 h 10000"/>
              <a:gd name="connsiteX8" fmla="*/ 9928 w 10000"/>
              <a:gd name="connsiteY8" fmla="*/ 7000 h 10000"/>
              <a:gd name="connsiteX9" fmla="*/ 10000 w 10000"/>
              <a:gd name="connsiteY9" fmla="*/ 2408 h 10000"/>
              <a:gd name="connsiteX10" fmla="*/ 9349 w 10000"/>
              <a:gd name="connsiteY10" fmla="*/ 1444 h 10000"/>
              <a:gd name="connsiteX11" fmla="*/ 9613 w 10000"/>
              <a:gd name="connsiteY11" fmla="*/ 149 h 10000"/>
              <a:gd name="connsiteX12" fmla="*/ 4834 w 10000"/>
              <a:gd name="connsiteY12" fmla="*/ 111 h 10000"/>
              <a:gd name="connsiteX13" fmla="*/ 127 w 10000"/>
              <a:gd name="connsiteY13" fmla="*/ 0 h 10000"/>
              <a:gd name="connsiteX0" fmla="*/ 127 w 10000"/>
              <a:gd name="connsiteY0" fmla="*/ 0 h 10000"/>
              <a:gd name="connsiteX1" fmla="*/ 103 w 10000"/>
              <a:gd name="connsiteY1" fmla="*/ 3926 h 10000"/>
              <a:gd name="connsiteX2" fmla="*/ 0 w 10000"/>
              <a:gd name="connsiteY2" fmla="*/ 8235 h 10000"/>
              <a:gd name="connsiteX3" fmla="*/ 7248 w 10000"/>
              <a:gd name="connsiteY3" fmla="*/ 8593 h 10000"/>
              <a:gd name="connsiteX4" fmla="*/ 7894 w 10000"/>
              <a:gd name="connsiteY4" fmla="*/ 9359 h 10000"/>
              <a:gd name="connsiteX5" fmla="*/ 8551 w 10000"/>
              <a:gd name="connsiteY5" fmla="*/ 8334 h 10000"/>
              <a:gd name="connsiteX6" fmla="*/ 10000 w 10000"/>
              <a:gd name="connsiteY6" fmla="*/ 10000 h 10000"/>
              <a:gd name="connsiteX7" fmla="*/ 9783 w 10000"/>
              <a:gd name="connsiteY7" fmla="*/ 8260 h 10000"/>
              <a:gd name="connsiteX8" fmla="*/ 9928 w 10000"/>
              <a:gd name="connsiteY8" fmla="*/ 7000 h 10000"/>
              <a:gd name="connsiteX9" fmla="*/ 10000 w 10000"/>
              <a:gd name="connsiteY9" fmla="*/ 2408 h 10000"/>
              <a:gd name="connsiteX10" fmla="*/ 9349 w 10000"/>
              <a:gd name="connsiteY10" fmla="*/ 1444 h 10000"/>
              <a:gd name="connsiteX11" fmla="*/ 9613 w 10000"/>
              <a:gd name="connsiteY11" fmla="*/ 149 h 10000"/>
              <a:gd name="connsiteX12" fmla="*/ 127 w 10000"/>
              <a:gd name="connsiteY12" fmla="*/ 0 h 10000"/>
              <a:gd name="connsiteX0" fmla="*/ 127 w 10000"/>
              <a:gd name="connsiteY0" fmla="*/ 0 h 10000"/>
              <a:gd name="connsiteX1" fmla="*/ 103 w 10000"/>
              <a:gd name="connsiteY1" fmla="*/ 3926 h 10000"/>
              <a:gd name="connsiteX2" fmla="*/ 0 w 10000"/>
              <a:gd name="connsiteY2" fmla="*/ 8235 h 10000"/>
              <a:gd name="connsiteX3" fmla="*/ 7248 w 10000"/>
              <a:gd name="connsiteY3" fmla="*/ 8593 h 10000"/>
              <a:gd name="connsiteX4" fmla="*/ 7894 w 10000"/>
              <a:gd name="connsiteY4" fmla="*/ 9359 h 10000"/>
              <a:gd name="connsiteX5" fmla="*/ 8551 w 10000"/>
              <a:gd name="connsiteY5" fmla="*/ 8334 h 10000"/>
              <a:gd name="connsiteX6" fmla="*/ 10000 w 10000"/>
              <a:gd name="connsiteY6" fmla="*/ 10000 h 10000"/>
              <a:gd name="connsiteX7" fmla="*/ 9783 w 10000"/>
              <a:gd name="connsiteY7" fmla="*/ 8260 h 10000"/>
              <a:gd name="connsiteX8" fmla="*/ 9928 w 10000"/>
              <a:gd name="connsiteY8" fmla="*/ 7000 h 10000"/>
              <a:gd name="connsiteX9" fmla="*/ 10000 w 10000"/>
              <a:gd name="connsiteY9" fmla="*/ 2408 h 10000"/>
              <a:gd name="connsiteX10" fmla="*/ 9349 w 10000"/>
              <a:gd name="connsiteY10" fmla="*/ 1444 h 10000"/>
              <a:gd name="connsiteX11" fmla="*/ 9592 w 10000"/>
              <a:gd name="connsiteY11" fmla="*/ 115 h 10000"/>
              <a:gd name="connsiteX12" fmla="*/ 127 w 10000"/>
              <a:gd name="connsiteY1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0" h="10000">
                <a:moveTo>
                  <a:pt x="127" y="0"/>
                </a:moveTo>
                <a:cubicBezTo>
                  <a:pt x="119" y="1309"/>
                  <a:pt x="111" y="2617"/>
                  <a:pt x="103" y="3926"/>
                </a:cubicBezTo>
                <a:cubicBezTo>
                  <a:pt x="69" y="5362"/>
                  <a:pt x="34" y="6799"/>
                  <a:pt x="0" y="8235"/>
                </a:cubicBezTo>
                <a:lnTo>
                  <a:pt x="7248" y="8593"/>
                </a:lnTo>
                <a:lnTo>
                  <a:pt x="7894" y="9359"/>
                </a:lnTo>
                <a:lnTo>
                  <a:pt x="8551" y="8334"/>
                </a:lnTo>
                <a:lnTo>
                  <a:pt x="10000" y="10000"/>
                </a:lnTo>
                <a:cubicBezTo>
                  <a:pt x="9928" y="9420"/>
                  <a:pt x="9855" y="8840"/>
                  <a:pt x="9783" y="8260"/>
                </a:cubicBezTo>
                <a:cubicBezTo>
                  <a:pt x="9831" y="7840"/>
                  <a:pt x="9880" y="7420"/>
                  <a:pt x="9928" y="7000"/>
                </a:cubicBezTo>
                <a:cubicBezTo>
                  <a:pt x="9952" y="5469"/>
                  <a:pt x="9976" y="3939"/>
                  <a:pt x="10000" y="2408"/>
                </a:cubicBezTo>
                <a:lnTo>
                  <a:pt x="9349" y="1444"/>
                </a:lnTo>
                <a:lnTo>
                  <a:pt x="9592" y="115"/>
                </a:lnTo>
                <a:lnTo>
                  <a:pt x="127" y="0"/>
                </a:ln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92" name="Group 68" descr="Dark horizontal"/>
          <p:cNvGrpSpPr>
            <a:grpSpLocks/>
          </p:cNvGrpSpPr>
          <p:nvPr/>
        </p:nvGrpSpPr>
        <p:grpSpPr bwMode="auto">
          <a:xfrm>
            <a:off x="5482894" y="2208811"/>
            <a:ext cx="1028550" cy="937231"/>
            <a:chOff x="3759" y="1647"/>
            <a:chExt cx="459" cy="408"/>
          </a:xfrm>
          <a:solidFill>
            <a:srgbClr val="94AAAE"/>
          </a:solidFill>
        </p:grpSpPr>
        <p:sp>
          <p:nvSpPr>
            <p:cNvPr id="193" name="Freeform 65"/>
            <p:cNvSpPr>
              <a:spLocks/>
            </p:cNvSpPr>
            <p:nvPr/>
          </p:nvSpPr>
          <p:spPr bwMode="auto">
            <a:xfrm>
              <a:off x="3759" y="1647"/>
              <a:ext cx="318" cy="138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72" y="0"/>
                </a:cxn>
                <a:cxn ang="0">
                  <a:pos x="59" y="31"/>
                </a:cxn>
                <a:cxn ang="0">
                  <a:pos x="68" y="40"/>
                </a:cxn>
                <a:cxn ang="0">
                  <a:pos x="91" y="28"/>
                </a:cxn>
                <a:cxn ang="0">
                  <a:pos x="140" y="47"/>
                </a:cxn>
                <a:cxn ang="0">
                  <a:pos x="161" y="31"/>
                </a:cxn>
                <a:cxn ang="0">
                  <a:pos x="225" y="22"/>
                </a:cxn>
                <a:cxn ang="0">
                  <a:pos x="238" y="41"/>
                </a:cxn>
                <a:cxn ang="0">
                  <a:pos x="264" y="37"/>
                </a:cxn>
                <a:cxn ang="0">
                  <a:pos x="314" y="57"/>
                </a:cxn>
                <a:cxn ang="0">
                  <a:pos x="317" y="72"/>
                </a:cxn>
                <a:cxn ang="0">
                  <a:pos x="263" y="85"/>
                </a:cxn>
                <a:cxn ang="0">
                  <a:pos x="247" y="76"/>
                </a:cxn>
                <a:cxn ang="0">
                  <a:pos x="219" y="79"/>
                </a:cxn>
                <a:cxn ang="0">
                  <a:pos x="187" y="98"/>
                </a:cxn>
                <a:cxn ang="0">
                  <a:pos x="174" y="99"/>
                </a:cxn>
                <a:cxn ang="0">
                  <a:pos x="162" y="85"/>
                </a:cxn>
                <a:cxn ang="0">
                  <a:pos x="144" y="136"/>
                </a:cxn>
                <a:cxn ang="0">
                  <a:pos x="124" y="137"/>
                </a:cxn>
                <a:cxn ang="0">
                  <a:pos x="115" y="117"/>
                </a:cxn>
                <a:cxn ang="0">
                  <a:pos x="73" y="108"/>
                </a:cxn>
                <a:cxn ang="0">
                  <a:pos x="52" y="93"/>
                </a:cxn>
                <a:cxn ang="0">
                  <a:pos x="17" y="98"/>
                </a:cxn>
                <a:cxn ang="0">
                  <a:pos x="0" y="76"/>
                </a:cxn>
              </a:cxnLst>
              <a:rect l="0" t="0" r="r" b="b"/>
              <a:pathLst>
                <a:path w="318" h="138">
                  <a:moveTo>
                    <a:pt x="0" y="76"/>
                  </a:moveTo>
                  <a:lnTo>
                    <a:pt x="72" y="0"/>
                  </a:lnTo>
                  <a:lnTo>
                    <a:pt x="59" y="31"/>
                  </a:lnTo>
                  <a:lnTo>
                    <a:pt x="68" y="40"/>
                  </a:lnTo>
                  <a:lnTo>
                    <a:pt x="91" y="28"/>
                  </a:lnTo>
                  <a:lnTo>
                    <a:pt x="140" y="47"/>
                  </a:lnTo>
                  <a:lnTo>
                    <a:pt x="161" y="31"/>
                  </a:lnTo>
                  <a:lnTo>
                    <a:pt x="225" y="22"/>
                  </a:lnTo>
                  <a:lnTo>
                    <a:pt x="238" y="41"/>
                  </a:lnTo>
                  <a:lnTo>
                    <a:pt x="264" y="37"/>
                  </a:lnTo>
                  <a:lnTo>
                    <a:pt x="314" y="57"/>
                  </a:lnTo>
                  <a:lnTo>
                    <a:pt x="317" y="72"/>
                  </a:lnTo>
                  <a:lnTo>
                    <a:pt x="263" y="85"/>
                  </a:lnTo>
                  <a:lnTo>
                    <a:pt x="247" y="76"/>
                  </a:lnTo>
                  <a:lnTo>
                    <a:pt x="219" y="79"/>
                  </a:lnTo>
                  <a:lnTo>
                    <a:pt x="187" y="98"/>
                  </a:lnTo>
                  <a:lnTo>
                    <a:pt x="174" y="99"/>
                  </a:lnTo>
                  <a:lnTo>
                    <a:pt x="162" y="85"/>
                  </a:lnTo>
                  <a:lnTo>
                    <a:pt x="144" y="136"/>
                  </a:lnTo>
                  <a:lnTo>
                    <a:pt x="124" y="137"/>
                  </a:lnTo>
                  <a:lnTo>
                    <a:pt x="115" y="117"/>
                  </a:lnTo>
                  <a:lnTo>
                    <a:pt x="73" y="108"/>
                  </a:lnTo>
                  <a:lnTo>
                    <a:pt x="52" y="93"/>
                  </a:lnTo>
                  <a:lnTo>
                    <a:pt x="17" y="98"/>
                  </a:lnTo>
                  <a:lnTo>
                    <a:pt x="0" y="76"/>
                  </a:lnTo>
                </a:path>
              </a:pathLst>
            </a:custGeom>
            <a:grpFill/>
            <a:ln w="19050" cap="flat" cmpd="sng" algn="ctr">
              <a:solidFill>
                <a:sysClr val="window" lastClr="FFFFFF"/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Std 35 Light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94" name="Freeform 66"/>
            <p:cNvSpPr>
              <a:spLocks/>
            </p:cNvSpPr>
            <p:nvPr/>
          </p:nvSpPr>
          <p:spPr bwMode="auto">
            <a:xfrm>
              <a:off x="3989" y="1747"/>
              <a:ext cx="229" cy="308"/>
            </a:xfrm>
            <a:custGeom>
              <a:avLst/>
              <a:gdLst/>
              <a:ahLst/>
              <a:cxnLst>
                <a:cxn ang="0">
                  <a:pos x="57" y="13"/>
                </a:cxn>
                <a:cxn ang="0">
                  <a:pos x="66" y="32"/>
                </a:cxn>
                <a:cxn ang="0">
                  <a:pos x="50" y="44"/>
                </a:cxn>
                <a:cxn ang="0">
                  <a:pos x="49" y="93"/>
                </a:cxn>
                <a:cxn ang="0">
                  <a:pos x="40" y="61"/>
                </a:cxn>
                <a:cxn ang="0">
                  <a:pos x="7" y="92"/>
                </a:cxn>
                <a:cxn ang="0">
                  <a:pos x="0" y="180"/>
                </a:cxn>
                <a:cxn ang="0">
                  <a:pos x="21" y="224"/>
                </a:cxn>
                <a:cxn ang="0">
                  <a:pos x="23" y="246"/>
                </a:cxn>
                <a:cxn ang="0">
                  <a:pos x="24" y="264"/>
                </a:cxn>
                <a:cxn ang="0">
                  <a:pos x="23" y="278"/>
                </a:cxn>
                <a:cxn ang="0">
                  <a:pos x="19" y="307"/>
                </a:cxn>
                <a:cxn ang="0">
                  <a:pos x="109" y="302"/>
                </a:cxn>
                <a:cxn ang="0">
                  <a:pos x="227" y="291"/>
                </a:cxn>
                <a:cxn ang="0">
                  <a:pos x="206" y="285"/>
                </a:cxn>
                <a:cxn ang="0">
                  <a:pos x="194" y="271"/>
                </a:cxn>
                <a:cxn ang="0">
                  <a:pos x="212" y="257"/>
                </a:cxn>
                <a:cxn ang="0">
                  <a:pos x="212" y="240"/>
                </a:cxn>
                <a:cxn ang="0">
                  <a:pos x="204" y="225"/>
                </a:cxn>
                <a:cxn ang="0">
                  <a:pos x="212" y="214"/>
                </a:cxn>
                <a:cxn ang="0">
                  <a:pos x="228" y="215"/>
                </a:cxn>
                <a:cxn ang="0">
                  <a:pos x="225" y="173"/>
                </a:cxn>
                <a:cxn ang="0">
                  <a:pos x="221" y="147"/>
                </a:cxn>
                <a:cxn ang="0">
                  <a:pos x="211" y="131"/>
                </a:cxn>
                <a:cxn ang="0">
                  <a:pos x="201" y="121"/>
                </a:cxn>
                <a:cxn ang="0">
                  <a:pos x="187" y="118"/>
                </a:cxn>
                <a:cxn ang="0">
                  <a:pos x="173" y="118"/>
                </a:cxn>
                <a:cxn ang="0">
                  <a:pos x="158" y="139"/>
                </a:cxn>
                <a:cxn ang="0">
                  <a:pos x="148" y="145"/>
                </a:cxn>
                <a:cxn ang="0">
                  <a:pos x="142" y="147"/>
                </a:cxn>
                <a:cxn ang="0">
                  <a:pos x="134" y="144"/>
                </a:cxn>
                <a:cxn ang="0">
                  <a:pos x="132" y="134"/>
                </a:cxn>
                <a:cxn ang="0">
                  <a:pos x="134" y="128"/>
                </a:cxn>
                <a:cxn ang="0">
                  <a:pos x="141" y="121"/>
                </a:cxn>
                <a:cxn ang="0">
                  <a:pos x="147" y="118"/>
                </a:cxn>
                <a:cxn ang="0">
                  <a:pos x="153" y="117"/>
                </a:cxn>
                <a:cxn ang="0">
                  <a:pos x="153" y="105"/>
                </a:cxn>
                <a:cxn ang="0">
                  <a:pos x="171" y="93"/>
                </a:cxn>
                <a:cxn ang="0">
                  <a:pos x="153" y="52"/>
                </a:cxn>
                <a:cxn ang="0">
                  <a:pos x="153" y="33"/>
                </a:cxn>
                <a:cxn ang="0">
                  <a:pos x="125" y="25"/>
                </a:cxn>
                <a:cxn ang="0">
                  <a:pos x="83" y="0"/>
                </a:cxn>
                <a:cxn ang="0">
                  <a:pos x="57" y="13"/>
                </a:cxn>
              </a:cxnLst>
              <a:rect l="0" t="0" r="r" b="b"/>
              <a:pathLst>
                <a:path w="229" h="308">
                  <a:moveTo>
                    <a:pt x="57" y="13"/>
                  </a:moveTo>
                  <a:lnTo>
                    <a:pt x="66" y="32"/>
                  </a:lnTo>
                  <a:lnTo>
                    <a:pt x="50" y="44"/>
                  </a:lnTo>
                  <a:lnTo>
                    <a:pt x="49" y="93"/>
                  </a:lnTo>
                  <a:lnTo>
                    <a:pt x="40" y="61"/>
                  </a:lnTo>
                  <a:lnTo>
                    <a:pt x="7" y="92"/>
                  </a:lnTo>
                  <a:lnTo>
                    <a:pt x="0" y="180"/>
                  </a:lnTo>
                  <a:lnTo>
                    <a:pt x="21" y="224"/>
                  </a:lnTo>
                  <a:lnTo>
                    <a:pt x="23" y="246"/>
                  </a:lnTo>
                  <a:lnTo>
                    <a:pt x="24" y="264"/>
                  </a:lnTo>
                  <a:lnTo>
                    <a:pt x="23" y="278"/>
                  </a:lnTo>
                  <a:lnTo>
                    <a:pt x="19" y="307"/>
                  </a:lnTo>
                  <a:lnTo>
                    <a:pt x="109" y="302"/>
                  </a:lnTo>
                  <a:lnTo>
                    <a:pt x="227" y="291"/>
                  </a:lnTo>
                  <a:lnTo>
                    <a:pt x="206" y="285"/>
                  </a:lnTo>
                  <a:lnTo>
                    <a:pt x="194" y="271"/>
                  </a:lnTo>
                  <a:lnTo>
                    <a:pt x="212" y="257"/>
                  </a:lnTo>
                  <a:lnTo>
                    <a:pt x="212" y="240"/>
                  </a:lnTo>
                  <a:lnTo>
                    <a:pt x="204" y="225"/>
                  </a:lnTo>
                  <a:lnTo>
                    <a:pt x="212" y="214"/>
                  </a:lnTo>
                  <a:lnTo>
                    <a:pt x="228" y="215"/>
                  </a:lnTo>
                  <a:lnTo>
                    <a:pt x="225" y="173"/>
                  </a:lnTo>
                  <a:lnTo>
                    <a:pt x="221" y="147"/>
                  </a:lnTo>
                  <a:lnTo>
                    <a:pt x="211" y="131"/>
                  </a:lnTo>
                  <a:lnTo>
                    <a:pt x="201" y="121"/>
                  </a:lnTo>
                  <a:lnTo>
                    <a:pt x="187" y="118"/>
                  </a:lnTo>
                  <a:lnTo>
                    <a:pt x="173" y="118"/>
                  </a:lnTo>
                  <a:lnTo>
                    <a:pt x="158" y="139"/>
                  </a:lnTo>
                  <a:lnTo>
                    <a:pt x="148" y="145"/>
                  </a:lnTo>
                  <a:lnTo>
                    <a:pt x="142" y="147"/>
                  </a:lnTo>
                  <a:lnTo>
                    <a:pt x="134" y="144"/>
                  </a:lnTo>
                  <a:lnTo>
                    <a:pt x="132" y="134"/>
                  </a:lnTo>
                  <a:lnTo>
                    <a:pt x="134" y="128"/>
                  </a:lnTo>
                  <a:lnTo>
                    <a:pt x="141" y="121"/>
                  </a:lnTo>
                  <a:lnTo>
                    <a:pt x="147" y="118"/>
                  </a:lnTo>
                  <a:lnTo>
                    <a:pt x="153" y="117"/>
                  </a:lnTo>
                  <a:lnTo>
                    <a:pt x="153" y="105"/>
                  </a:lnTo>
                  <a:lnTo>
                    <a:pt x="171" y="93"/>
                  </a:lnTo>
                  <a:lnTo>
                    <a:pt x="153" y="52"/>
                  </a:lnTo>
                  <a:lnTo>
                    <a:pt x="153" y="33"/>
                  </a:lnTo>
                  <a:lnTo>
                    <a:pt x="125" y="25"/>
                  </a:lnTo>
                  <a:lnTo>
                    <a:pt x="83" y="0"/>
                  </a:lnTo>
                  <a:lnTo>
                    <a:pt x="57" y="13"/>
                  </a:lnTo>
                </a:path>
              </a:pathLst>
            </a:custGeom>
            <a:grpFill/>
            <a:ln w="19050" cap="flat" cmpd="sng" algn="ctr">
              <a:solidFill>
                <a:sysClr val="window" lastClr="FFFFFF"/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Std 35 Light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95" name="Freeform 68"/>
          <p:cNvSpPr>
            <a:spLocks/>
          </p:cNvSpPr>
          <p:nvPr/>
        </p:nvSpPr>
        <p:spPr bwMode="auto">
          <a:xfrm>
            <a:off x="2551113" y="3098635"/>
            <a:ext cx="712787" cy="942975"/>
          </a:xfrm>
          <a:custGeom>
            <a:avLst/>
            <a:gdLst>
              <a:gd name="connsiteX0" fmla="*/ 1804 w 9931"/>
              <a:gd name="connsiteY0" fmla="*/ 0 h 9975"/>
              <a:gd name="connsiteX1" fmla="*/ 6693 w 9931"/>
              <a:gd name="connsiteY1" fmla="*/ 516 h 9975"/>
              <a:gd name="connsiteX2" fmla="*/ 6344 w 9931"/>
              <a:gd name="connsiteY2" fmla="*/ 2432 h 9975"/>
              <a:gd name="connsiteX3" fmla="*/ 9931 w 9931"/>
              <a:gd name="connsiteY3" fmla="*/ 2703 h 9975"/>
              <a:gd name="connsiteX4" fmla="*/ 8947 w 9931"/>
              <a:gd name="connsiteY4" fmla="*/ 9975 h 9975"/>
              <a:gd name="connsiteX5" fmla="*/ 0 w 9931"/>
              <a:gd name="connsiteY5" fmla="*/ 9263 h 9975"/>
              <a:gd name="connsiteX6" fmla="*/ 852 w 9931"/>
              <a:gd name="connsiteY6" fmla="*/ 4595 h 9975"/>
              <a:gd name="connsiteX7" fmla="*/ 1804 w 9931"/>
              <a:gd name="connsiteY7" fmla="*/ 0 h 9975"/>
              <a:gd name="connsiteX0" fmla="*/ 1928 w 10111"/>
              <a:gd name="connsiteY0" fmla="*/ 0 h 10000"/>
              <a:gd name="connsiteX1" fmla="*/ 6851 w 10111"/>
              <a:gd name="connsiteY1" fmla="*/ 517 h 10000"/>
              <a:gd name="connsiteX2" fmla="*/ 6499 w 10111"/>
              <a:gd name="connsiteY2" fmla="*/ 2438 h 10000"/>
              <a:gd name="connsiteX3" fmla="*/ 10111 w 10111"/>
              <a:gd name="connsiteY3" fmla="*/ 2710 h 10000"/>
              <a:gd name="connsiteX4" fmla="*/ 9120 w 10111"/>
              <a:gd name="connsiteY4" fmla="*/ 10000 h 10000"/>
              <a:gd name="connsiteX5" fmla="*/ 0 w 10111"/>
              <a:gd name="connsiteY5" fmla="*/ 9315 h 10000"/>
              <a:gd name="connsiteX6" fmla="*/ 969 w 10111"/>
              <a:gd name="connsiteY6" fmla="*/ 4607 h 10000"/>
              <a:gd name="connsiteX7" fmla="*/ 1928 w 10111"/>
              <a:gd name="connsiteY7" fmla="*/ 0 h 10000"/>
              <a:gd name="connsiteX0" fmla="*/ 1928 w 10111"/>
              <a:gd name="connsiteY0" fmla="*/ 0 h 10107"/>
              <a:gd name="connsiteX1" fmla="*/ 6851 w 10111"/>
              <a:gd name="connsiteY1" fmla="*/ 517 h 10107"/>
              <a:gd name="connsiteX2" fmla="*/ 6499 w 10111"/>
              <a:gd name="connsiteY2" fmla="*/ 2438 h 10107"/>
              <a:gd name="connsiteX3" fmla="*/ 10111 w 10111"/>
              <a:gd name="connsiteY3" fmla="*/ 2710 h 10107"/>
              <a:gd name="connsiteX4" fmla="*/ 9036 w 10111"/>
              <a:gd name="connsiteY4" fmla="*/ 10107 h 10107"/>
              <a:gd name="connsiteX5" fmla="*/ 0 w 10111"/>
              <a:gd name="connsiteY5" fmla="*/ 9315 h 10107"/>
              <a:gd name="connsiteX6" fmla="*/ 969 w 10111"/>
              <a:gd name="connsiteY6" fmla="*/ 4607 h 10107"/>
              <a:gd name="connsiteX7" fmla="*/ 1928 w 10111"/>
              <a:gd name="connsiteY7" fmla="*/ 0 h 10107"/>
              <a:gd name="connsiteX0" fmla="*/ 1928 w 10111"/>
              <a:gd name="connsiteY0" fmla="*/ 0 h 10107"/>
              <a:gd name="connsiteX1" fmla="*/ 6851 w 10111"/>
              <a:gd name="connsiteY1" fmla="*/ 517 h 10107"/>
              <a:gd name="connsiteX2" fmla="*/ 6555 w 10111"/>
              <a:gd name="connsiteY2" fmla="*/ 2524 h 10107"/>
              <a:gd name="connsiteX3" fmla="*/ 10111 w 10111"/>
              <a:gd name="connsiteY3" fmla="*/ 2710 h 10107"/>
              <a:gd name="connsiteX4" fmla="*/ 9036 w 10111"/>
              <a:gd name="connsiteY4" fmla="*/ 10107 h 10107"/>
              <a:gd name="connsiteX5" fmla="*/ 0 w 10111"/>
              <a:gd name="connsiteY5" fmla="*/ 9315 h 10107"/>
              <a:gd name="connsiteX6" fmla="*/ 969 w 10111"/>
              <a:gd name="connsiteY6" fmla="*/ 4607 h 10107"/>
              <a:gd name="connsiteX7" fmla="*/ 1928 w 10111"/>
              <a:gd name="connsiteY7" fmla="*/ 0 h 10107"/>
              <a:gd name="connsiteX0" fmla="*/ 1928 w 10167"/>
              <a:gd name="connsiteY0" fmla="*/ 0 h 10107"/>
              <a:gd name="connsiteX1" fmla="*/ 6851 w 10167"/>
              <a:gd name="connsiteY1" fmla="*/ 517 h 10107"/>
              <a:gd name="connsiteX2" fmla="*/ 6555 w 10167"/>
              <a:gd name="connsiteY2" fmla="*/ 2524 h 10107"/>
              <a:gd name="connsiteX3" fmla="*/ 10167 w 10167"/>
              <a:gd name="connsiteY3" fmla="*/ 2817 h 10107"/>
              <a:gd name="connsiteX4" fmla="*/ 9036 w 10167"/>
              <a:gd name="connsiteY4" fmla="*/ 10107 h 10107"/>
              <a:gd name="connsiteX5" fmla="*/ 0 w 10167"/>
              <a:gd name="connsiteY5" fmla="*/ 9315 h 10107"/>
              <a:gd name="connsiteX6" fmla="*/ 969 w 10167"/>
              <a:gd name="connsiteY6" fmla="*/ 4607 h 10107"/>
              <a:gd name="connsiteX7" fmla="*/ 1928 w 10167"/>
              <a:gd name="connsiteY7" fmla="*/ 0 h 10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7" h="10107">
                <a:moveTo>
                  <a:pt x="1928" y="0"/>
                </a:moveTo>
                <a:lnTo>
                  <a:pt x="6851" y="517"/>
                </a:lnTo>
                <a:cubicBezTo>
                  <a:pt x="6734" y="1158"/>
                  <a:pt x="6672" y="1883"/>
                  <a:pt x="6555" y="2524"/>
                </a:cubicBezTo>
                <a:lnTo>
                  <a:pt x="10167" y="2817"/>
                </a:lnTo>
                <a:lnTo>
                  <a:pt x="9036" y="10107"/>
                </a:lnTo>
                <a:lnTo>
                  <a:pt x="0" y="9315"/>
                </a:lnTo>
                <a:lnTo>
                  <a:pt x="969" y="4607"/>
                </a:lnTo>
                <a:lnTo>
                  <a:pt x="1928" y="0"/>
                </a:ln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96" name="Freeform 69"/>
          <p:cNvSpPr>
            <a:spLocks/>
          </p:cNvSpPr>
          <p:nvPr/>
        </p:nvSpPr>
        <p:spPr bwMode="auto">
          <a:xfrm>
            <a:off x="5200650" y="4713123"/>
            <a:ext cx="779463" cy="644525"/>
          </a:xfrm>
          <a:custGeom>
            <a:avLst/>
            <a:gdLst>
              <a:gd name="connsiteX0" fmla="*/ 0 w 9971"/>
              <a:gd name="connsiteY0" fmla="*/ 249 h 9964"/>
              <a:gd name="connsiteX1" fmla="*/ 5014 w 9971"/>
              <a:gd name="connsiteY1" fmla="*/ 0 h 9964"/>
              <a:gd name="connsiteX2" fmla="*/ 5903 w 9971"/>
              <a:gd name="connsiteY2" fmla="*/ 2064 h 9964"/>
              <a:gd name="connsiteX3" fmla="*/ 5129 w 9971"/>
              <a:gd name="connsiteY3" fmla="*/ 4448 h 9964"/>
              <a:gd name="connsiteX4" fmla="*/ 4900 w 9971"/>
              <a:gd name="connsiteY4" fmla="*/ 5552 h 9964"/>
              <a:gd name="connsiteX5" fmla="*/ 8252 w 9971"/>
              <a:gd name="connsiteY5" fmla="*/ 5089 h 9964"/>
              <a:gd name="connsiteX6" fmla="*/ 8481 w 9971"/>
              <a:gd name="connsiteY6" fmla="*/ 6690 h 9964"/>
              <a:gd name="connsiteX7" fmla="*/ 7450 w 9971"/>
              <a:gd name="connsiteY7" fmla="*/ 6548 h 9964"/>
              <a:gd name="connsiteX8" fmla="*/ 6991 w 9971"/>
              <a:gd name="connsiteY8" fmla="*/ 7224 h 9964"/>
              <a:gd name="connsiteX9" fmla="*/ 7536 w 9971"/>
              <a:gd name="connsiteY9" fmla="*/ 7687 h 9964"/>
              <a:gd name="connsiteX10" fmla="*/ 8453 w 9971"/>
              <a:gd name="connsiteY10" fmla="*/ 7153 h 9964"/>
              <a:gd name="connsiteX11" fmla="*/ 8481 w 9971"/>
              <a:gd name="connsiteY11" fmla="*/ 7900 h 9964"/>
              <a:gd name="connsiteX12" fmla="*/ 8968 w 9971"/>
              <a:gd name="connsiteY12" fmla="*/ 7260 h 9964"/>
              <a:gd name="connsiteX13" fmla="*/ 9312 w 9971"/>
              <a:gd name="connsiteY13" fmla="*/ 7260 h 9964"/>
              <a:gd name="connsiteX14" fmla="*/ 8911 w 9971"/>
              <a:gd name="connsiteY14" fmla="*/ 8577 h 9964"/>
              <a:gd name="connsiteX15" fmla="*/ 9713 w 9971"/>
              <a:gd name="connsiteY15" fmla="*/ 8826 h 9964"/>
              <a:gd name="connsiteX16" fmla="*/ 9971 w 9971"/>
              <a:gd name="connsiteY16" fmla="*/ 9537 h 9964"/>
              <a:gd name="connsiteX17" fmla="*/ 9599 w 9971"/>
              <a:gd name="connsiteY17" fmla="*/ 9751 h 9964"/>
              <a:gd name="connsiteX18" fmla="*/ 9083 w 9971"/>
              <a:gd name="connsiteY18" fmla="*/ 9288 h 9964"/>
              <a:gd name="connsiteX19" fmla="*/ 8166 w 9971"/>
              <a:gd name="connsiteY19" fmla="*/ 8968 h 9964"/>
              <a:gd name="connsiteX20" fmla="*/ 8367 w 9971"/>
              <a:gd name="connsiteY20" fmla="*/ 9822 h 9964"/>
              <a:gd name="connsiteX21" fmla="*/ 7880 w 9971"/>
              <a:gd name="connsiteY21" fmla="*/ 9964 h 9964"/>
              <a:gd name="connsiteX22" fmla="*/ 7479 w 9971"/>
              <a:gd name="connsiteY22" fmla="*/ 9146 h 9964"/>
              <a:gd name="connsiteX23" fmla="*/ 7249 w 9971"/>
              <a:gd name="connsiteY23" fmla="*/ 9644 h 9964"/>
              <a:gd name="connsiteX24" fmla="*/ 5788 w 9971"/>
              <a:gd name="connsiteY24" fmla="*/ 9644 h 9964"/>
              <a:gd name="connsiteX25" fmla="*/ 5788 w 9971"/>
              <a:gd name="connsiteY25" fmla="*/ 9146 h 9964"/>
              <a:gd name="connsiteX26" fmla="*/ 5244 w 9971"/>
              <a:gd name="connsiteY26" fmla="*/ 8577 h 9964"/>
              <a:gd name="connsiteX27" fmla="*/ 4126 w 9971"/>
              <a:gd name="connsiteY27" fmla="*/ 8505 h 9964"/>
              <a:gd name="connsiteX28" fmla="*/ 5043 w 9971"/>
              <a:gd name="connsiteY28" fmla="*/ 9146 h 9964"/>
              <a:gd name="connsiteX29" fmla="*/ 3754 w 9971"/>
              <a:gd name="connsiteY29" fmla="*/ 9502 h 9964"/>
              <a:gd name="connsiteX30" fmla="*/ 1748 w 9971"/>
              <a:gd name="connsiteY30" fmla="*/ 9039 h 9964"/>
              <a:gd name="connsiteX31" fmla="*/ 949 w 9971"/>
              <a:gd name="connsiteY31" fmla="*/ 9084 h 9964"/>
              <a:gd name="connsiteX32" fmla="*/ 1261 w 9971"/>
              <a:gd name="connsiteY32" fmla="*/ 5801 h 9964"/>
              <a:gd name="connsiteX33" fmla="*/ 29 w 9971"/>
              <a:gd name="connsiteY33" fmla="*/ 3203 h 9964"/>
              <a:gd name="connsiteX34" fmla="*/ 0 w 9971"/>
              <a:gd name="connsiteY34" fmla="*/ 249 h 9964"/>
              <a:gd name="connsiteX0" fmla="*/ 0 w 10000"/>
              <a:gd name="connsiteY0" fmla="*/ 250 h 10000"/>
              <a:gd name="connsiteX1" fmla="*/ 5029 w 10000"/>
              <a:gd name="connsiteY1" fmla="*/ 0 h 10000"/>
              <a:gd name="connsiteX2" fmla="*/ 5920 w 10000"/>
              <a:gd name="connsiteY2" fmla="*/ 2071 h 10000"/>
              <a:gd name="connsiteX3" fmla="*/ 5144 w 10000"/>
              <a:gd name="connsiteY3" fmla="*/ 4464 h 10000"/>
              <a:gd name="connsiteX4" fmla="*/ 4914 w 10000"/>
              <a:gd name="connsiteY4" fmla="*/ 5572 h 10000"/>
              <a:gd name="connsiteX5" fmla="*/ 8276 w 10000"/>
              <a:gd name="connsiteY5" fmla="*/ 5107 h 10000"/>
              <a:gd name="connsiteX6" fmla="*/ 8506 w 10000"/>
              <a:gd name="connsiteY6" fmla="*/ 6714 h 10000"/>
              <a:gd name="connsiteX7" fmla="*/ 7472 w 10000"/>
              <a:gd name="connsiteY7" fmla="*/ 6572 h 10000"/>
              <a:gd name="connsiteX8" fmla="*/ 7011 w 10000"/>
              <a:gd name="connsiteY8" fmla="*/ 7250 h 10000"/>
              <a:gd name="connsiteX9" fmla="*/ 7558 w 10000"/>
              <a:gd name="connsiteY9" fmla="*/ 7715 h 10000"/>
              <a:gd name="connsiteX10" fmla="*/ 8478 w 10000"/>
              <a:gd name="connsiteY10" fmla="*/ 7179 h 10000"/>
              <a:gd name="connsiteX11" fmla="*/ 8506 w 10000"/>
              <a:gd name="connsiteY11" fmla="*/ 7929 h 10000"/>
              <a:gd name="connsiteX12" fmla="*/ 8994 w 10000"/>
              <a:gd name="connsiteY12" fmla="*/ 7286 h 10000"/>
              <a:gd name="connsiteX13" fmla="*/ 9339 w 10000"/>
              <a:gd name="connsiteY13" fmla="*/ 7286 h 10000"/>
              <a:gd name="connsiteX14" fmla="*/ 8937 w 10000"/>
              <a:gd name="connsiteY14" fmla="*/ 8608 h 10000"/>
              <a:gd name="connsiteX15" fmla="*/ 9741 w 10000"/>
              <a:gd name="connsiteY15" fmla="*/ 8858 h 10000"/>
              <a:gd name="connsiteX16" fmla="*/ 10000 w 10000"/>
              <a:gd name="connsiteY16" fmla="*/ 9571 h 10000"/>
              <a:gd name="connsiteX17" fmla="*/ 9627 w 10000"/>
              <a:gd name="connsiteY17" fmla="*/ 9786 h 10000"/>
              <a:gd name="connsiteX18" fmla="*/ 9109 w 10000"/>
              <a:gd name="connsiteY18" fmla="*/ 9322 h 10000"/>
              <a:gd name="connsiteX19" fmla="*/ 8190 w 10000"/>
              <a:gd name="connsiteY19" fmla="*/ 9000 h 10000"/>
              <a:gd name="connsiteX20" fmla="*/ 8391 w 10000"/>
              <a:gd name="connsiteY20" fmla="*/ 9857 h 10000"/>
              <a:gd name="connsiteX21" fmla="*/ 7903 w 10000"/>
              <a:gd name="connsiteY21" fmla="*/ 10000 h 10000"/>
              <a:gd name="connsiteX22" fmla="*/ 7501 w 10000"/>
              <a:gd name="connsiteY22" fmla="*/ 9179 h 10000"/>
              <a:gd name="connsiteX23" fmla="*/ 7270 w 10000"/>
              <a:gd name="connsiteY23" fmla="*/ 9679 h 10000"/>
              <a:gd name="connsiteX24" fmla="*/ 5805 w 10000"/>
              <a:gd name="connsiteY24" fmla="*/ 9679 h 10000"/>
              <a:gd name="connsiteX25" fmla="*/ 5805 w 10000"/>
              <a:gd name="connsiteY25" fmla="*/ 9179 h 10000"/>
              <a:gd name="connsiteX26" fmla="*/ 5259 w 10000"/>
              <a:gd name="connsiteY26" fmla="*/ 8608 h 10000"/>
              <a:gd name="connsiteX27" fmla="*/ 4138 w 10000"/>
              <a:gd name="connsiteY27" fmla="*/ 8536 h 10000"/>
              <a:gd name="connsiteX28" fmla="*/ 5058 w 10000"/>
              <a:gd name="connsiteY28" fmla="*/ 9179 h 10000"/>
              <a:gd name="connsiteX29" fmla="*/ 3765 w 10000"/>
              <a:gd name="connsiteY29" fmla="*/ 9536 h 10000"/>
              <a:gd name="connsiteX30" fmla="*/ 1753 w 10000"/>
              <a:gd name="connsiteY30" fmla="*/ 9072 h 10000"/>
              <a:gd name="connsiteX31" fmla="*/ 952 w 10000"/>
              <a:gd name="connsiteY31" fmla="*/ 9117 h 10000"/>
              <a:gd name="connsiteX32" fmla="*/ 1215 w 10000"/>
              <a:gd name="connsiteY32" fmla="*/ 5822 h 10000"/>
              <a:gd name="connsiteX33" fmla="*/ 29 w 10000"/>
              <a:gd name="connsiteY33" fmla="*/ 3215 h 10000"/>
              <a:gd name="connsiteX34" fmla="*/ 0 w 10000"/>
              <a:gd name="connsiteY34" fmla="*/ 250 h 10000"/>
              <a:gd name="connsiteX0" fmla="*/ 0 w 10000"/>
              <a:gd name="connsiteY0" fmla="*/ 250 h 10000"/>
              <a:gd name="connsiteX1" fmla="*/ 5029 w 10000"/>
              <a:gd name="connsiteY1" fmla="*/ 0 h 10000"/>
              <a:gd name="connsiteX2" fmla="*/ 5920 w 10000"/>
              <a:gd name="connsiteY2" fmla="*/ 2071 h 10000"/>
              <a:gd name="connsiteX3" fmla="*/ 5144 w 10000"/>
              <a:gd name="connsiteY3" fmla="*/ 4464 h 10000"/>
              <a:gd name="connsiteX4" fmla="*/ 4914 w 10000"/>
              <a:gd name="connsiteY4" fmla="*/ 5572 h 10000"/>
              <a:gd name="connsiteX5" fmla="*/ 8276 w 10000"/>
              <a:gd name="connsiteY5" fmla="*/ 5107 h 10000"/>
              <a:gd name="connsiteX6" fmla="*/ 8506 w 10000"/>
              <a:gd name="connsiteY6" fmla="*/ 6714 h 10000"/>
              <a:gd name="connsiteX7" fmla="*/ 7472 w 10000"/>
              <a:gd name="connsiteY7" fmla="*/ 6572 h 10000"/>
              <a:gd name="connsiteX8" fmla="*/ 7011 w 10000"/>
              <a:gd name="connsiteY8" fmla="*/ 7250 h 10000"/>
              <a:gd name="connsiteX9" fmla="*/ 7558 w 10000"/>
              <a:gd name="connsiteY9" fmla="*/ 7715 h 10000"/>
              <a:gd name="connsiteX10" fmla="*/ 8478 w 10000"/>
              <a:gd name="connsiteY10" fmla="*/ 7179 h 10000"/>
              <a:gd name="connsiteX11" fmla="*/ 8506 w 10000"/>
              <a:gd name="connsiteY11" fmla="*/ 7929 h 10000"/>
              <a:gd name="connsiteX12" fmla="*/ 8994 w 10000"/>
              <a:gd name="connsiteY12" fmla="*/ 7286 h 10000"/>
              <a:gd name="connsiteX13" fmla="*/ 9339 w 10000"/>
              <a:gd name="connsiteY13" fmla="*/ 7286 h 10000"/>
              <a:gd name="connsiteX14" fmla="*/ 8937 w 10000"/>
              <a:gd name="connsiteY14" fmla="*/ 8608 h 10000"/>
              <a:gd name="connsiteX15" fmla="*/ 9741 w 10000"/>
              <a:gd name="connsiteY15" fmla="*/ 8858 h 10000"/>
              <a:gd name="connsiteX16" fmla="*/ 10000 w 10000"/>
              <a:gd name="connsiteY16" fmla="*/ 9571 h 10000"/>
              <a:gd name="connsiteX17" fmla="*/ 9627 w 10000"/>
              <a:gd name="connsiteY17" fmla="*/ 9786 h 10000"/>
              <a:gd name="connsiteX18" fmla="*/ 9109 w 10000"/>
              <a:gd name="connsiteY18" fmla="*/ 9322 h 10000"/>
              <a:gd name="connsiteX19" fmla="*/ 8190 w 10000"/>
              <a:gd name="connsiteY19" fmla="*/ 9000 h 10000"/>
              <a:gd name="connsiteX20" fmla="*/ 8391 w 10000"/>
              <a:gd name="connsiteY20" fmla="*/ 9857 h 10000"/>
              <a:gd name="connsiteX21" fmla="*/ 7903 w 10000"/>
              <a:gd name="connsiteY21" fmla="*/ 10000 h 10000"/>
              <a:gd name="connsiteX22" fmla="*/ 7501 w 10000"/>
              <a:gd name="connsiteY22" fmla="*/ 9179 h 10000"/>
              <a:gd name="connsiteX23" fmla="*/ 7270 w 10000"/>
              <a:gd name="connsiteY23" fmla="*/ 9679 h 10000"/>
              <a:gd name="connsiteX24" fmla="*/ 5805 w 10000"/>
              <a:gd name="connsiteY24" fmla="*/ 9679 h 10000"/>
              <a:gd name="connsiteX25" fmla="*/ 5805 w 10000"/>
              <a:gd name="connsiteY25" fmla="*/ 9179 h 10000"/>
              <a:gd name="connsiteX26" fmla="*/ 5259 w 10000"/>
              <a:gd name="connsiteY26" fmla="*/ 8608 h 10000"/>
              <a:gd name="connsiteX27" fmla="*/ 4138 w 10000"/>
              <a:gd name="connsiteY27" fmla="*/ 8536 h 10000"/>
              <a:gd name="connsiteX28" fmla="*/ 5058 w 10000"/>
              <a:gd name="connsiteY28" fmla="*/ 9179 h 10000"/>
              <a:gd name="connsiteX29" fmla="*/ 3765 w 10000"/>
              <a:gd name="connsiteY29" fmla="*/ 9536 h 10000"/>
              <a:gd name="connsiteX30" fmla="*/ 1753 w 10000"/>
              <a:gd name="connsiteY30" fmla="*/ 9072 h 10000"/>
              <a:gd name="connsiteX31" fmla="*/ 927 w 10000"/>
              <a:gd name="connsiteY31" fmla="*/ 9117 h 10000"/>
              <a:gd name="connsiteX32" fmla="*/ 1215 w 10000"/>
              <a:gd name="connsiteY32" fmla="*/ 5822 h 10000"/>
              <a:gd name="connsiteX33" fmla="*/ 29 w 10000"/>
              <a:gd name="connsiteY33" fmla="*/ 3215 h 10000"/>
              <a:gd name="connsiteX34" fmla="*/ 0 w 10000"/>
              <a:gd name="connsiteY34" fmla="*/ 250 h 10000"/>
              <a:gd name="connsiteX0" fmla="*/ 0 w 10000"/>
              <a:gd name="connsiteY0" fmla="*/ 250 h 10000"/>
              <a:gd name="connsiteX1" fmla="*/ 5129 w 10000"/>
              <a:gd name="connsiteY1" fmla="*/ 0 h 10000"/>
              <a:gd name="connsiteX2" fmla="*/ 5920 w 10000"/>
              <a:gd name="connsiteY2" fmla="*/ 2071 h 10000"/>
              <a:gd name="connsiteX3" fmla="*/ 5144 w 10000"/>
              <a:gd name="connsiteY3" fmla="*/ 4464 h 10000"/>
              <a:gd name="connsiteX4" fmla="*/ 4914 w 10000"/>
              <a:gd name="connsiteY4" fmla="*/ 5572 h 10000"/>
              <a:gd name="connsiteX5" fmla="*/ 8276 w 10000"/>
              <a:gd name="connsiteY5" fmla="*/ 5107 h 10000"/>
              <a:gd name="connsiteX6" fmla="*/ 8506 w 10000"/>
              <a:gd name="connsiteY6" fmla="*/ 6714 h 10000"/>
              <a:gd name="connsiteX7" fmla="*/ 7472 w 10000"/>
              <a:gd name="connsiteY7" fmla="*/ 6572 h 10000"/>
              <a:gd name="connsiteX8" fmla="*/ 7011 w 10000"/>
              <a:gd name="connsiteY8" fmla="*/ 7250 h 10000"/>
              <a:gd name="connsiteX9" fmla="*/ 7558 w 10000"/>
              <a:gd name="connsiteY9" fmla="*/ 7715 h 10000"/>
              <a:gd name="connsiteX10" fmla="*/ 8478 w 10000"/>
              <a:gd name="connsiteY10" fmla="*/ 7179 h 10000"/>
              <a:gd name="connsiteX11" fmla="*/ 8506 w 10000"/>
              <a:gd name="connsiteY11" fmla="*/ 7929 h 10000"/>
              <a:gd name="connsiteX12" fmla="*/ 8994 w 10000"/>
              <a:gd name="connsiteY12" fmla="*/ 7286 h 10000"/>
              <a:gd name="connsiteX13" fmla="*/ 9339 w 10000"/>
              <a:gd name="connsiteY13" fmla="*/ 7286 h 10000"/>
              <a:gd name="connsiteX14" fmla="*/ 8937 w 10000"/>
              <a:gd name="connsiteY14" fmla="*/ 8608 h 10000"/>
              <a:gd name="connsiteX15" fmla="*/ 9741 w 10000"/>
              <a:gd name="connsiteY15" fmla="*/ 8858 h 10000"/>
              <a:gd name="connsiteX16" fmla="*/ 10000 w 10000"/>
              <a:gd name="connsiteY16" fmla="*/ 9571 h 10000"/>
              <a:gd name="connsiteX17" fmla="*/ 9627 w 10000"/>
              <a:gd name="connsiteY17" fmla="*/ 9786 h 10000"/>
              <a:gd name="connsiteX18" fmla="*/ 9109 w 10000"/>
              <a:gd name="connsiteY18" fmla="*/ 9322 h 10000"/>
              <a:gd name="connsiteX19" fmla="*/ 8190 w 10000"/>
              <a:gd name="connsiteY19" fmla="*/ 9000 h 10000"/>
              <a:gd name="connsiteX20" fmla="*/ 8391 w 10000"/>
              <a:gd name="connsiteY20" fmla="*/ 9857 h 10000"/>
              <a:gd name="connsiteX21" fmla="*/ 7903 w 10000"/>
              <a:gd name="connsiteY21" fmla="*/ 10000 h 10000"/>
              <a:gd name="connsiteX22" fmla="*/ 7501 w 10000"/>
              <a:gd name="connsiteY22" fmla="*/ 9179 h 10000"/>
              <a:gd name="connsiteX23" fmla="*/ 7270 w 10000"/>
              <a:gd name="connsiteY23" fmla="*/ 9679 h 10000"/>
              <a:gd name="connsiteX24" fmla="*/ 5805 w 10000"/>
              <a:gd name="connsiteY24" fmla="*/ 9679 h 10000"/>
              <a:gd name="connsiteX25" fmla="*/ 5805 w 10000"/>
              <a:gd name="connsiteY25" fmla="*/ 9179 h 10000"/>
              <a:gd name="connsiteX26" fmla="*/ 5259 w 10000"/>
              <a:gd name="connsiteY26" fmla="*/ 8608 h 10000"/>
              <a:gd name="connsiteX27" fmla="*/ 4138 w 10000"/>
              <a:gd name="connsiteY27" fmla="*/ 8536 h 10000"/>
              <a:gd name="connsiteX28" fmla="*/ 5058 w 10000"/>
              <a:gd name="connsiteY28" fmla="*/ 9179 h 10000"/>
              <a:gd name="connsiteX29" fmla="*/ 3765 w 10000"/>
              <a:gd name="connsiteY29" fmla="*/ 9536 h 10000"/>
              <a:gd name="connsiteX30" fmla="*/ 1753 w 10000"/>
              <a:gd name="connsiteY30" fmla="*/ 9072 h 10000"/>
              <a:gd name="connsiteX31" fmla="*/ 927 w 10000"/>
              <a:gd name="connsiteY31" fmla="*/ 9117 h 10000"/>
              <a:gd name="connsiteX32" fmla="*/ 1215 w 10000"/>
              <a:gd name="connsiteY32" fmla="*/ 5822 h 10000"/>
              <a:gd name="connsiteX33" fmla="*/ 29 w 10000"/>
              <a:gd name="connsiteY33" fmla="*/ 3215 h 10000"/>
              <a:gd name="connsiteX34" fmla="*/ 0 w 10000"/>
              <a:gd name="connsiteY34" fmla="*/ 250 h 10000"/>
              <a:gd name="connsiteX0" fmla="*/ 0 w 10000"/>
              <a:gd name="connsiteY0" fmla="*/ 250 h 10000"/>
              <a:gd name="connsiteX1" fmla="*/ 5129 w 10000"/>
              <a:gd name="connsiteY1" fmla="*/ 0 h 10000"/>
              <a:gd name="connsiteX2" fmla="*/ 6045 w 10000"/>
              <a:gd name="connsiteY2" fmla="*/ 2133 h 10000"/>
              <a:gd name="connsiteX3" fmla="*/ 5144 w 10000"/>
              <a:gd name="connsiteY3" fmla="*/ 4464 h 10000"/>
              <a:gd name="connsiteX4" fmla="*/ 4914 w 10000"/>
              <a:gd name="connsiteY4" fmla="*/ 5572 h 10000"/>
              <a:gd name="connsiteX5" fmla="*/ 8276 w 10000"/>
              <a:gd name="connsiteY5" fmla="*/ 5107 h 10000"/>
              <a:gd name="connsiteX6" fmla="*/ 8506 w 10000"/>
              <a:gd name="connsiteY6" fmla="*/ 6714 h 10000"/>
              <a:gd name="connsiteX7" fmla="*/ 7472 w 10000"/>
              <a:gd name="connsiteY7" fmla="*/ 6572 h 10000"/>
              <a:gd name="connsiteX8" fmla="*/ 7011 w 10000"/>
              <a:gd name="connsiteY8" fmla="*/ 7250 h 10000"/>
              <a:gd name="connsiteX9" fmla="*/ 7558 w 10000"/>
              <a:gd name="connsiteY9" fmla="*/ 7715 h 10000"/>
              <a:gd name="connsiteX10" fmla="*/ 8478 w 10000"/>
              <a:gd name="connsiteY10" fmla="*/ 7179 h 10000"/>
              <a:gd name="connsiteX11" fmla="*/ 8506 w 10000"/>
              <a:gd name="connsiteY11" fmla="*/ 7929 h 10000"/>
              <a:gd name="connsiteX12" fmla="*/ 8994 w 10000"/>
              <a:gd name="connsiteY12" fmla="*/ 7286 h 10000"/>
              <a:gd name="connsiteX13" fmla="*/ 9339 w 10000"/>
              <a:gd name="connsiteY13" fmla="*/ 7286 h 10000"/>
              <a:gd name="connsiteX14" fmla="*/ 8937 w 10000"/>
              <a:gd name="connsiteY14" fmla="*/ 8608 h 10000"/>
              <a:gd name="connsiteX15" fmla="*/ 9741 w 10000"/>
              <a:gd name="connsiteY15" fmla="*/ 8858 h 10000"/>
              <a:gd name="connsiteX16" fmla="*/ 10000 w 10000"/>
              <a:gd name="connsiteY16" fmla="*/ 9571 h 10000"/>
              <a:gd name="connsiteX17" fmla="*/ 9627 w 10000"/>
              <a:gd name="connsiteY17" fmla="*/ 9786 h 10000"/>
              <a:gd name="connsiteX18" fmla="*/ 9109 w 10000"/>
              <a:gd name="connsiteY18" fmla="*/ 9322 h 10000"/>
              <a:gd name="connsiteX19" fmla="*/ 8190 w 10000"/>
              <a:gd name="connsiteY19" fmla="*/ 9000 h 10000"/>
              <a:gd name="connsiteX20" fmla="*/ 8391 w 10000"/>
              <a:gd name="connsiteY20" fmla="*/ 9857 h 10000"/>
              <a:gd name="connsiteX21" fmla="*/ 7903 w 10000"/>
              <a:gd name="connsiteY21" fmla="*/ 10000 h 10000"/>
              <a:gd name="connsiteX22" fmla="*/ 7501 w 10000"/>
              <a:gd name="connsiteY22" fmla="*/ 9179 h 10000"/>
              <a:gd name="connsiteX23" fmla="*/ 7270 w 10000"/>
              <a:gd name="connsiteY23" fmla="*/ 9679 h 10000"/>
              <a:gd name="connsiteX24" fmla="*/ 5805 w 10000"/>
              <a:gd name="connsiteY24" fmla="*/ 9679 h 10000"/>
              <a:gd name="connsiteX25" fmla="*/ 5805 w 10000"/>
              <a:gd name="connsiteY25" fmla="*/ 9179 h 10000"/>
              <a:gd name="connsiteX26" fmla="*/ 5259 w 10000"/>
              <a:gd name="connsiteY26" fmla="*/ 8608 h 10000"/>
              <a:gd name="connsiteX27" fmla="*/ 4138 w 10000"/>
              <a:gd name="connsiteY27" fmla="*/ 8536 h 10000"/>
              <a:gd name="connsiteX28" fmla="*/ 5058 w 10000"/>
              <a:gd name="connsiteY28" fmla="*/ 9179 h 10000"/>
              <a:gd name="connsiteX29" fmla="*/ 3765 w 10000"/>
              <a:gd name="connsiteY29" fmla="*/ 9536 h 10000"/>
              <a:gd name="connsiteX30" fmla="*/ 1753 w 10000"/>
              <a:gd name="connsiteY30" fmla="*/ 9072 h 10000"/>
              <a:gd name="connsiteX31" fmla="*/ 927 w 10000"/>
              <a:gd name="connsiteY31" fmla="*/ 9117 h 10000"/>
              <a:gd name="connsiteX32" fmla="*/ 1215 w 10000"/>
              <a:gd name="connsiteY32" fmla="*/ 5822 h 10000"/>
              <a:gd name="connsiteX33" fmla="*/ 29 w 10000"/>
              <a:gd name="connsiteY33" fmla="*/ 3215 h 10000"/>
              <a:gd name="connsiteX34" fmla="*/ 0 w 10000"/>
              <a:gd name="connsiteY34" fmla="*/ 250 h 10000"/>
              <a:gd name="connsiteX0" fmla="*/ 0 w 10000"/>
              <a:gd name="connsiteY0" fmla="*/ 250 h 10000"/>
              <a:gd name="connsiteX1" fmla="*/ 5129 w 10000"/>
              <a:gd name="connsiteY1" fmla="*/ 0 h 10000"/>
              <a:gd name="connsiteX2" fmla="*/ 6045 w 10000"/>
              <a:gd name="connsiteY2" fmla="*/ 2133 h 10000"/>
              <a:gd name="connsiteX3" fmla="*/ 5219 w 10000"/>
              <a:gd name="connsiteY3" fmla="*/ 4526 h 10000"/>
              <a:gd name="connsiteX4" fmla="*/ 4914 w 10000"/>
              <a:gd name="connsiteY4" fmla="*/ 5572 h 10000"/>
              <a:gd name="connsiteX5" fmla="*/ 8276 w 10000"/>
              <a:gd name="connsiteY5" fmla="*/ 5107 h 10000"/>
              <a:gd name="connsiteX6" fmla="*/ 8506 w 10000"/>
              <a:gd name="connsiteY6" fmla="*/ 6714 h 10000"/>
              <a:gd name="connsiteX7" fmla="*/ 7472 w 10000"/>
              <a:gd name="connsiteY7" fmla="*/ 6572 h 10000"/>
              <a:gd name="connsiteX8" fmla="*/ 7011 w 10000"/>
              <a:gd name="connsiteY8" fmla="*/ 7250 h 10000"/>
              <a:gd name="connsiteX9" fmla="*/ 7558 w 10000"/>
              <a:gd name="connsiteY9" fmla="*/ 7715 h 10000"/>
              <a:gd name="connsiteX10" fmla="*/ 8478 w 10000"/>
              <a:gd name="connsiteY10" fmla="*/ 7179 h 10000"/>
              <a:gd name="connsiteX11" fmla="*/ 8506 w 10000"/>
              <a:gd name="connsiteY11" fmla="*/ 7929 h 10000"/>
              <a:gd name="connsiteX12" fmla="*/ 8994 w 10000"/>
              <a:gd name="connsiteY12" fmla="*/ 7286 h 10000"/>
              <a:gd name="connsiteX13" fmla="*/ 9339 w 10000"/>
              <a:gd name="connsiteY13" fmla="*/ 7286 h 10000"/>
              <a:gd name="connsiteX14" fmla="*/ 8937 w 10000"/>
              <a:gd name="connsiteY14" fmla="*/ 8608 h 10000"/>
              <a:gd name="connsiteX15" fmla="*/ 9741 w 10000"/>
              <a:gd name="connsiteY15" fmla="*/ 8858 h 10000"/>
              <a:gd name="connsiteX16" fmla="*/ 10000 w 10000"/>
              <a:gd name="connsiteY16" fmla="*/ 9571 h 10000"/>
              <a:gd name="connsiteX17" fmla="*/ 9627 w 10000"/>
              <a:gd name="connsiteY17" fmla="*/ 9786 h 10000"/>
              <a:gd name="connsiteX18" fmla="*/ 9109 w 10000"/>
              <a:gd name="connsiteY18" fmla="*/ 9322 h 10000"/>
              <a:gd name="connsiteX19" fmla="*/ 8190 w 10000"/>
              <a:gd name="connsiteY19" fmla="*/ 9000 h 10000"/>
              <a:gd name="connsiteX20" fmla="*/ 8391 w 10000"/>
              <a:gd name="connsiteY20" fmla="*/ 9857 h 10000"/>
              <a:gd name="connsiteX21" fmla="*/ 7903 w 10000"/>
              <a:gd name="connsiteY21" fmla="*/ 10000 h 10000"/>
              <a:gd name="connsiteX22" fmla="*/ 7501 w 10000"/>
              <a:gd name="connsiteY22" fmla="*/ 9179 h 10000"/>
              <a:gd name="connsiteX23" fmla="*/ 7270 w 10000"/>
              <a:gd name="connsiteY23" fmla="*/ 9679 h 10000"/>
              <a:gd name="connsiteX24" fmla="*/ 5805 w 10000"/>
              <a:gd name="connsiteY24" fmla="*/ 9679 h 10000"/>
              <a:gd name="connsiteX25" fmla="*/ 5805 w 10000"/>
              <a:gd name="connsiteY25" fmla="*/ 9179 h 10000"/>
              <a:gd name="connsiteX26" fmla="*/ 5259 w 10000"/>
              <a:gd name="connsiteY26" fmla="*/ 8608 h 10000"/>
              <a:gd name="connsiteX27" fmla="*/ 4138 w 10000"/>
              <a:gd name="connsiteY27" fmla="*/ 8536 h 10000"/>
              <a:gd name="connsiteX28" fmla="*/ 5058 w 10000"/>
              <a:gd name="connsiteY28" fmla="*/ 9179 h 10000"/>
              <a:gd name="connsiteX29" fmla="*/ 3765 w 10000"/>
              <a:gd name="connsiteY29" fmla="*/ 9536 h 10000"/>
              <a:gd name="connsiteX30" fmla="*/ 1753 w 10000"/>
              <a:gd name="connsiteY30" fmla="*/ 9072 h 10000"/>
              <a:gd name="connsiteX31" fmla="*/ 927 w 10000"/>
              <a:gd name="connsiteY31" fmla="*/ 9117 h 10000"/>
              <a:gd name="connsiteX32" fmla="*/ 1215 w 10000"/>
              <a:gd name="connsiteY32" fmla="*/ 5822 h 10000"/>
              <a:gd name="connsiteX33" fmla="*/ 29 w 10000"/>
              <a:gd name="connsiteY33" fmla="*/ 3215 h 10000"/>
              <a:gd name="connsiteX34" fmla="*/ 0 w 10000"/>
              <a:gd name="connsiteY34" fmla="*/ 250 h 10000"/>
              <a:gd name="connsiteX0" fmla="*/ 0 w 10000"/>
              <a:gd name="connsiteY0" fmla="*/ 250 h 10000"/>
              <a:gd name="connsiteX1" fmla="*/ 5129 w 10000"/>
              <a:gd name="connsiteY1" fmla="*/ 0 h 10000"/>
              <a:gd name="connsiteX2" fmla="*/ 6045 w 10000"/>
              <a:gd name="connsiteY2" fmla="*/ 2133 h 10000"/>
              <a:gd name="connsiteX3" fmla="*/ 5219 w 10000"/>
              <a:gd name="connsiteY3" fmla="*/ 4526 h 10000"/>
              <a:gd name="connsiteX4" fmla="*/ 4964 w 10000"/>
              <a:gd name="connsiteY4" fmla="*/ 5572 h 10000"/>
              <a:gd name="connsiteX5" fmla="*/ 8276 w 10000"/>
              <a:gd name="connsiteY5" fmla="*/ 5107 h 10000"/>
              <a:gd name="connsiteX6" fmla="*/ 8506 w 10000"/>
              <a:gd name="connsiteY6" fmla="*/ 6714 h 10000"/>
              <a:gd name="connsiteX7" fmla="*/ 7472 w 10000"/>
              <a:gd name="connsiteY7" fmla="*/ 6572 h 10000"/>
              <a:gd name="connsiteX8" fmla="*/ 7011 w 10000"/>
              <a:gd name="connsiteY8" fmla="*/ 7250 h 10000"/>
              <a:gd name="connsiteX9" fmla="*/ 7558 w 10000"/>
              <a:gd name="connsiteY9" fmla="*/ 7715 h 10000"/>
              <a:gd name="connsiteX10" fmla="*/ 8478 w 10000"/>
              <a:gd name="connsiteY10" fmla="*/ 7179 h 10000"/>
              <a:gd name="connsiteX11" fmla="*/ 8506 w 10000"/>
              <a:gd name="connsiteY11" fmla="*/ 7929 h 10000"/>
              <a:gd name="connsiteX12" fmla="*/ 8994 w 10000"/>
              <a:gd name="connsiteY12" fmla="*/ 7286 h 10000"/>
              <a:gd name="connsiteX13" fmla="*/ 9339 w 10000"/>
              <a:gd name="connsiteY13" fmla="*/ 7286 h 10000"/>
              <a:gd name="connsiteX14" fmla="*/ 8937 w 10000"/>
              <a:gd name="connsiteY14" fmla="*/ 8608 h 10000"/>
              <a:gd name="connsiteX15" fmla="*/ 9741 w 10000"/>
              <a:gd name="connsiteY15" fmla="*/ 8858 h 10000"/>
              <a:gd name="connsiteX16" fmla="*/ 10000 w 10000"/>
              <a:gd name="connsiteY16" fmla="*/ 9571 h 10000"/>
              <a:gd name="connsiteX17" fmla="*/ 9627 w 10000"/>
              <a:gd name="connsiteY17" fmla="*/ 9786 h 10000"/>
              <a:gd name="connsiteX18" fmla="*/ 9109 w 10000"/>
              <a:gd name="connsiteY18" fmla="*/ 9322 h 10000"/>
              <a:gd name="connsiteX19" fmla="*/ 8190 w 10000"/>
              <a:gd name="connsiteY19" fmla="*/ 9000 h 10000"/>
              <a:gd name="connsiteX20" fmla="*/ 8391 w 10000"/>
              <a:gd name="connsiteY20" fmla="*/ 9857 h 10000"/>
              <a:gd name="connsiteX21" fmla="*/ 7903 w 10000"/>
              <a:gd name="connsiteY21" fmla="*/ 10000 h 10000"/>
              <a:gd name="connsiteX22" fmla="*/ 7501 w 10000"/>
              <a:gd name="connsiteY22" fmla="*/ 9179 h 10000"/>
              <a:gd name="connsiteX23" fmla="*/ 7270 w 10000"/>
              <a:gd name="connsiteY23" fmla="*/ 9679 h 10000"/>
              <a:gd name="connsiteX24" fmla="*/ 5805 w 10000"/>
              <a:gd name="connsiteY24" fmla="*/ 9679 h 10000"/>
              <a:gd name="connsiteX25" fmla="*/ 5805 w 10000"/>
              <a:gd name="connsiteY25" fmla="*/ 9179 h 10000"/>
              <a:gd name="connsiteX26" fmla="*/ 5259 w 10000"/>
              <a:gd name="connsiteY26" fmla="*/ 8608 h 10000"/>
              <a:gd name="connsiteX27" fmla="*/ 4138 w 10000"/>
              <a:gd name="connsiteY27" fmla="*/ 8536 h 10000"/>
              <a:gd name="connsiteX28" fmla="*/ 5058 w 10000"/>
              <a:gd name="connsiteY28" fmla="*/ 9179 h 10000"/>
              <a:gd name="connsiteX29" fmla="*/ 3765 w 10000"/>
              <a:gd name="connsiteY29" fmla="*/ 9536 h 10000"/>
              <a:gd name="connsiteX30" fmla="*/ 1753 w 10000"/>
              <a:gd name="connsiteY30" fmla="*/ 9072 h 10000"/>
              <a:gd name="connsiteX31" fmla="*/ 927 w 10000"/>
              <a:gd name="connsiteY31" fmla="*/ 9117 h 10000"/>
              <a:gd name="connsiteX32" fmla="*/ 1215 w 10000"/>
              <a:gd name="connsiteY32" fmla="*/ 5822 h 10000"/>
              <a:gd name="connsiteX33" fmla="*/ 29 w 10000"/>
              <a:gd name="connsiteY33" fmla="*/ 3215 h 10000"/>
              <a:gd name="connsiteX34" fmla="*/ 0 w 10000"/>
              <a:gd name="connsiteY34" fmla="*/ 250 h 10000"/>
              <a:gd name="connsiteX0" fmla="*/ 0 w 10000"/>
              <a:gd name="connsiteY0" fmla="*/ 250 h 10000"/>
              <a:gd name="connsiteX1" fmla="*/ 5129 w 10000"/>
              <a:gd name="connsiteY1" fmla="*/ 0 h 10000"/>
              <a:gd name="connsiteX2" fmla="*/ 6045 w 10000"/>
              <a:gd name="connsiteY2" fmla="*/ 2133 h 10000"/>
              <a:gd name="connsiteX3" fmla="*/ 4964 w 10000"/>
              <a:gd name="connsiteY3" fmla="*/ 5572 h 10000"/>
              <a:gd name="connsiteX4" fmla="*/ 8276 w 10000"/>
              <a:gd name="connsiteY4" fmla="*/ 5107 h 10000"/>
              <a:gd name="connsiteX5" fmla="*/ 8506 w 10000"/>
              <a:gd name="connsiteY5" fmla="*/ 6714 h 10000"/>
              <a:gd name="connsiteX6" fmla="*/ 7472 w 10000"/>
              <a:gd name="connsiteY6" fmla="*/ 6572 h 10000"/>
              <a:gd name="connsiteX7" fmla="*/ 7011 w 10000"/>
              <a:gd name="connsiteY7" fmla="*/ 7250 h 10000"/>
              <a:gd name="connsiteX8" fmla="*/ 7558 w 10000"/>
              <a:gd name="connsiteY8" fmla="*/ 7715 h 10000"/>
              <a:gd name="connsiteX9" fmla="*/ 8478 w 10000"/>
              <a:gd name="connsiteY9" fmla="*/ 7179 h 10000"/>
              <a:gd name="connsiteX10" fmla="*/ 8506 w 10000"/>
              <a:gd name="connsiteY10" fmla="*/ 7929 h 10000"/>
              <a:gd name="connsiteX11" fmla="*/ 8994 w 10000"/>
              <a:gd name="connsiteY11" fmla="*/ 7286 h 10000"/>
              <a:gd name="connsiteX12" fmla="*/ 9339 w 10000"/>
              <a:gd name="connsiteY12" fmla="*/ 7286 h 10000"/>
              <a:gd name="connsiteX13" fmla="*/ 8937 w 10000"/>
              <a:gd name="connsiteY13" fmla="*/ 8608 h 10000"/>
              <a:gd name="connsiteX14" fmla="*/ 9741 w 10000"/>
              <a:gd name="connsiteY14" fmla="*/ 8858 h 10000"/>
              <a:gd name="connsiteX15" fmla="*/ 10000 w 10000"/>
              <a:gd name="connsiteY15" fmla="*/ 9571 h 10000"/>
              <a:gd name="connsiteX16" fmla="*/ 9627 w 10000"/>
              <a:gd name="connsiteY16" fmla="*/ 9786 h 10000"/>
              <a:gd name="connsiteX17" fmla="*/ 9109 w 10000"/>
              <a:gd name="connsiteY17" fmla="*/ 9322 h 10000"/>
              <a:gd name="connsiteX18" fmla="*/ 8190 w 10000"/>
              <a:gd name="connsiteY18" fmla="*/ 9000 h 10000"/>
              <a:gd name="connsiteX19" fmla="*/ 8391 w 10000"/>
              <a:gd name="connsiteY19" fmla="*/ 9857 h 10000"/>
              <a:gd name="connsiteX20" fmla="*/ 7903 w 10000"/>
              <a:gd name="connsiteY20" fmla="*/ 10000 h 10000"/>
              <a:gd name="connsiteX21" fmla="*/ 7501 w 10000"/>
              <a:gd name="connsiteY21" fmla="*/ 9179 h 10000"/>
              <a:gd name="connsiteX22" fmla="*/ 7270 w 10000"/>
              <a:gd name="connsiteY22" fmla="*/ 9679 h 10000"/>
              <a:gd name="connsiteX23" fmla="*/ 5805 w 10000"/>
              <a:gd name="connsiteY23" fmla="*/ 9679 h 10000"/>
              <a:gd name="connsiteX24" fmla="*/ 5805 w 10000"/>
              <a:gd name="connsiteY24" fmla="*/ 9179 h 10000"/>
              <a:gd name="connsiteX25" fmla="*/ 5259 w 10000"/>
              <a:gd name="connsiteY25" fmla="*/ 8608 h 10000"/>
              <a:gd name="connsiteX26" fmla="*/ 4138 w 10000"/>
              <a:gd name="connsiteY26" fmla="*/ 8536 h 10000"/>
              <a:gd name="connsiteX27" fmla="*/ 5058 w 10000"/>
              <a:gd name="connsiteY27" fmla="*/ 9179 h 10000"/>
              <a:gd name="connsiteX28" fmla="*/ 3765 w 10000"/>
              <a:gd name="connsiteY28" fmla="*/ 9536 h 10000"/>
              <a:gd name="connsiteX29" fmla="*/ 1753 w 10000"/>
              <a:gd name="connsiteY29" fmla="*/ 9072 h 10000"/>
              <a:gd name="connsiteX30" fmla="*/ 927 w 10000"/>
              <a:gd name="connsiteY30" fmla="*/ 9117 h 10000"/>
              <a:gd name="connsiteX31" fmla="*/ 1215 w 10000"/>
              <a:gd name="connsiteY31" fmla="*/ 5822 h 10000"/>
              <a:gd name="connsiteX32" fmla="*/ 29 w 10000"/>
              <a:gd name="connsiteY32" fmla="*/ 3215 h 10000"/>
              <a:gd name="connsiteX33" fmla="*/ 0 w 10000"/>
              <a:gd name="connsiteY33" fmla="*/ 250 h 10000"/>
              <a:gd name="connsiteX0" fmla="*/ 0 w 10000"/>
              <a:gd name="connsiteY0" fmla="*/ 250 h 10000"/>
              <a:gd name="connsiteX1" fmla="*/ 5129 w 10000"/>
              <a:gd name="connsiteY1" fmla="*/ 0 h 10000"/>
              <a:gd name="connsiteX2" fmla="*/ 6045 w 10000"/>
              <a:gd name="connsiteY2" fmla="*/ 2133 h 10000"/>
              <a:gd name="connsiteX3" fmla="*/ 4964 w 10000"/>
              <a:gd name="connsiteY3" fmla="*/ 5572 h 10000"/>
              <a:gd name="connsiteX4" fmla="*/ 8451 w 10000"/>
              <a:gd name="connsiteY4" fmla="*/ 5138 h 10000"/>
              <a:gd name="connsiteX5" fmla="*/ 8506 w 10000"/>
              <a:gd name="connsiteY5" fmla="*/ 6714 h 10000"/>
              <a:gd name="connsiteX6" fmla="*/ 7472 w 10000"/>
              <a:gd name="connsiteY6" fmla="*/ 6572 h 10000"/>
              <a:gd name="connsiteX7" fmla="*/ 7011 w 10000"/>
              <a:gd name="connsiteY7" fmla="*/ 7250 h 10000"/>
              <a:gd name="connsiteX8" fmla="*/ 7558 w 10000"/>
              <a:gd name="connsiteY8" fmla="*/ 7715 h 10000"/>
              <a:gd name="connsiteX9" fmla="*/ 8478 w 10000"/>
              <a:gd name="connsiteY9" fmla="*/ 7179 h 10000"/>
              <a:gd name="connsiteX10" fmla="*/ 8506 w 10000"/>
              <a:gd name="connsiteY10" fmla="*/ 7929 h 10000"/>
              <a:gd name="connsiteX11" fmla="*/ 8994 w 10000"/>
              <a:gd name="connsiteY11" fmla="*/ 7286 h 10000"/>
              <a:gd name="connsiteX12" fmla="*/ 9339 w 10000"/>
              <a:gd name="connsiteY12" fmla="*/ 7286 h 10000"/>
              <a:gd name="connsiteX13" fmla="*/ 8937 w 10000"/>
              <a:gd name="connsiteY13" fmla="*/ 8608 h 10000"/>
              <a:gd name="connsiteX14" fmla="*/ 9741 w 10000"/>
              <a:gd name="connsiteY14" fmla="*/ 8858 h 10000"/>
              <a:gd name="connsiteX15" fmla="*/ 10000 w 10000"/>
              <a:gd name="connsiteY15" fmla="*/ 9571 h 10000"/>
              <a:gd name="connsiteX16" fmla="*/ 9627 w 10000"/>
              <a:gd name="connsiteY16" fmla="*/ 9786 h 10000"/>
              <a:gd name="connsiteX17" fmla="*/ 9109 w 10000"/>
              <a:gd name="connsiteY17" fmla="*/ 9322 h 10000"/>
              <a:gd name="connsiteX18" fmla="*/ 8190 w 10000"/>
              <a:gd name="connsiteY18" fmla="*/ 9000 h 10000"/>
              <a:gd name="connsiteX19" fmla="*/ 8391 w 10000"/>
              <a:gd name="connsiteY19" fmla="*/ 9857 h 10000"/>
              <a:gd name="connsiteX20" fmla="*/ 7903 w 10000"/>
              <a:gd name="connsiteY20" fmla="*/ 10000 h 10000"/>
              <a:gd name="connsiteX21" fmla="*/ 7501 w 10000"/>
              <a:gd name="connsiteY21" fmla="*/ 9179 h 10000"/>
              <a:gd name="connsiteX22" fmla="*/ 7270 w 10000"/>
              <a:gd name="connsiteY22" fmla="*/ 9679 h 10000"/>
              <a:gd name="connsiteX23" fmla="*/ 5805 w 10000"/>
              <a:gd name="connsiteY23" fmla="*/ 9679 h 10000"/>
              <a:gd name="connsiteX24" fmla="*/ 5805 w 10000"/>
              <a:gd name="connsiteY24" fmla="*/ 9179 h 10000"/>
              <a:gd name="connsiteX25" fmla="*/ 5259 w 10000"/>
              <a:gd name="connsiteY25" fmla="*/ 8608 h 10000"/>
              <a:gd name="connsiteX26" fmla="*/ 4138 w 10000"/>
              <a:gd name="connsiteY26" fmla="*/ 8536 h 10000"/>
              <a:gd name="connsiteX27" fmla="*/ 5058 w 10000"/>
              <a:gd name="connsiteY27" fmla="*/ 9179 h 10000"/>
              <a:gd name="connsiteX28" fmla="*/ 3765 w 10000"/>
              <a:gd name="connsiteY28" fmla="*/ 9536 h 10000"/>
              <a:gd name="connsiteX29" fmla="*/ 1753 w 10000"/>
              <a:gd name="connsiteY29" fmla="*/ 9072 h 10000"/>
              <a:gd name="connsiteX30" fmla="*/ 927 w 10000"/>
              <a:gd name="connsiteY30" fmla="*/ 9117 h 10000"/>
              <a:gd name="connsiteX31" fmla="*/ 1215 w 10000"/>
              <a:gd name="connsiteY31" fmla="*/ 5822 h 10000"/>
              <a:gd name="connsiteX32" fmla="*/ 29 w 10000"/>
              <a:gd name="connsiteY32" fmla="*/ 3215 h 10000"/>
              <a:gd name="connsiteX33" fmla="*/ 0 w 10000"/>
              <a:gd name="connsiteY33" fmla="*/ 250 h 10000"/>
              <a:gd name="connsiteX0" fmla="*/ 0 w 10000"/>
              <a:gd name="connsiteY0" fmla="*/ 250 h 10000"/>
              <a:gd name="connsiteX1" fmla="*/ 5129 w 10000"/>
              <a:gd name="connsiteY1" fmla="*/ 0 h 10000"/>
              <a:gd name="connsiteX2" fmla="*/ 6045 w 10000"/>
              <a:gd name="connsiteY2" fmla="*/ 2133 h 10000"/>
              <a:gd name="connsiteX3" fmla="*/ 4964 w 10000"/>
              <a:gd name="connsiteY3" fmla="*/ 5572 h 10000"/>
              <a:gd name="connsiteX4" fmla="*/ 8451 w 10000"/>
              <a:gd name="connsiteY4" fmla="*/ 5138 h 10000"/>
              <a:gd name="connsiteX5" fmla="*/ 8581 w 10000"/>
              <a:gd name="connsiteY5" fmla="*/ 6714 h 10000"/>
              <a:gd name="connsiteX6" fmla="*/ 7472 w 10000"/>
              <a:gd name="connsiteY6" fmla="*/ 6572 h 10000"/>
              <a:gd name="connsiteX7" fmla="*/ 7011 w 10000"/>
              <a:gd name="connsiteY7" fmla="*/ 7250 h 10000"/>
              <a:gd name="connsiteX8" fmla="*/ 7558 w 10000"/>
              <a:gd name="connsiteY8" fmla="*/ 7715 h 10000"/>
              <a:gd name="connsiteX9" fmla="*/ 8478 w 10000"/>
              <a:gd name="connsiteY9" fmla="*/ 7179 h 10000"/>
              <a:gd name="connsiteX10" fmla="*/ 8506 w 10000"/>
              <a:gd name="connsiteY10" fmla="*/ 7929 h 10000"/>
              <a:gd name="connsiteX11" fmla="*/ 8994 w 10000"/>
              <a:gd name="connsiteY11" fmla="*/ 7286 h 10000"/>
              <a:gd name="connsiteX12" fmla="*/ 9339 w 10000"/>
              <a:gd name="connsiteY12" fmla="*/ 7286 h 10000"/>
              <a:gd name="connsiteX13" fmla="*/ 8937 w 10000"/>
              <a:gd name="connsiteY13" fmla="*/ 8608 h 10000"/>
              <a:gd name="connsiteX14" fmla="*/ 9741 w 10000"/>
              <a:gd name="connsiteY14" fmla="*/ 8858 h 10000"/>
              <a:gd name="connsiteX15" fmla="*/ 10000 w 10000"/>
              <a:gd name="connsiteY15" fmla="*/ 9571 h 10000"/>
              <a:gd name="connsiteX16" fmla="*/ 9627 w 10000"/>
              <a:gd name="connsiteY16" fmla="*/ 9786 h 10000"/>
              <a:gd name="connsiteX17" fmla="*/ 9109 w 10000"/>
              <a:gd name="connsiteY17" fmla="*/ 9322 h 10000"/>
              <a:gd name="connsiteX18" fmla="*/ 8190 w 10000"/>
              <a:gd name="connsiteY18" fmla="*/ 9000 h 10000"/>
              <a:gd name="connsiteX19" fmla="*/ 8391 w 10000"/>
              <a:gd name="connsiteY19" fmla="*/ 9857 h 10000"/>
              <a:gd name="connsiteX20" fmla="*/ 7903 w 10000"/>
              <a:gd name="connsiteY20" fmla="*/ 10000 h 10000"/>
              <a:gd name="connsiteX21" fmla="*/ 7501 w 10000"/>
              <a:gd name="connsiteY21" fmla="*/ 9179 h 10000"/>
              <a:gd name="connsiteX22" fmla="*/ 7270 w 10000"/>
              <a:gd name="connsiteY22" fmla="*/ 9679 h 10000"/>
              <a:gd name="connsiteX23" fmla="*/ 5805 w 10000"/>
              <a:gd name="connsiteY23" fmla="*/ 9679 h 10000"/>
              <a:gd name="connsiteX24" fmla="*/ 5805 w 10000"/>
              <a:gd name="connsiteY24" fmla="*/ 9179 h 10000"/>
              <a:gd name="connsiteX25" fmla="*/ 5259 w 10000"/>
              <a:gd name="connsiteY25" fmla="*/ 8608 h 10000"/>
              <a:gd name="connsiteX26" fmla="*/ 4138 w 10000"/>
              <a:gd name="connsiteY26" fmla="*/ 8536 h 10000"/>
              <a:gd name="connsiteX27" fmla="*/ 5058 w 10000"/>
              <a:gd name="connsiteY27" fmla="*/ 9179 h 10000"/>
              <a:gd name="connsiteX28" fmla="*/ 3765 w 10000"/>
              <a:gd name="connsiteY28" fmla="*/ 9536 h 10000"/>
              <a:gd name="connsiteX29" fmla="*/ 1753 w 10000"/>
              <a:gd name="connsiteY29" fmla="*/ 9072 h 10000"/>
              <a:gd name="connsiteX30" fmla="*/ 927 w 10000"/>
              <a:gd name="connsiteY30" fmla="*/ 9117 h 10000"/>
              <a:gd name="connsiteX31" fmla="*/ 1215 w 10000"/>
              <a:gd name="connsiteY31" fmla="*/ 5822 h 10000"/>
              <a:gd name="connsiteX32" fmla="*/ 29 w 10000"/>
              <a:gd name="connsiteY32" fmla="*/ 3215 h 10000"/>
              <a:gd name="connsiteX33" fmla="*/ 0 w 10000"/>
              <a:gd name="connsiteY33" fmla="*/ 25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000" h="10000">
                <a:moveTo>
                  <a:pt x="0" y="250"/>
                </a:moveTo>
                <a:lnTo>
                  <a:pt x="5129" y="0"/>
                </a:lnTo>
                <a:lnTo>
                  <a:pt x="6045" y="2133"/>
                </a:lnTo>
                <a:lnTo>
                  <a:pt x="4964" y="5572"/>
                </a:lnTo>
                <a:lnTo>
                  <a:pt x="8451" y="5138"/>
                </a:lnTo>
                <a:cubicBezTo>
                  <a:pt x="8527" y="5674"/>
                  <a:pt x="8504" y="6178"/>
                  <a:pt x="8581" y="6714"/>
                </a:cubicBezTo>
                <a:lnTo>
                  <a:pt x="7472" y="6572"/>
                </a:lnTo>
                <a:lnTo>
                  <a:pt x="7011" y="7250"/>
                </a:lnTo>
                <a:lnTo>
                  <a:pt x="7558" y="7715"/>
                </a:lnTo>
                <a:lnTo>
                  <a:pt x="8478" y="7179"/>
                </a:lnTo>
                <a:cubicBezTo>
                  <a:pt x="8487" y="7429"/>
                  <a:pt x="8497" y="7679"/>
                  <a:pt x="8506" y="7929"/>
                </a:cubicBezTo>
                <a:lnTo>
                  <a:pt x="8994" y="7286"/>
                </a:lnTo>
                <a:lnTo>
                  <a:pt x="9339" y="7286"/>
                </a:lnTo>
                <a:lnTo>
                  <a:pt x="8937" y="8608"/>
                </a:lnTo>
                <a:lnTo>
                  <a:pt x="9741" y="8858"/>
                </a:lnTo>
                <a:cubicBezTo>
                  <a:pt x="9827" y="9096"/>
                  <a:pt x="9914" y="9333"/>
                  <a:pt x="10000" y="9571"/>
                </a:cubicBezTo>
                <a:lnTo>
                  <a:pt x="9627" y="9786"/>
                </a:lnTo>
                <a:lnTo>
                  <a:pt x="9109" y="9322"/>
                </a:lnTo>
                <a:lnTo>
                  <a:pt x="8190" y="9000"/>
                </a:lnTo>
                <a:lnTo>
                  <a:pt x="8391" y="9857"/>
                </a:lnTo>
                <a:lnTo>
                  <a:pt x="7903" y="10000"/>
                </a:lnTo>
                <a:lnTo>
                  <a:pt x="7501" y="9179"/>
                </a:lnTo>
                <a:lnTo>
                  <a:pt x="7270" y="9679"/>
                </a:lnTo>
                <a:lnTo>
                  <a:pt x="5805" y="9679"/>
                </a:lnTo>
                <a:lnTo>
                  <a:pt x="5805" y="9179"/>
                </a:lnTo>
                <a:lnTo>
                  <a:pt x="5259" y="8608"/>
                </a:lnTo>
                <a:lnTo>
                  <a:pt x="4138" y="8536"/>
                </a:lnTo>
                <a:lnTo>
                  <a:pt x="5058" y="9179"/>
                </a:lnTo>
                <a:lnTo>
                  <a:pt x="3765" y="9536"/>
                </a:lnTo>
                <a:lnTo>
                  <a:pt x="1753" y="9072"/>
                </a:lnTo>
                <a:lnTo>
                  <a:pt x="927" y="9117"/>
                </a:lnTo>
                <a:cubicBezTo>
                  <a:pt x="1015" y="8019"/>
                  <a:pt x="1127" y="6920"/>
                  <a:pt x="1215" y="5822"/>
                </a:cubicBezTo>
                <a:lnTo>
                  <a:pt x="29" y="3215"/>
                </a:lnTo>
                <a:cubicBezTo>
                  <a:pt x="19" y="2226"/>
                  <a:pt x="10" y="1238"/>
                  <a:pt x="0" y="250"/>
                </a:cubicBez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97" name="Freeform 70" descr="Wide downward diagonal"/>
          <p:cNvSpPr>
            <a:spLocks/>
          </p:cNvSpPr>
          <p:nvPr/>
        </p:nvSpPr>
        <p:spPr bwMode="auto">
          <a:xfrm>
            <a:off x="5221288" y="2320760"/>
            <a:ext cx="665162" cy="793750"/>
          </a:xfrm>
          <a:custGeom>
            <a:avLst/>
            <a:gdLst/>
            <a:ahLst/>
            <a:cxnLst>
              <a:cxn ang="0">
                <a:pos x="21" y="23"/>
              </a:cxn>
              <a:cxn ang="0">
                <a:pos x="44" y="20"/>
              </a:cxn>
              <a:cxn ang="0">
                <a:pos x="64" y="20"/>
              </a:cxn>
              <a:cxn ang="0">
                <a:pos x="77" y="0"/>
              </a:cxn>
              <a:cxn ang="0">
                <a:pos x="86" y="25"/>
              </a:cxn>
              <a:cxn ang="0">
                <a:pos x="118" y="25"/>
              </a:cxn>
              <a:cxn ang="0">
                <a:pos x="135" y="49"/>
              </a:cxn>
              <a:cxn ang="0">
                <a:pos x="168" y="43"/>
              </a:cxn>
              <a:cxn ang="0">
                <a:pos x="191" y="57"/>
              </a:cxn>
              <a:cxn ang="0">
                <a:pos x="232" y="68"/>
              </a:cxn>
              <a:cxn ang="0">
                <a:pos x="240" y="86"/>
              </a:cxn>
              <a:cxn ang="0">
                <a:pos x="261" y="87"/>
              </a:cxn>
              <a:cxn ang="0">
                <a:pos x="255" y="105"/>
              </a:cxn>
              <a:cxn ang="0">
                <a:pos x="262" y="126"/>
              </a:cxn>
              <a:cxn ang="0">
                <a:pos x="248" y="151"/>
              </a:cxn>
              <a:cxn ang="0">
                <a:pos x="258" y="157"/>
              </a:cxn>
              <a:cxn ang="0">
                <a:pos x="282" y="129"/>
              </a:cxn>
              <a:cxn ang="0">
                <a:pos x="280" y="119"/>
              </a:cxn>
              <a:cxn ang="0">
                <a:pos x="290" y="115"/>
              </a:cxn>
              <a:cxn ang="0">
                <a:pos x="296" y="129"/>
              </a:cxn>
              <a:cxn ang="0">
                <a:pos x="278" y="148"/>
              </a:cxn>
              <a:cxn ang="0">
                <a:pos x="271" y="192"/>
              </a:cxn>
              <a:cxn ang="0">
                <a:pos x="271" y="265"/>
              </a:cxn>
              <a:cxn ang="0">
                <a:pos x="282" y="278"/>
              </a:cxn>
              <a:cxn ang="0">
                <a:pos x="277" y="323"/>
              </a:cxn>
              <a:cxn ang="0">
                <a:pos x="136" y="344"/>
              </a:cxn>
              <a:cxn ang="0">
                <a:pos x="101" y="323"/>
              </a:cxn>
              <a:cxn ang="0">
                <a:pos x="109" y="297"/>
              </a:cxn>
              <a:cxn ang="0">
                <a:pos x="92" y="268"/>
              </a:cxn>
              <a:cxn ang="0">
                <a:pos x="77" y="230"/>
              </a:cxn>
              <a:cxn ang="0">
                <a:pos x="37" y="193"/>
              </a:cxn>
              <a:cxn ang="0">
                <a:pos x="13" y="193"/>
              </a:cxn>
              <a:cxn ang="0">
                <a:pos x="13" y="142"/>
              </a:cxn>
              <a:cxn ang="0">
                <a:pos x="0" y="123"/>
              </a:cxn>
              <a:cxn ang="0">
                <a:pos x="28" y="93"/>
              </a:cxn>
              <a:cxn ang="0">
                <a:pos x="21" y="23"/>
              </a:cxn>
            </a:cxnLst>
            <a:rect l="0" t="0" r="r" b="b"/>
            <a:pathLst>
              <a:path w="297" h="345">
                <a:moveTo>
                  <a:pt x="21" y="23"/>
                </a:moveTo>
                <a:lnTo>
                  <a:pt x="44" y="20"/>
                </a:lnTo>
                <a:lnTo>
                  <a:pt x="64" y="20"/>
                </a:lnTo>
                <a:lnTo>
                  <a:pt x="77" y="0"/>
                </a:lnTo>
                <a:lnTo>
                  <a:pt x="86" y="25"/>
                </a:lnTo>
                <a:lnTo>
                  <a:pt x="118" y="25"/>
                </a:lnTo>
                <a:lnTo>
                  <a:pt x="135" y="49"/>
                </a:lnTo>
                <a:lnTo>
                  <a:pt x="168" y="43"/>
                </a:lnTo>
                <a:lnTo>
                  <a:pt x="191" y="57"/>
                </a:lnTo>
                <a:lnTo>
                  <a:pt x="232" y="68"/>
                </a:lnTo>
                <a:lnTo>
                  <a:pt x="240" y="86"/>
                </a:lnTo>
                <a:lnTo>
                  <a:pt x="261" y="87"/>
                </a:lnTo>
                <a:lnTo>
                  <a:pt x="255" y="105"/>
                </a:lnTo>
                <a:lnTo>
                  <a:pt x="262" y="126"/>
                </a:lnTo>
                <a:lnTo>
                  <a:pt x="248" y="151"/>
                </a:lnTo>
                <a:lnTo>
                  <a:pt x="258" y="157"/>
                </a:lnTo>
                <a:lnTo>
                  <a:pt x="282" y="129"/>
                </a:lnTo>
                <a:lnTo>
                  <a:pt x="280" y="119"/>
                </a:lnTo>
                <a:lnTo>
                  <a:pt x="290" y="115"/>
                </a:lnTo>
                <a:lnTo>
                  <a:pt x="296" y="129"/>
                </a:lnTo>
                <a:lnTo>
                  <a:pt x="278" y="148"/>
                </a:lnTo>
                <a:lnTo>
                  <a:pt x="271" y="192"/>
                </a:lnTo>
                <a:lnTo>
                  <a:pt x="271" y="265"/>
                </a:lnTo>
                <a:lnTo>
                  <a:pt x="282" y="278"/>
                </a:lnTo>
                <a:lnTo>
                  <a:pt x="277" y="323"/>
                </a:lnTo>
                <a:lnTo>
                  <a:pt x="136" y="344"/>
                </a:lnTo>
                <a:lnTo>
                  <a:pt x="101" y="323"/>
                </a:lnTo>
                <a:lnTo>
                  <a:pt x="109" y="297"/>
                </a:lnTo>
                <a:lnTo>
                  <a:pt x="92" y="268"/>
                </a:lnTo>
                <a:lnTo>
                  <a:pt x="77" y="230"/>
                </a:lnTo>
                <a:lnTo>
                  <a:pt x="37" y="193"/>
                </a:lnTo>
                <a:lnTo>
                  <a:pt x="13" y="193"/>
                </a:lnTo>
                <a:lnTo>
                  <a:pt x="13" y="142"/>
                </a:lnTo>
                <a:lnTo>
                  <a:pt x="0" y="123"/>
                </a:lnTo>
                <a:lnTo>
                  <a:pt x="28" y="93"/>
                </a:lnTo>
                <a:lnTo>
                  <a:pt x="21" y="23"/>
                </a:lnTo>
              </a:path>
            </a:pathLst>
          </a:custGeom>
          <a:solidFill>
            <a:srgbClr val="057CFF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98" name="TextBox 214"/>
          <p:cNvSpPr txBox="1">
            <a:spLocks noChangeArrowheads="1"/>
          </p:cNvSpPr>
          <p:nvPr/>
        </p:nvSpPr>
        <p:spPr bwMode="auto">
          <a:xfrm>
            <a:off x="1835150" y="5465598"/>
            <a:ext cx="312738" cy="139700"/>
          </a:xfrm>
          <a:prstGeom prst="rect">
            <a:avLst/>
          </a:prstGeom>
          <a:noFill/>
          <a:ln w="0">
            <a:solidFill>
              <a:sysClr val="window" lastClr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AK</a:t>
            </a:r>
          </a:p>
        </p:txBody>
      </p:sp>
      <p:sp>
        <p:nvSpPr>
          <p:cNvPr id="199" name="Freeform 47" descr="Wide downward diagonal"/>
          <p:cNvSpPr>
            <a:spLocks/>
          </p:cNvSpPr>
          <p:nvPr/>
        </p:nvSpPr>
        <p:spPr bwMode="auto">
          <a:xfrm>
            <a:off x="6181725" y="4903623"/>
            <a:ext cx="1223963" cy="857250"/>
          </a:xfrm>
          <a:custGeom>
            <a:avLst/>
            <a:gdLst>
              <a:gd name="connsiteX0" fmla="*/ 0 w 9982"/>
              <a:gd name="connsiteY0" fmla="*/ 943 h 9973"/>
              <a:gd name="connsiteX1" fmla="*/ 2737 w 9982"/>
              <a:gd name="connsiteY1" fmla="*/ 539 h 9973"/>
              <a:gd name="connsiteX2" fmla="*/ 3029 w 9982"/>
              <a:gd name="connsiteY2" fmla="*/ 1186 h 9973"/>
              <a:gd name="connsiteX3" fmla="*/ 3086 w 9982"/>
              <a:gd name="connsiteY3" fmla="*/ 1064 h 9973"/>
              <a:gd name="connsiteX4" fmla="*/ 5967 w 9982"/>
              <a:gd name="connsiteY4" fmla="*/ 539 h 9973"/>
              <a:gd name="connsiteX5" fmla="*/ 6478 w 9982"/>
              <a:gd name="connsiteY5" fmla="*/ 1078 h 9973"/>
              <a:gd name="connsiteX6" fmla="*/ 6478 w 9982"/>
              <a:gd name="connsiteY6" fmla="*/ 81 h 9973"/>
              <a:gd name="connsiteX7" fmla="*/ 6442 w 9982"/>
              <a:gd name="connsiteY7" fmla="*/ 0 h 9973"/>
              <a:gd name="connsiteX8" fmla="*/ 7026 w 9982"/>
              <a:gd name="connsiteY8" fmla="*/ 54 h 9973"/>
              <a:gd name="connsiteX9" fmla="*/ 7646 w 9982"/>
              <a:gd name="connsiteY9" fmla="*/ 1563 h 9973"/>
              <a:gd name="connsiteX10" fmla="*/ 8650 w 9982"/>
              <a:gd name="connsiteY10" fmla="*/ 3666 h 9973"/>
              <a:gd name="connsiteX11" fmla="*/ 9124 w 9982"/>
              <a:gd name="connsiteY11" fmla="*/ 5472 h 9973"/>
              <a:gd name="connsiteX12" fmla="*/ 9872 w 9982"/>
              <a:gd name="connsiteY12" fmla="*/ 6739 h 9973"/>
              <a:gd name="connsiteX13" fmla="*/ 9982 w 9982"/>
              <a:gd name="connsiteY13" fmla="*/ 8571 h 9973"/>
              <a:gd name="connsiteX14" fmla="*/ 9745 w 9982"/>
              <a:gd name="connsiteY14" fmla="*/ 9677 h 9973"/>
              <a:gd name="connsiteX15" fmla="*/ 8704 w 9982"/>
              <a:gd name="connsiteY15" fmla="*/ 9973 h 9973"/>
              <a:gd name="connsiteX16" fmla="*/ 8522 w 9982"/>
              <a:gd name="connsiteY16" fmla="*/ 9515 h 9973"/>
              <a:gd name="connsiteX17" fmla="*/ 7792 w 9982"/>
              <a:gd name="connsiteY17" fmla="*/ 8841 h 9973"/>
              <a:gd name="connsiteX18" fmla="*/ 7555 w 9982"/>
              <a:gd name="connsiteY18" fmla="*/ 8140 h 9973"/>
              <a:gd name="connsiteX19" fmla="*/ 7354 w 9982"/>
              <a:gd name="connsiteY19" fmla="*/ 7898 h 9973"/>
              <a:gd name="connsiteX20" fmla="*/ 7245 w 9982"/>
              <a:gd name="connsiteY20" fmla="*/ 7251 h 9973"/>
              <a:gd name="connsiteX21" fmla="*/ 7062 w 9982"/>
              <a:gd name="connsiteY21" fmla="*/ 7439 h 9973"/>
              <a:gd name="connsiteX22" fmla="*/ 6478 w 9982"/>
              <a:gd name="connsiteY22" fmla="*/ 6604 h 9973"/>
              <a:gd name="connsiteX23" fmla="*/ 6624 w 9982"/>
              <a:gd name="connsiteY23" fmla="*/ 5822 h 9973"/>
              <a:gd name="connsiteX24" fmla="*/ 6478 w 9982"/>
              <a:gd name="connsiteY24" fmla="*/ 5391 h 9973"/>
              <a:gd name="connsiteX25" fmla="*/ 6314 w 9982"/>
              <a:gd name="connsiteY25" fmla="*/ 5526 h 9973"/>
              <a:gd name="connsiteX26" fmla="*/ 6332 w 9982"/>
              <a:gd name="connsiteY26" fmla="*/ 5984 h 9973"/>
              <a:gd name="connsiteX27" fmla="*/ 6131 w 9982"/>
              <a:gd name="connsiteY27" fmla="*/ 5391 h 9973"/>
              <a:gd name="connsiteX28" fmla="*/ 6150 w 9982"/>
              <a:gd name="connsiteY28" fmla="*/ 3989 h 9973"/>
              <a:gd name="connsiteX29" fmla="*/ 5785 w 9982"/>
              <a:gd name="connsiteY29" fmla="*/ 3154 h 9973"/>
              <a:gd name="connsiteX30" fmla="*/ 4854 w 9982"/>
              <a:gd name="connsiteY30" fmla="*/ 2453 h 9973"/>
              <a:gd name="connsiteX31" fmla="*/ 4380 w 9982"/>
              <a:gd name="connsiteY31" fmla="*/ 1671 h 9973"/>
              <a:gd name="connsiteX32" fmla="*/ 3850 w 9982"/>
              <a:gd name="connsiteY32" fmla="*/ 1590 h 9973"/>
              <a:gd name="connsiteX33" fmla="*/ 3631 w 9982"/>
              <a:gd name="connsiteY33" fmla="*/ 2075 h 9973"/>
              <a:gd name="connsiteX34" fmla="*/ 2865 w 9982"/>
              <a:gd name="connsiteY34" fmla="*/ 2426 h 9973"/>
              <a:gd name="connsiteX35" fmla="*/ 2409 w 9982"/>
              <a:gd name="connsiteY35" fmla="*/ 2075 h 9973"/>
              <a:gd name="connsiteX36" fmla="*/ 2172 w 9982"/>
              <a:gd name="connsiteY36" fmla="*/ 1563 h 9973"/>
              <a:gd name="connsiteX37" fmla="*/ 712 w 9982"/>
              <a:gd name="connsiteY37" fmla="*/ 2022 h 9973"/>
              <a:gd name="connsiteX38" fmla="*/ 401 w 9982"/>
              <a:gd name="connsiteY38" fmla="*/ 1644 h 9973"/>
              <a:gd name="connsiteX39" fmla="*/ 73 w 9982"/>
              <a:gd name="connsiteY39" fmla="*/ 2049 h 9973"/>
              <a:gd name="connsiteX40" fmla="*/ 0 w 9982"/>
              <a:gd name="connsiteY40" fmla="*/ 943 h 9973"/>
              <a:gd name="connsiteX0" fmla="*/ 0 w 10000"/>
              <a:gd name="connsiteY0" fmla="*/ 946 h 10000"/>
              <a:gd name="connsiteX1" fmla="*/ 2742 w 10000"/>
              <a:gd name="connsiteY1" fmla="*/ 540 h 10000"/>
              <a:gd name="connsiteX2" fmla="*/ 3034 w 10000"/>
              <a:gd name="connsiteY2" fmla="*/ 1189 h 10000"/>
              <a:gd name="connsiteX3" fmla="*/ 3092 w 10000"/>
              <a:gd name="connsiteY3" fmla="*/ 1067 h 10000"/>
              <a:gd name="connsiteX4" fmla="*/ 5978 w 10000"/>
              <a:gd name="connsiteY4" fmla="*/ 540 h 10000"/>
              <a:gd name="connsiteX5" fmla="*/ 6458 w 10000"/>
              <a:gd name="connsiteY5" fmla="*/ 917 h 10000"/>
              <a:gd name="connsiteX6" fmla="*/ 6490 w 10000"/>
              <a:gd name="connsiteY6" fmla="*/ 81 h 10000"/>
              <a:gd name="connsiteX7" fmla="*/ 6454 w 10000"/>
              <a:gd name="connsiteY7" fmla="*/ 0 h 10000"/>
              <a:gd name="connsiteX8" fmla="*/ 7039 w 10000"/>
              <a:gd name="connsiteY8" fmla="*/ 54 h 10000"/>
              <a:gd name="connsiteX9" fmla="*/ 7660 w 10000"/>
              <a:gd name="connsiteY9" fmla="*/ 1567 h 10000"/>
              <a:gd name="connsiteX10" fmla="*/ 8666 w 10000"/>
              <a:gd name="connsiteY10" fmla="*/ 3676 h 10000"/>
              <a:gd name="connsiteX11" fmla="*/ 9140 w 10000"/>
              <a:gd name="connsiteY11" fmla="*/ 5487 h 10000"/>
              <a:gd name="connsiteX12" fmla="*/ 9890 w 10000"/>
              <a:gd name="connsiteY12" fmla="*/ 6757 h 10000"/>
              <a:gd name="connsiteX13" fmla="*/ 10000 w 10000"/>
              <a:gd name="connsiteY13" fmla="*/ 8594 h 10000"/>
              <a:gd name="connsiteX14" fmla="*/ 9763 w 10000"/>
              <a:gd name="connsiteY14" fmla="*/ 9703 h 10000"/>
              <a:gd name="connsiteX15" fmla="*/ 8720 w 10000"/>
              <a:gd name="connsiteY15" fmla="*/ 10000 h 10000"/>
              <a:gd name="connsiteX16" fmla="*/ 8537 w 10000"/>
              <a:gd name="connsiteY16" fmla="*/ 9541 h 10000"/>
              <a:gd name="connsiteX17" fmla="*/ 7806 w 10000"/>
              <a:gd name="connsiteY17" fmla="*/ 8865 h 10000"/>
              <a:gd name="connsiteX18" fmla="*/ 7569 w 10000"/>
              <a:gd name="connsiteY18" fmla="*/ 8162 h 10000"/>
              <a:gd name="connsiteX19" fmla="*/ 7367 w 10000"/>
              <a:gd name="connsiteY19" fmla="*/ 7919 h 10000"/>
              <a:gd name="connsiteX20" fmla="*/ 7258 w 10000"/>
              <a:gd name="connsiteY20" fmla="*/ 7271 h 10000"/>
              <a:gd name="connsiteX21" fmla="*/ 7075 w 10000"/>
              <a:gd name="connsiteY21" fmla="*/ 7459 h 10000"/>
              <a:gd name="connsiteX22" fmla="*/ 6490 w 10000"/>
              <a:gd name="connsiteY22" fmla="*/ 6622 h 10000"/>
              <a:gd name="connsiteX23" fmla="*/ 6636 w 10000"/>
              <a:gd name="connsiteY23" fmla="*/ 5838 h 10000"/>
              <a:gd name="connsiteX24" fmla="*/ 6490 w 10000"/>
              <a:gd name="connsiteY24" fmla="*/ 5406 h 10000"/>
              <a:gd name="connsiteX25" fmla="*/ 6325 w 10000"/>
              <a:gd name="connsiteY25" fmla="*/ 5541 h 10000"/>
              <a:gd name="connsiteX26" fmla="*/ 6343 w 10000"/>
              <a:gd name="connsiteY26" fmla="*/ 6000 h 10000"/>
              <a:gd name="connsiteX27" fmla="*/ 6142 w 10000"/>
              <a:gd name="connsiteY27" fmla="*/ 5406 h 10000"/>
              <a:gd name="connsiteX28" fmla="*/ 6161 w 10000"/>
              <a:gd name="connsiteY28" fmla="*/ 4000 h 10000"/>
              <a:gd name="connsiteX29" fmla="*/ 5795 w 10000"/>
              <a:gd name="connsiteY29" fmla="*/ 3163 h 10000"/>
              <a:gd name="connsiteX30" fmla="*/ 4863 w 10000"/>
              <a:gd name="connsiteY30" fmla="*/ 2460 h 10000"/>
              <a:gd name="connsiteX31" fmla="*/ 4388 w 10000"/>
              <a:gd name="connsiteY31" fmla="*/ 1676 h 10000"/>
              <a:gd name="connsiteX32" fmla="*/ 3857 w 10000"/>
              <a:gd name="connsiteY32" fmla="*/ 1594 h 10000"/>
              <a:gd name="connsiteX33" fmla="*/ 3638 w 10000"/>
              <a:gd name="connsiteY33" fmla="*/ 2081 h 10000"/>
              <a:gd name="connsiteX34" fmla="*/ 2870 w 10000"/>
              <a:gd name="connsiteY34" fmla="*/ 2433 h 10000"/>
              <a:gd name="connsiteX35" fmla="*/ 2413 w 10000"/>
              <a:gd name="connsiteY35" fmla="*/ 2081 h 10000"/>
              <a:gd name="connsiteX36" fmla="*/ 2176 w 10000"/>
              <a:gd name="connsiteY36" fmla="*/ 1567 h 10000"/>
              <a:gd name="connsiteX37" fmla="*/ 713 w 10000"/>
              <a:gd name="connsiteY37" fmla="*/ 2027 h 10000"/>
              <a:gd name="connsiteX38" fmla="*/ 402 w 10000"/>
              <a:gd name="connsiteY38" fmla="*/ 1648 h 10000"/>
              <a:gd name="connsiteX39" fmla="*/ 73 w 10000"/>
              <a:gd name="connsiteY39" fmla="*/ 2055 h 10000"/>
              <a:gd name="connsiteX40" fmla="*/ 0 w 10000"/>
              <a:gd name="connsiteY40" fmla="*/ 946 h 10000"/>
              <a:gd name="connsiteX0" fmla="*/ 0 w 10000"/>
              <a:gd name="connsiteY0" fmla="*/ 946 h 10000"/>
              <a:gd name="connsiteX1" fmla="*/ 2742 w 10000"/>
              <a:gd name="connsiteY1" fmla="*/ 540 h 10000"/>
              <a:gd name="connsiteX2" fmla="*/ 3034 w 10000"/>
              <a:gd name="connsiteY2" fmla="*/ 1189 h 10000"/>
              <a:gd name="connsiteX3" fmla="*/ 3092 w 10000"/>
              <a:gd name="connsiteY3" fmla="*/ 1067 h 10000"/>
              <a:gd name="connsiteX4" fmla="*/ 6042 w 10000"/>
              <a:gd name="connsiteY4" fmla="*/ 493 h 10000"/>
              <a:gd name="connsiteX5" fmla="*/ 6458 w 10000"/>
              <a:gd name="connsiteY5" fmla="*/ 917 h 10000"/>
              <a:gd name="connsiteX6" fmla="*/ 6490 w 10000"/>
              <a:gd name="connsiteY6" fmla="*/ 81 h 10000"/>
              <a:gd name="connsiteX7" fmla="*/ 6454 w 10000"/>
              <a:gd name="connsiteY7" fmla="*/ 0 h 10000"/>
              <a:gd name="connsiteX8" fmla="*/ 7039 w 10000"/>
              <a:gd name="connsiteY8" fmla="*/ 54 h 10000"/>
              <a:gd name="connsiteX9" fmla="*/ 7660 w 10000"/>
              <a:gd name="connsiteY9" fmla="*/ 1567 h 10000"/>
              <a:gd name="connsiteX10" fmla="*/ 8666 w 10000"/>
              <a:gd name="connsiteY10" fmla="*/ 3676 h 10000"/>
              <a:gd name="connsiteX11" fmla="*/ 9140 w 10000"/>
              <a:gd name="connsiteY11" fmla="*/ 5487 h 10000"/>
              <a:gd name="connsiteX12" fmla="*/ 9890 w 10000"/>
              <a:gd name="connsiteY12" fmla="*/ 6757 h 10000"/>
              <a:gd name="connsiteX13" fmla="*/ 10000 w 10000"/>
              <a:gd name="connsiteY13" fmla="*/ 8594 h 10000"/>
              <a:gd name="connsiteX14" fmla="*/ 9763 w 10000"/>
              <a:gd name="connsiteY14" fmla="*/ 9703 h 10000"/>
              <a:gd name="connsiteX15" fmla="*/ 8720 w 10000"/>
              <a:gd name="connsiteY15" fmla="*/ 10000 h 10000"/>
              <a:gd name="connsiteX16" fmla="*/ 8537 w 10000"/>
              <a:gd name="connsiteY16" fmla="*/ 9541 h 10000"/>
              <a:gd name="connsiteX17" fmla="*/ 7806 w 10000"/>
              <a:gd name="connsiteY17" fmla="*/ 8865 h 10000"/>
              <a:gd name="connsiteX18" fmla="*/ 7569 w 10000"/>
              <a:gd name="connsiteY18" fmla="*/ 8162 h 10000"/>
              <a:gd name="connsiteX19" fmla="*/ 7367 w 10000"/>
              <a:gd name="connsiteY19" fmla="*/ 7919 h 10000"/>
              <a:gd name="connsiteX20" fmla="*/ 7258 w 10000"/>
              <a:gd name="connsiteY20" fmla="*/ 7271 h 10000"/>
              <a:gd name="connsiteX21" fmla="*/ 7075 w 10000"/>
              <a:gd name="connsiteY21" fmla="*/ 7459 h 10000"/>
              <a:gd name="connsiteX22" fmla="*/ 6490 w 10000"/>
              <a:gd name="connsiteY22" fmla="*/ 6622 h 10000"/>
              <a:gd name="connsiteX23" fmla="*/ 6636 w 10000"/>
              <a:gd name="connsiteY23" fmla="*/ 5838 h 10000"/>
              <a:gd name="connsiteX24" fmla="*/ 6490 w 10000"/>
              <a:gd name="connsiteY24" fmla="*/ 5406 h 10000"/>
              <a:gd name="connsiteX25" fmla="*/ 6325 w 10000"/>
              <a:gd name="connsiteY25" fmla="*/ 5541 h 10000"/>
              <a:gd name="connsiteX26" fmla="*/ 6343 w 10000"/>
              <a:gd name="connsiteY26" fmla="*/ 6000 h 10000"/>
              <a:gd name="connsiteX27" fmla="*/ 6142 w 10000"/>
              <a:gd name="connsiteY27" fmla="*/ 5406 h 10000"/>
              <a:gd name="connsiteX28" fmla="*/ 6161 w 10000"/>
              <a:gd name="connsiteY28" fmla="*/ 4000 h 10000"/>
              <a:gd name="connsiteX29" fmla="*/ 5795 w 10000"/>
              <a:gd name="connsiteY29" fmla="*/ 3163 h 10000"/>
              <a:gd name="connsiteX30" fmla="*/ 4863 w 10000"/>
              <a:gd name="connsiteY30" fmla="*/ 2460 h 10000"/>
              <a:gd name="connsiteX31" fmla="*/ 4388 w 10000"/>
              <a:gd name="connsiteY31" fmla="*/ 1676 h 10000"/>
              <a:gd name="connsiteX32" fmla="*/ 3857 w 10000"/>
              <a:gd name="connsiteY32" fmla="*/ 1594 h 10000"/>
              <a:gd name="connsiteX33" fmla="*/ 3638 w 10000"/>
              <a:gd name="connsiteY33" fmla="*/ 2081 h 10000"/>
              <a:gd name="connsiteX34" fmla="*/ 2870 w 10000"/>
              <a:gd name="connsiteY34" fmla="*/ 2433 h 10000"/>
              <a:gd name="connsiteX35" fmla="*/ 2413 w 10000"/>
              <a:gd name="connsiteY35" fmla="*/ 2081 h 10000"/>
              <a:gd name="connsiteX36" fmla="*/ 2176 w 10000"/>
              <a:gd name="connsiteY36" fmla="*/ 1567 h 10000"/>
              <a:gd name="connsiteX37" fmla="*/ 713 w 10000"/>
              <a:gd name="connsiteY37" fmla="*/ 2027 h 10000"/>
              <a:gd name="connsiteX38" fmla="*/ 402 w 10000"/>
              <a:gd name="connsiteY38" fmla="*/ 1648 h 10000"/>
              <a:gd name="connsiteX39" fmla="*/ 73 w 10000"/>
              <a:gd name="connsiteY39" fmla="*/ 2055 h 10000"/>
              <a:gd name="connsiteX40" fmla="*/ 0 w 10000"/>
              <a:gd name="connsiteY40" fmla="*/ 946 h 10000"/>
              <a:gd name="connsiteX0" fmla="*/ 0 w 10000"/>
              <a:gd name="connsiteY0" fmla="*/ 986 h 10040"/>
              <a:gd name="connsiteX1" fmla="*/ 2742 w 10000"/>
              <a:gd name="connsiteY1" fmla="*/ 580 h 10040"/>
              <a:gd name="connsiteX2" fmla="*/ 3034 w 10000"/>
              <a:gd name="connsiteY2" fmla="*/ 1229 h 10040"/>
              <a:gd name="connsiteX3" fmla="*/ 3092 w 10000"/>
              <a:gd name="connsiteY3" fmla="*/ 1107 h 10040"/>
              <a:gd name="connsiteX4" fmla="*/ 6042 w 10000"/>
              <a:gd name="connsiteY4" fmla="*/ 533 h 10040"/>
              <a:gd name="connsiteX5" fmla="*/ 6458 w 10000"/>
              <a:gd name="connsiteY5" fmla="*/ 957 h 10040"/>
              <a:gd name="connsiteX6" fmla="*/ 6490 w 10000"/>
              <a:gd name="connsiteY6" fmla="*/ 121 h 10040"/>
              <a:gd name="connsiteX7" fmla="*/ 6454 w 10000"/>
              <a:gd name="connsiteY7" fmla="*/ 40 h 10040"/>
              <a:gd name="connsiteX8" fmla="*/ 7023 w 10000"/>
              <a:gd name="connsiteY8" fmla="*/ 0 h 10040"/>
              <a:gd name="connsiteX9" fmla="*/ 7660 w 10000"/>
              <a:gd name="connsiteY9" fmla="*/ 1607 h 10040"/>
              <a:gd name="connsiteX10" fmla="*/ 8666 w 10000"/>
              <a:gd name="connsiteY10" fmla="*/ 3716 h 10040"/>
              <a:gd name="connsiteX11" fmla="*/ 9140 w 10000"/>
              <a:gd name="connsiteY11" fmla="*/ 5527 h 10040"/>
              <a:gd name="connsiteX12" fmla="*/ 9890 w 10000"/>
              <a:gd name="connsiteY12" fmla="*/ 6797 h 10040"/>
              <a:gd name="connsiteX13" fmla="*/ 10000 w 10000"/>
              <a:gd name="connsiteY13" fmla="*/ 8634 h 10040"/>
              <a:gd name="connsiteX14" fmla="*/ 9763 w 10000"/>
              <a:gd name="connsiteY14" fmla="*/ 9743 h 10040"/>
              <a:gd name="connsiteX15" fmla="*/ 8720 w 10000"/>
              <a:gd name="connsiteY15" fmla="*/ 10040 h 10040"/>
              <a:gd name="connsiteX16" fmla="*/ 8537 w 10000"/>
              <a:gd name="connsiteY16" fmla="*/ 9581 h 10040"/>
              <a:gd name="connsiteX17" fmla="*/ 7806 w 10000"/>
              <a:gd name="connsiteY17" fmla="*/ 8905 h 10040"/>
              <a:gd name="connsiteX18" fmla="*/ 7569 w 10000"/>
              <a:gd name="connsiteY18" fmla="*/ 8202 h 10040"/>
              <a:gd name="connsiteX19" fmla="*/ 7367 w 10000"/>
              <a:gd name="connsiteY19" fmla="*/ 7959 h 10040"/>
              <a:gd name="connsiteX20" fmla="*/ 7258 w 10000"/>
              <a:gd name="connsiteY20" fmla="*/ 7311 h 10040"/>
              <a:gd name="connsiteX21" fmla="*/ 7075 w 10000"/>
              <a:gd name="connsiteY21" fmla="*/ 7499 h 10040"/>
              <a:gd name="connsiteX22" fmla="*/ 6490 w 10000"/>
              <a:gd name="connsiteY22" fmla="*/ 6662 h 10040"/>
              <a:gd name="connsiteX23" fmla="*/ 6636 w 10000"/>
              <a:gd name="connsiteY23" fmla="*/ 5878 h 10040"/>
              <a:gd name="connsiteX24" fmla="*/ 6490 w 10000"/>
              <a:gd name="connsiteY24" fmla="*/ 5446 h 10040"/>
              <a:gd name="connsiteX25" fmla="*/ 6325 w 10000"/>
              <a:gd name="connsiteY25" fmla="*/ 5581 h 10040"/>
              <a:gd name="connsiteX26" fmla="*/ 6343 w 10000"/>
              <a:gd name="connsiteY26" fmla="*/ 6040 h 10040"/>
              <a:gd name="connsiteX27" fmla="*/ 6142 w 10000"/>
              <a:gd name="connsiteY27" fmla="*/ 5446 h 10040"/>
              <a:gd name="connsiteX28" fmla="*/ 6161 w 10000"/>
              <a:gd name="connsiteY28" fmla="*/ 4040 h 10040"/>
              <a:gd name="connsiteX29" fmla="*/ 5795 w 10000"/>
              <a:gd name="connsiteY29" fmla="*/ 3203 h 10040"/>
              <a:gd name="connsiteX30" fmla="*/ 4863 w 10000"/>
              <a:gd name="connsiteY30" fmla="*/ 2500 h 10040"/>
              <a:gd name="connsiteX31" fmla="*/ 4388 w 10000"/>
              <a:gd name="connsiteY31" fmla="*/ 1716 h 10040"/>
              <a:gd name="connsiteX32" fmla="*/ 3857 w 10000"/>
              <a:gd name="connsiteY32" fmla="*/ 1634 h 10040"/>
              <a:gd name="connsiteX33" fmla="*/ 3638 w 10000"/>
              <a:gd name="connsiteY33" fmla="*/ 2121 h 10040"/>
              <a:gd name="connsiteX34" fmla="*/ 2870 w 10000"/>
              <a:gd name="connsiteY34" fmla="*/ 2473 h 10040"/>
              <a:gd name="connsiteX35" fmla="*/ 2413 w 10000"/>
              <a:gd name="connsiteY35" fmla="*/ 2121 h 10040"/>
              <a:gd name="connsiteX36" fmla="*/ 2176 w 10000"/>
              <a:gd name="connsiteY36" fmla="*/ 1607 h 10040"/>
              <a:gd name="connsiteX37" fmla="*/ 713 w 10000"/>
              <a:gd name="connsiteY37" fmla="*/ 2067 h 10040"/>
              <a:gd name="connsiteX38" fmla="*/ 402 w 10000"/>
              <a:gd name="connsiteY38" fmla="*/ 1688 h 10040"/>
              <a:gd name="connsiteX39" fmla="*/ 73 w 10000"/>
              <a:gd name="connsiteY39" fmla="*/ 2095 h 10040"/>
              <a:gd name="connsiteX40" fmla="*/ 0 w 10000"/>
              <a:gd name="connsiteY40" fmla="*/ 986 h 10040"/>
              <a:gd name="connsiteX0" fmla="*/ 0 w 10000"/>
              <a:gd name="connsiteY0" fmla="*/ 986 h 10040"/>
              <a:gd name="connsiteX1" fmla="*/ 2742 w 10000"/>
              <a:gd name="connsiteY1" fmla="*/ 580 h 10040"/>
              <a:gd name="connsiteX2" fmla="*/ 3034 w 10000"/>
              <a:gd name="connsiteY2" fmla="*/ 1229 h 10040"/>
              <a:gd name="connsiteX3" fmla="*/ 3092 w 10000"/>
              <a:gd name="connsiteY3" fmla="*/ 1107 h 10040"/>
              <a:gd name="connsiteX4" fmla="*/ 6042 w 10000"/>
              <a:gd name="connsiteY4" fmla="*/ 533 h 10040"/>
              <a:gd name="connsiteX5" fmla="*/ 6458 w 10000"/>
              <a:gd name="connsiteY5" fmla="*/ 957 h 10040"/>
              <a:gd name="connsiteX6" fmla="*/ 6442 w 10000"/>
              <a:gd name="connsiteY6" fmla="*/ 51 h 10040"/>
              <a:gd name="connsiteX7" fmla="*/ 6454 w 10000"/>
              <a:gd name="connsiteY7" fmla="*/ 40 h 10040"/>
              <a:gd name="connsiteX8" fmla="*/ 7023 w 10000"/>
              <a:gd name="connsiteY8" fmla="*/ 0 h 10040"/>
              <a:gd name="connsiteX9" fmla="*/ 7660 w 10000"/>
              <a:gd name="connsiteY9" fmla="*/ 1607 h 10040"/>
              <a:gd name="connsiteX10" fmla="*/ 8666 w 10000"/>
              <a:gd name="connsiteY10" fmla="*/ 3716 h 10040"/>
              <a:gd name="connsiteX11" fmla="*/ 9140 w 10000"/>
              <a:gd name="connsiteY11" fmla="*/ 5527 h 10040"/>
              <a:gd name="connsiteX12" fmla="*/ 9890 w 10000"/>
              <a:gd name="connsiteY12" fmla="*/ 6797 h 10040"/>
              <a:gd name="connsiteX13" fmla="*/ 10000 w 10000"/>
              <a:gd name="connsiteY13" fmla="*/ 8634 h 10040"/>
              <a:gd name="connsiteX14" fmla="*/ 9763 w 10000"/>
              <a:gd name="connsiteY14" fmla="*/ 9743 h 10040"/>
              <a:gd name="connsiteX15" fmla="*/ 8720 w 10000"/>
              <a:gd name="connsiteY15" fmla="*/ 10040 h 10040"/>
              <a:gd name="connsiteX16" fmla="*/ 8537 w 10000"/>
              <a:gd name="connsiteY16" fmla="*/ 9581 h 10040"/>
              <a:gd name="connsiteX17" fmla="*/ 7806 w 10000"/>
              <a:gd name="connsiteY17" fmla="*/ 8905 h 10040"/>
              <a:gd name="connsiteX18" fmla="*/ 7569 w 10000"/>
              <a:gd name="connsiteY18" fmla="*/ 8202 h 10040"/>
              <a:gd name="connsiteX19" fmla="*/ 7367 w 10000"/>
              <a:gd name="connsiteY19" fmla="*/ 7959 h 10040"/>
              <a:gd name="connsiteX20" fmla="*/ 7258 w 10000"/>
              <a:gd name="connsiteY20" fmla="*/ 7311 h 10040"/>
              <a:gd name="connsiteX21" fmla="*/ 7075 w 10000"/>
              <a:gd name="connsiteY21" fmla="*/ 7499 h 10040"/>
              <a:gd name="connsiteX22" fmla="*/ 6490 w 10000"/>
              <a:gd name="connsiteY22" fmla="*/ 6662 h 10040"/>
              <a:gd name="connsiteX23" fmla="*/ 6636 w 10000"/>
              <a:gd name="connsiteY23" fmla="*/ 5878 h 10040"/>
              <a:gd name="connsiteX24" fmla="*/ 6490 w 10000"/>
              <a:gd name="connsiteY24" fmla="*/ 5446 h 10040"/>
              <a:gd name="connsiteX25" fmla="*/ 6325 w 10000"/>
              <a:gd name="connsiteY25" fmla="*/ 5581 h 10040"/>
              <a:gd name="connsiteX26" fmla="*/ 6343 w 10000"/>
              <a:gd name="connsiteY26" fmla="*/ 6040 h 10040"/>
              <a:gd name="connsiteX27" fmla="*/ 6142 w 10000"/>
              <a:gd name="connsiteY27" fmla="*/ 5446 h 10040"/>
              <a:gd name="connsiteX28" fmla="*/ 6161 w 10000"/>
              <a:gd name="connsiteY28" fmla="*/ 4040 h 10040"/>
              <a:gd name="connsiteX29" fmla="*/ 5795 w 10000"/>
              <a:gd name="connsiteY29" fmla="*/ 3203 h 10040"/>
              <a:gd name="connsiteX30" fmla="*/ 4863 w 10000"/>
              <a:gd name="connsiteY30" fmla="*/ 2500 h 10040"/>
              <a:gd name="connsiteX31" fmla="*/ 4388 w 10000"/>
              <a:gd name="connsiteY31" fmla="*/ 1716 h 10040"/>
              <a:gd name="connsiteX32" fmla="*/ 3857 w 10000"/>
              <a:gd name="connsiteY32" fmla="*/ 1634 h 10040"/>
              <a:gd name="connsiteX33" fmla="*/ 3638 w 10000"/>
              <a:gd name="connsiteY33" fmla="*/ 2121 h 10040"/>
              <a:gd name="connsiteX34" fmla="*/ 2870 w 10000"/>
              <a:gd name="connsiteY34" fmla="*/ 2473 h 10040"/>
              <a:gd name="connsiteX35" fmla="*/ 2413 w 10000"/>
              <a:gd name="connsiteY35" fmla="*/ 2121 h 10040"/>
              <a:gd name="connsiteX36" fmla="*/ 2176 w 10000"/>
              <a:gd name="connsiteY36" fmla="*/ 1607 h 10040"/>
              <a:gd name="connsiteX37" fmla="*/ 713 w 10000"/>
              <a:gd name="connsiteY37" fmla="*/ 2067 h 10040"/>
              <a:gd name="connsiteX38" fmla="*/ 402 w 10000"/>
              <a:gd name="connsiteY38" fmla="*/ 1688 h 10040"/>
              <a:gd name="connsiteX39" fmla="*/ 73 w 10000"/>
              <a:gd name="connsiteY39" fmla="*/ 2095 h 10040"/>
              <a:gd name="connsiteX40" fmla="*/ 0 w 10000"/>
              <a:gd name="connsiteY40" fmla="*/ 986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0000" h="10040">
                <a:moveTo>
                  <a:pt x="0" y="986"/>
                </a:moveTo>
                <a:lnTo>
                  <a:pt x="2742" y="580"/>
                </a:lnTo>
                <a:cubicBezTo>
                  <a:pt x="2839" y="797"/>
                  <a:pt x="2937" y="1013"/>
                  <a:pt x="3034" y="1229"/>
                </a:cubicBezTo>
                <a:cubicBezTo>
                  <a:pt x="3053" y="1220"/>
                  <a:pt x="3073" y="1116"/>
                  <a:pt x="3092" y="1107"/>
                </a:cubicBezTo>
                <a:lnTo>
                  <a:pt x="6042" y="533"/>
                </a:lnTo>
                <a:lnTo>
                  <a:pt x="6458" y="957"/>
                </a:lnTo>
                <a:cubicBezTo>
                  <a:pt x="6469" y="678"/>
                  <a:pt x="6431" y="330"/>
                  <a:pt x="6442" y="51"/>
                </a:cubicBezTo>
                <a:cubicBezTo>
                  <a:pt x="6446" y="47"/>
                  <a:pt x="6450" y="44"/>
                  <a:pt x="6454" y="40"/>
                </a:cubicBezTo>
                <a:lnTo>
                  <a:pt x="7023" y="0"/>
                </a:lnTo>
                <a:lnTo>
                  <a:pt x="7660" y="1607"/>
                </a:lnTo>
                <a:lnTo>
                  <a:pt x="8666" y="3716"/>
                </a:lnTo>
                <a:lnTo>
                  <a:pt x="9140" y="5527"/>
                </a:lnTo>
                <a:lnTo>
                  <a:pt x="9890" y="6797"/>
                </a:lnTo>
                <a:cubicBezTo>
                  <a:pt x="9927" y="7410"/>
                  <a:pt x="9963" y="8022"/>
                  <a:pt x="10000" y="8634"/>
                </a:cubicBezTo>
                <a:lnTo>
                  <a:pt x="9763" y="9743"/>
                </a:lnTo>
                <a:lnTo>
                  <a:pt x="8720" y="10040"/>
                </a:lnTo>
                <a:lnTo>
                  <a:pt x="8537" y="9581"/>
                </a:lnTo>
                <a:lnTo>
                  <a:pt x="7806" y="8905"/>
                </a:lnTo>
                <a:lnTo>
                  <a:pt x="7569" y="8202"/>
                </a:lnTo>
                <a:lnTo>
                  <a:pt x="7367" y="7959"/>
                </a:lnTo>
                <a:cubicBezTo>
                  <a:pt x="7331" y="7743"/>
                  <a:pt x="7294" y="7527"/>
                  <a:pt x="7258" y="7311"/>
                </a:cubicBezTo>
                <a:lnTo>
                  <a:pt x="7075" y="7499"/>
                </a:lnTo>
                <a:lnTo>
                  <a:pt x="6490" y="6662"/>
                </a:lnTo>
                <a:cubicBezTo>
                  <a:pt x="6539" y="6400"/>
                  <a:pt x="6587" y="6139"/>
                  <a:pt x="6636" y="5878"/>
                </a:cubicBezTo>
                <a:cubicBezTo>
                  <a:pt x="6587" y="5733"/>
                  <a:pt x="6539" y="5590"/>
                  <a:pt x="6490" y="5446"/>
                </a:cubicBezTo>
                <a:lnTo>
                  <a:pt x="6325" y="5581"/>
                </a:lnTo>
                <a:lnTo>
                  <a:pt x="6343" y="6040"/>
                </a:lnTo>
                <a:lnTo>
                  <a:pt x="6142" y="5446"/>
                </a:lnTo>
                <a:cubicBezTo>
                  <a:pt x="6148" y="4977"/>
                  <a:pt x="6155" y="4508"/>
                  <a:pt x="6161" y="4040"/>
                </a:cubicBezTo>
                <a:lnTo>
                  <a:pt x="5795" y="3203"/>
                </a:lnTo>
                <a:lnTo>
                  <a:pt x="4863" y="2500"/>
                </a:lnTo>
                <a:lnTo>
                  <a:pt x="4388" y="1716"/>
                </a:lnTo>
                <a:lnTo>
                  <a:pt x="3857" y="1634"/>
                </a:lnTo>
                <a:lnTo>
                  <a:pt x="3638" y="2121"/>
                </a:lnTo>
                <a:lnTo>
                  <a:pt x="2870" y="2473"/>
                </a:lnTo>
                <a:lnTo>
                  <a:pt x="2413" y="2121"/>
                </a:lnTo>
                <a:lnTo>
                  <a:pt x="2176" y="1607"/>
                </a:lnTo>
                <a:lnTo>
                  <a:pt x="713" y="2067"/>
                </a:lnTo>
                <a:lnTo>
                  <a:pt x="402" y="1688"/>
                </a:lnTo>
                <a:lnTo>
                  <a:pt x="73" y="2095"/>
                </a:lnTo>
                <a:cubicBezTo>
                  <a:pt x="49" y="1725"/>
                  <a:pt x="24" y="1356"/>
                  <a:pt x="0" y="986"/>
                </a:cubicBez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 dirty="0">
              <a:solidFill>
                <a:prstClr val="white"/>
              </a:solidFill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200" name="Freeform 67"/>
          <p:cNvSpPr>
            <a:spLocks/>
          </p:cNvSpPr>
          <p:nvPr/>
        </p:nvSpPr>
        <p:spPr bwMode="auto">
          <a:xfrm>
            <a:off x="6516688" y="3765385"/>
            <a:ext cx="1128712" cy="523875"/>
          </a:xfrm>
          <a:custGeom>
            <a:avLst/>
            <a:gdLst>
              <a:gd name="connsiteX0" fmla="*/ 337 w 9980"/>
              <a:gd name="connsiteY0" fmla="*/ 7684 h 10309"/>
              <a:gd name="connsiteX1" fmla="*/ 0 w 9980"/>
              <a:gd name="connsiteY1" fmla="*/ 9811 h 10309"/>
              <a:gd name="connsiteX2" fmla="*/ 1290 w 9980"/>
              <a:gd name="connsiteY2" fmla="*/ 9540 h 10309"/>
              <a:gd name="connsiteX3" fmla="*/ 1806 w 9980"/>
              <a:gd name="connsiteY3" fmla="*/ 8544 h 10309"/>
              <a:gd name="connsiteX4" fmla="*/ 3571 w 9980"/>
              <a:gd name="connsiteY4" fmla="*/ 7503 h 10309"/>
              <a:gd name="connsiteX5" fmla="*/ 4048 w 9980"/>
              <a:gd name="connsiteY5" fmla="*/ 8092 h 10309"/>
              <a:gd name="connsiteX6" fmla="*/ 5218 w 9980"/>
              <a:gd name="connsiteY6" fmla="*/ 7684 h 10309"/>
              <a:gd name="connsiteX7" fmla="*/ 5218 w 9980"/>
              <a:gd name="connsiteY7" fmla="*/ 7820 h 10309"/>
              <a:gd name="connsiteX8" fmla="*/ 6944 w 9980"/>
              <a:gd name="connsiteY8" fmla="*/ 10309 h 10309"/>
              <a:gd name="connsiteX9" fmla="*/ 7956 w 9980"/>
              <a:gd name="connsiteY9" fmla="*/ 9585 h 10309"/>
              <a:gd name="connsiteX10" fmla="*/ 8512 w 9980"/>
              <a:gd name="connsiteY10" fmla="*/ 6825 h 10309"/>
              <a:gd name="connsiteX11" fmla="*/ 9504 w 9980"/>
              <a:gd name="connsiteY11" fmla="*/ 6055 h 10309"/>
              <a:gd name="connsiteX12" fmla="*/ 9980 w 9980"/>
              <a:gd name="connsiteY12" fmla="*/ 4064 h 10309"/>
              <a:gd name="connsiteX13" fmla="*/ 9960 w 9980"/>
              <a:gd name="connsiteY13" fmla="*/ 1621 h 10309"/>
              <a:gd name="connsiteX14" fmla="*/ 9821 w 9980"/>
              <a:gd name="connsiteY14" fmla="*/ 3657 h 10309"/>
              <a:gd name="connsiteX15" fmla="*/ 9286 w 9980"/>
              <a:gd name="connsiteY15" fmla="*/ 5331 h 10309"/>
              <a:gd name="connsiteX16" fmla="*/ 9067 w 9980"/>
              <a:gd name="connsiteY16" fmla="*/ 5196 h 10309"/>
              <a:gd name="connsiteX17" fmla="*/ 8333 w 9980"/>
              <a:gd name="connsiteY17" fmla="*/ 5648 h 10309"/>
              <a:gd name="connsiteX18" fmla="*/ 8333 w 9980"/>
              <a:gd name="connsiteY18" fmla="*/ 5105 h 10309"/>
              <a:gd name="connsiteX19" fmla="*/ 9067 w 9980"/>
              <a:gd name="connsiteY19" fmla="*/ 4562 h 10309"/>
              <a:gd name="connsiteX20" fmla="*/ 8393 w 9980"/>
              <a:gd name="connsiteY20" fmla="*/ 4381 h 10309"/>
              <a:gd name="connsiteX21" fmla="*/ 9147 w 9980"/>
              <a:gd name="connsiteY21" fmla="*/ 3838 h 10309"/>
              <a:gd name="connsiteX22" fmla="*/ 9444 w 9980"/>
              <a:gd name="connsiteY22" fmla="*/ 4110 h 10309"/>
              <a:gd name="connsiteX23" fmla="*/ 9603 w 9980"/>
              <a:gd name="connsiteY23" fmla="*/ 2209 h 10309"/>
              <a:gd name="connsiteX24" fmla="*/ 9405 w 9980"/>
              <a:gd name="connsiteY24" fmla="*/ 1757 h 10309"/>
              <a:gd name="connsiteX25" fmla="*/ 8492 w 9980"/>
              <a:gd name="connsiteY25" fmla="*/ 2526 h 10309"/>
              <a:gd name="connsiteX26" fmla="*/ 8512 w 9980"/>
              <a:gd name="connsiteY26" fmla="*/ 1349 h 10309"/>
              <a:gd name="connsiteX27" fmla="*/ 8889 w 9980"/>
              <a:gd name="connsiteY27" fmla="*/ 1666 h 10309"/>
              <a:gd name="connsiteX28" fmla="*/ 9405 w 9980"/>
              <a:gd name="connsiteY28" fmla="*/ 806 h 10309"/>
              <a:gd name="connsiteX29" fmla="*/ 8972 w 9980"/>
              <a:gd name="connsiteY29" fmla="*/ 0 h 10309"/>
              <a:gd name="connsiteX30" fmla="*/ 6171 w 9980"/>
              <a:gd name="connsiteY30" fmla="*/ 1892 h 10309"/>
              <a:gd name="connsiteX31" fmla="*/ 2500 w 9980"/>
              <a:gd name="connsiteY31" fmla="*/ 3567 h 10309"/>
              <a:gd name="connsiteX32" fmla="*/ 833 w 9980"/>
              <a:gd name="connsiteY32" fmla="*/ 7639 h 10309"/>
              <a:gd name="connsiteX33" fmla="*/ 337 w 9980"/>
              <a:gd name="connsiteY33" fmla="*/ 7684 h 10309"/>
              <a:gd name="connsiteX0" fmla="*/ 338 w 10000"/>
              <a:gd name="connsiteY0" fmla="*/ 7454 h 10000"/>
              <a:gd name="connsiteX1" fmla="*/ 0 w 10000"/>
              <a:gd name="connsiteY1" fmla="*/ 9517 h 10000"/>
              <a:gd name="connsiteX2" fmla="*/ 1293 w 10000"/>
              <a:gd name="connsiteY2" fmla="*/ 9254 h 10000"/>
              <a:gd name="connsiteX3" fmla="*/ 1810 w 10000"/>
              <a:gd name="connsiteY3" fmla="*/ 8288 h 10000"/>
              <a:gd name="connsiteX4" fmla="*/ 3578 w 10000"/>
              <a:gd name="connsiteY4" fmla="*/ 7278 h 10000"/>
              <a:gd name="connsiteX5" fmla="*/ 4056 w 10000"/>
              <a:gd name="connsiteY5" fmla="*/ 7849 h 10000"/>
              <a:gd name="connsiteX6" fmla="*/ 5228 w 10000"/>
              <a:gd name="connsiteY6" fmla="*/ 7454 h 10000"/>
              <a:gd name="connsiteX7" fmla="*/ 5228 w 10000"/>
              <a:gd name="connsiteY7" fmla="*/ 7586 h 10000"/>
              <a:gd name="connsiteX8" fmla="*/ 6958 w 10000"/>
              <a:gd name="connsiteY8" fmla="*/ 10000 h 10000"/>
              <a:gd name="connsiteX9" fmla="*/ 7972 w 10000"/>
              <a:gd name="connsiteY9" fmla="*/ 9298 h 10000"/>
              <a:gd name="connsiteX10" fmla="*/ 8529 w 10000"/>
              <a:gd name="connsiteY10" fmla="*/ 6620 h 10000"/>
              <a:gd name="connsiteX11" fmla="*/ 9523 w 10000"/>
              <a:gd name="connsiteY11" fmla="*/ 5874 h 10000"/>
              <a:gd name="connsiteX12" fmla="*/ 10000 w 10000"/>
              <a:gd name="connsiteY12" fmla="*/ 3942 h 10000"/>
              <a:gd name="connsiteX13" fmla="*/ 9980 w 10000"/>
              <a:gd name="connsiteY13" fmla="*/ 1572 h 10000"/>
              <a:gd name="connsiteX14" fmla="*/ 9841 w 10000"/>
              <a:gd name="connsiteY14" fmla="*/ 3547 h 10000"/>
              <a:gd name="connsiteX15" fmla="*/ 9305 w 10000"/>
              <a:gd name="connsiteY15" fmla="*/ 5171 h 10000"/>
              <a:gd name="connsiteX16" fmla="*/ 9085 w 10000"/>
              <a:gd name="connsiteY16" fmla="*/ 5040 h 10000"/>
              <a:gd name="connsiteX17" fmla="*/ 8350 w 10000"/>
              <a:gd name="connsiteY17" fmla="*/ 5479 h 10000"/>
              <a:gd name="connsiteX18" fmla="*/ 8350 w 10000"/>
              <a:gd name="connsiteY18" fmla="*/ 4952 h 10000"/>
              <a:gd name="connsiteX19" fmla="*/ 9085 w 10000"/>
              <a:gd name="connsiteY19" fmla="*/ 4425 h 10000"/>
              <a:gd name="connsiteX20" fmla="*/ 8410 w 10000"/>
              <a:gd name="connsiteY20" fmla="*/ 4250 h 10000"/>
              <a:gd name="connsiteX21" fmla="*/ 9165 w 10000"/>
              <a:gd name="connsiteY21" fmla="*/ 3723 h 10000"/>
              <a:gd name="connsiteX22" fmla="*/ 9463 w 10000"/>
              <a:gd name="connsiteY22" fmla="*/ 3987 h 10000"/>
              <a:gd name="connsiteX23" fmla="*/ 9622 w 10000"/>
              <a:gd name="connsiteY23" fmla="*/ 2143 h 10000"/>
              <a:gd name="connsiteX24" fmla="*/ 9424 w 10000"/>
              <a:gd name="connsiteY24" fmla="*/ 1704 h 10000"/>
              <a:gd name="connsiteX25" fmla="*/ 8509 w 10000"/>
              <a:gd name="connsiteY25" fmla="*/ 2450 h 10000"/>
              <a:gd name="connsiteX26" fmla="*/ 8529 w 10000"/>
              <a:gd name="connsiteY26" fmla="*/ 1309 h 10000"/>
              <a:gd name="connsiteX27" fmla="*/ 8907 w 10000"/>
              <a:gd name="connsiteY27" fmla="*/ 1616 h 10000"/>
              <a:gd name="connsiteX28" fmla="*/ 9424 w 10000"/>
              <a:gd name="connsiteY28" fmla="*/ 782 h 10000"/>
              <a:gd name="connsiteX29" fmla="*/ 8990 w 10000"/>
              <a:gd name="connsiteY29" fmla="*/ 0 h 10000"/>
              <a:gd name="connsiteX30" fmla="*/ 6166 w 10000"/>
              <a:gd name="connsiteY30" fmla="*/ 1530 h 10000"/>
              <a:gd name="connsiteX31" fmla="*/ 2505 w 10000"/>
              <a:gd name="connsiteY31" fmla="*/ 3460 h 10000"/>
              <a:gd name="connsiteX32" fmla="*/ 835 w 10000"/>
              <a:gd name="connsiteY32" fmla="*/ 7410 h 10000"/>
              <a:gd name="connsiteX33" fmla="*/ 338 w 10000"/>
              <a:gd name="connsiteY33" fmla="*/ 7454 h 10000"/>
              <a:gd name="connsiteX0" fmla="*/ 338 w 10000"/>
              <a:gd name="connsiteY0" fmla="*/ 7454 h 10000"/>
              <a:gd name="connsiteX1" fmla="*/ 0 w 10000"/>
              <a:gd name="connsiteY1" fmla="*/ 9517 h 10000"/>
              <a:gd name="connsiteX2" fmla="*/ 1293 w 10000"/>
              <a:gd name="connsiteY2" fmla="*/ 9254 h 10000"/>
              <a:gd name="connsiteX3" fmla="*/ 1810 w 10000"/>
              <a:gd name="connsiteY3" fmla="*/ 8288 h 10000"/>
              <a:gd name="connsiteX4" fmla="*/ 3578 w 10000"/>
              <a:gd name="connsiteY4" fmla="*/ 7278 h 10000"/>
              <a:gd name="connsiteX5" fmla="*/ 4056 w 10000"/>
              <a:gd name="connsiteY5" fmla="*/ 7849 h 10000"/>
              <a:gd name="connsiteX6" fmla="*/ 5228 w 10000"/>
              <a:gd name="connsiteY6" fmla="*/ 7454 h 10000"/>
              <a:gd name="connsiteX7" fmla="*/ 5228 w 10000"/>
              <a:gd name="connsiteY7" fmla="*/ 7586 h 10000"/>
              <a:gd name="connsiteX8" fmla="*/ 6958 w 10000"/>
              <a:gd name="connsiteY8" fmla="*/ 10000 h 10000"/>
              <a:gd name="connsiteX9" fmla="*/ 7972 w 10000"/>
              <a:gd name="connsiteY9" fmla="*/ 9298 h 10000"/>
              <a:gd name="connsiteX10" fmla="*/ 8529 w 10000"/>
              <a:gd name="connsiteY10" fmla="*/ 6620 h 10000"/>
              <a:gd name="connsiteX11" fmla="*/ 9523 w 10000"/>
              <a:gd name="connsiteY11" fmla="*/ 5874 h 10000"/>
              <a:gd name="connsiteX12" fmla="*/ 10000 w 10000"/>
              <a:gd name="connsiteY12" fmla="*/ 3942 h 10000"/>
              <a:gd name="connsiteX13" fmla="*/ 9980 w 10000"/>
              <a:gd name="connsiteY13" fmla="*/ 1572 h 10000"/>
              <a:gd name="connsiteX14" fmla="*/ 9841 w 10000"/>
              <a:gd name="connsiteY14" fmla="*/ 3547 h 10000"/>
              <a:gd name="connsiteX15" fmla="*/ 9305 w 10000"/>
              <a:gd name="connsiteY15" fmla="*/ 5171 h 10000"/>
              <a:gd name="connsiteX16" fmla="*/ 9085 w 10000"/>
              <a:gd name="connsiteY16" fmla="*/ 5040 h 10000"/>
              <a:gd name="connsiteX17" fmla="*/ 8350 w 10000"/>
              <a:gd name="connsiteY17" fmla="*/ 5479 h 10000"/>
              <a:gd name="connsiteX18" fmla="*/ 8350 w 10000"/>
              <a:gd name="connsiteY18" fmla="*/ 4952 h 10000"/>
              <a:gd name="connsiteX19" fmla="*/ 9085 w 10000"/>
              <a:gd name="connsiteY19" fmla="*/ 4425 h 10000"/>
              <a:gd name="connsiteX20" fmla="*/ 8410 w 10000"/>
              <a:gd name="connsiteY20" fmla="*/ 4250 h 10000"/>
              <a:gd name="connsiteX21" fmla="*/ 9165 w 10000"/>
              <a:gd name="connsiteY21" fmla="*/ 3723 h 10000"/>
              <a:gd name="connsiteX22" fmla="*/ 9463 w 10000"/>
              <a:gd name="connsiteY22" fmla="*/ 3987 h 10000"/>
              <a:gd name="connsiteX23" fmla="*/ 9622 w 10000"/>
              <a:gd name="connsiteY23" fmla="*/ 2143 h 10000"/>
              <a:gd name="connsiteX24" fmla="*/ 9424 w 10000"/>
              <a:gd name="connsiteY24" fmla="*/ 1704 h 10000"/>
              <a:gd name="connsiteX25" fmla="*/ 8509 w 10000"/>
              <a:gd name="connsiteY25" fmla="*/ 2450 h 10000"/>
              <a:gd name="connsiteX26" fmla="*/ 8529 w 10000"/>
              <a:gd name="connsiteY26" fmla="*/ 1309 h 10000"/>
              <a:gd name="connsiteX27" fmla="*/ 8907 w 10000"/>
              <a:gd name="connsiteY27" fmla="*/ 1616 h 10000"/>
              <a:gd name="connsiteX28" fmla="*/ 9424 w 10000"/>
              <a:gd name="connsiteY28" fmla="*/ 782 h 10000"/>
              <a:gd name="connsiteX29" fmla="*/ 8990 w 10000"/>
              <a:gd name="connsiteY29" fmla="*/ 0 h 10000"/>
              <a:gd name="connsiteX30" fmla="*/ 6166 w 10000"/>
              <a:gd name="connsiteY30" fmla="*/ 1530 h 10000"/>
              <a:gd name="connsiteX31" fmla="*/ 2713 w 10000"/>
              <a:gd name="connsiteY31" fmla="*/ 3193 h 10000"/>
              <a:gd name="connsiteX32" fmla="*/ 835 w 10000"/>
              <a:gd name="connsiteY32" fmla="*/ 7410 h 10000"/>
              <a:gd name="connsiteX33" fmla="*/ 338 w 10000"/>
              <a:gd name="connsiteY33" fmla="*/ 7454 h 10000"/>
              <a:gd name="connsiteX0" fmla="*/ 338 w 10000"/>
              <a:gd name="connsiteY0" fmla="*/ 7454 h 10000"/>
              <a:gd name="connsiteX1" fmla="*/ 0 w 10000"/>
              <a:gd name="connsiteY1" fmla="*/ 9517 h 10000"/>
              <a:gd name="connsiteX2" fmla="*/ 1293 w 10000"/>
              <a:gd name="connsiteY2" fmla="*/ 9254 h 10000"/>
              <a:gd name="connsiteX3" fmla="*/ 1810 w 10000"/>
              <a:gd name="connsiteY3" fmla="*/ 8288 h 10000"/>
              <a:gd name="connsiteX4" fmla="*/ 3578 w 10000"/>
              <a:gd name="connsiteY4" fmla="*/ 7278 h 10000"/>
              <a:gd name="connsiteX5" fmla="*/ 4056 w 10000"/>
              <a:gd name="connsiteY5" fmla="*/ 7849 h 10000"/>
              <a:gd name="connsiteX6" fmla="*/ 5228 w 10000"/>
              <a:gd name="connsiteY6" fmla="*/ 7454 h 10000"/>
              <a:gd name="connsiteX7" fmla="*/ 5228 w 10000"/>
              <a:gd name="connsiteY7" fmla="*/ 7586 h 10000"/>
              <a:gd name="connsiteX8" fmla="*/ 6958 w 10000"/>
              <a:gd name="connsiteY8" fmla="*/ 10000 h 10000"/>
              <a:gd name="connsiteX9" fmla="*/ 7972 w 10000"/>
              <a:gd name="connsiteY9" fmla="*/ 9298 h 10000"/>
              <a:gd name="connsiteX10" fmla="*/ 8529 w 10000"/>
              <a:gd name="connsiteY10" fmla="*/ 6620 h 10000"/>
              <a:gd name="connsiteX11" fmla="*/ 9523 w 10000"/>
              <a:gd name="connsiteY11" fmla="*/ 5874 h 10000"/>
              <a:gd name="connsiteX12" fmla="*/ 10000 w 10000"/>
              <a:gd name="connsiteY12" fmla="*/ 3942 h 10000"/>
              <a:gd name="connsiteX13" fmla="*/ 9980 w 10000"/>
              <a:gd name="connsiteY13" fmla="*/ 1572 h 10000"/>
              <a:gd name="connsiteX14" fmla="*/ 9841 w 10000"/>
              <a:gd name="connsiteY14" fmla="*/ 3547 h 10000"/>
              <a:gd name="connsiteX15" fmla="*/ 9305 w 10000"/>
              <a:gd name="connsiteY15" fmla="*/ 5171 h 10000"/>
              <a:gd name="connsiteX16" fmla="*/ 9085 w 10000"/>
              <a:gd name="connsiteY16" fmla="*/ 5040 h 10000"/>
              <a:gd name="connsiteX17" fmla="*/ 8350 w 10000"/>
              <a:gd name="connsiteY17" fmla="*/ 5479 h 10000"/>
              <a:gd name="connsiteX18" fmla="*/ 8350 w 10000"/>
              <a:gd name="connsiteY18" fmla="*/ 4952 h 10000"/>
              <a:gd name="connsiteX19" fmla="*/ 9085 w 10000"/>
              <a:gd name="connsiteY19" fmla="*/ 4425 h 10000"/>
              <a:gd name="connsiteX20" fmla="*/ 8410 w 10000"/>
              <a:gd name="connsiteY20" fmla="*/ 4250 h 10000"/>
              <a:gd name="connsiteX21" fmla="*/ 9165 w 10000"/>
              <a:gd name="connsiteY21" fmla="*/ 3723 h 10000"/>
              <a:gd name="connsiteX22" fmla="*/ 9463 w 10000"/>
              <a:gd name="connsiteY22" fmla="*/ 3987 h 10000"/>
              <a:gd name="connsiteX23" fmla="*/ 9622 w 10000"/>
              <a:gd name="connsiteY23" fmla="*/ 2143 h 10000"/>
              <a:gd name="connsiteX24" fmla="*/ 9424 w 10000"/>
              <a:gd name="connsiteY24" fmla="*/ 1704 h 10000"/>
              <a:gd name="connsiteX25" fmla="*/ 8509 w 10000"/>
              <a:gd name="connsiteY25" fmla="*/ 2450 h 10000"/>
              <a:gd name="connsiteX26" fmla="*/ 8529 w 10000"/>
              <a:gd name="connsiteY26" fmla="*/ 1309 h 10000"/>
              <a:gd name="connsiteX27" fmla="*/ 8907 w 10000"/>
              <a:gd name="connsiteY27" fmla="*/ 1616 h 10000"/>
              <a:gd name="connsiteX28" fmla="*/ 9424 w 10000"/>
              <a:gd name="connsiteY28" fmla="*/ 782 h 10000"/>
              <a:gd name="connsiteX29" fmla="*/ 8990 w 10000"/>
              <a:gd name="connsiteY29" fmla="*/ 0 h 10000"/>
              <a:gd name="connsiteX30" fmla="*/ 6166 w 10000"/>
              <a:gd name="connsiteY30" fmla="*/ 1530 h 10000"/>
              <a:gd name="connsiteX31" fmla="*/ 2540 w 10000"/>
              <a:gd name="connsiteY31" fmla="*/ 3307 h 10000"/>
              <a:gd name="connsiteX32" fmla="*/ 835 w 10000"/>
              <a:gd name="connsiteY32" fmla="*/ 7410 h 10000"/>
              <a:gd name="connsiteX33" fmla="*/ 338 w 10000"/>
              <a:gd name="connsiteY33" fmla="*/ 7454 h 10000"/>
              <a:gd name="connsiteX0" fmla="*/ 338 w 10000"/>
              <a:gd name="connsiteY0" fmla="*/ 7454 h 10000"/>
              <a:gd name="connsiteX1" fmla="*/ 0 w 10000"/>
              <a:gd name="connsiteY1" fmla="*/ 9517 h 10000"/>
              <a:gd name="connsiteX2" fmla="*/ 1293 w 10000"/>
              <a:gd name="connsiteY2" fmla="*/ 9254 h 10000"/>
              <a:gd name="connsiteX3" fmla="*/ 1810 w 10000"/>
              <a:gd name="connsiteY3" fmla="*/ 8288 h 10000"/>
              <a:gd name="connsiteX4" fmla="*/ 3578 w 10000"/>
              <a:gd name="connsiteY4" fmla="*/ 7278 h 10000"/>
              <a:gd name="connsiteX5" fmla="*/ 4056 w 10000"/>
              <a:gd name="connsiteY5" fmla="*/ 7849 h 10000"/>
              <a:gd name="connsiteX6" fmla="*/ 5228 w 10000"/>
              <a:gd name="connsiteY6" fmla="*/ 7454 h 10000"/>
              <a:gd name="connsiteX7" fmla="*/ 5228 w 10000"/>
              <a:gd name="connsiteY7" fmla="*/ 7586 h 10000"/>
              <a:gd name="connsiteX8" fmla="*/ 6958 w 10000"/>
              <a:gd name="connsiteY8" fmla="*/ 10000 h 10000"/>
              <a:gd name="connsiteX9" fmla="*/ 7972 w 10000"/>
              <a:gd name="connsiteY9" fmla="*/ 9298 h 10000"/>
              <a:gd name="connsiteX10" fmla="*/ 8529 w 10000"/>
              <a:gd name="connsiteY10" fmla="*/ 6620 h 10000"/>
              <a:gd name="connsiteX11" fmla="*/ 9523 w 10000"/>
              <a:gd name="connsiteY11" fmla="*/ 5874 h 10000"/>
              <a:gd name="connsiteX12" fmla="*/ 10000 w 10000"/>
              <a:gd name="connsiteY12" fmla="*/ 3942 h 10000"/>
              <a:gd name="connsiteX13" fmla="*/ 9980 w 10000"/>
              <a:gd name="connsiteY13" fmla="*/ 1572 h 10000"/>
              <a:gd name="connsiteX14" fmla="*/ 9841 w 10000"/>
              <a:gd name="connsiteY14" fmla="*/ 3547 h 10000"/>
              <a:gd name="connsiteX15" fmla="*/ 9305 w 10000"/>
              <a:gd name="connsiteY15" fmla="*/ 5171 h 10000"/>
              <a:gd name="connsiteX16" fmla="*/ 9085 w 10000"/>
              <a:gd name="connsiteY16" fmla="*/ 5040 h 10000"/>
              <a:gd name="connsiteX17" fmla="*/ 8350 w 10000"/>
              <a:gd name="connsiteY17" fmla="*/ 5479 h 10000"/>
              <a:gd name="connsiteX18" fmla="*/ 8350 w 10000"/>
              <a:gd name="connsiteY18" fmla="*/ 4952 h 10000"/>
              <a:gd name="connsiteX19" fmla="*/ 9085 w 10000"/>
              <a:gd name="connsiteY19" fmla="*/ 4425 h 10000"/>
              <a:gd name="connsiteX20" fmla="*/ 8410 w 10000"/>
              <a:gd name="connsiteY20" fmla="*/ 4250 h 10000"/>
              <a:gd name="connsiteX21" fmla="*/ 9165 w 10000"/>
              <a:gd name="connsiteY21" fmla="*/ 3723 h 10000"/>
              <a:gd name="connsiteX22" fmla="*/ 9463 w 10000"/>
              <a:gd name="connsiteY22" fmla="*/ 3987 h 10000"/>
              <a:gd name="connsiteX23" fmla="*/ 9622 w 10000"/>
              <a:gd name="connsiteY23" fmla="*/ 2143 h 10000"/>
              <a:gd name="connsiteX24" fmla="*/ 9424 w 10000"/>
              <a:gd name="connsiteY24" fmla="*/ 1704 h 10000"/>
              <a:gd name="connsiteX25" fmla="*/ 8509 w 10000"/>
              <a:gd name="connsiteY25" fmla="*/ 2450 h 10000"/>
              <a:gd name="connsiteX26" fmla="*/ 8529 w 10000"/>
              <a:gd name="connsiteY26" fmla="*/ 1309 h 10000"/>
              <a:gd name="connsiteX27" fmla="*/ 8907 w 10000"/>
              <a:gd name="connsiteY27" fmla="*/ 1616 h 10000"/>
              <a:gd name="connsiteX28" fmla="*/ 9424 w 10000"/>
              <a:gd name="connsiteY28" fmla="*/ 782 h 10000"/>
              <a:gd name="connsiteX29" fmla="*/ 8990 w 10000"/>
              <a:gd name="connsiteY29" fmla="*/ 0 h 10000"/>
              <a:gd name="connsiteX30" fmla="*/ 6166 w 10000"/>
              <a:gd name="connsiteY30" fmla="*/ 1530 h 10000"/>
              <a:gd name="connsiteX31" fmla="*/ 2575 w 10000"/>
              <a:gd name="connsiteY31" fmla="*/ 3154 h 10000"/>
              <a:gd name="connsiteX32" fmla="*/ 835 w 10000"/>
              <a:gd name="connsiteY32" fmla="*/ 7410 h 10000"/>
              <a:gd name="connsiteX33" fmla="*/ 338 w 10000"/>
              <a:gd name="connsiteY33" fmla="*/ 7454 h 10000"/>
              <a:gd name="connsiteX0" fmla="*/ 338 w 10000"/>
              <a:gd name="connsiteY0" fmla="*/ 7454 h 10000"/>
              <a:gd name="connsiteX1" fmla="*/ 0 w 10000"/>
              <a:gd name="connsiteY1" fmla="*/ 9517 h 10000"/>
              <a:gd name="connsiteX2" fmla="*/ 1293 w 10000"/>
              <a:gd name="connsiteY2" fmla="*/ 9254 h 10000"/>
              <a:gd name="connsiteX3" fmla="*/ 1810 w 10000"/>
              <a:gd name="connsiteY3" fmla="*/ 8288 h 10000"/>
              <a:gd name="connsiteX4" fmla="*/ 3578 w 10000"/>
              <a:gd name="connsiteY4" fmla="*/ 7278 h 10000"/>
              <a:gd name="connsiteX5" fmla="*/ 4056 w 10000"/>
              <a:gd name="connsiteY5" fmla="*/ 7849 h 10000"/>
              <a:gd name="connsiteX6" fmla="*/ 5228 w 10000"/>
              <a:gd name="connsiteY6" fmla="*/ 7454 h 10000"/>
              <a:gd name="connsiteX7" fmla="*/ 6958 w 10000"/>
              <a:gd name="connsiteY7" fmla="*/ 10000 h 10000"/>
              <a:gd name="connsiteX8" fmla="*/ 7972 w 10000"/>
              <a:gd name="connsiteY8" fmla="*/ 9298 h 10000"/>
              <a:gd name="connsiteX9" fmla="*/ 8529 w 10000"/>
              <a:gd name="connsiteY9" fmla="*/ 6620 h 10000"/>
              <a:gd name="connsiteX10" fmla="*/ 9523 w 10000"/>
              <a:gd name="connsiteY10" fmla="*/ 5874 h 10000"/>
              <a:gd name="connsiteX11" fmla="*/ 10000 w 10000"/>
              <a:gd name="connsiteY11" fmla="*/ 3942 h 10000"/>
              <a:gd name="connsiteX12" fmla="*/ 9980 w 10000"/>
              <a:gd name="connsiteY12" fmla="*/ 1572 h 10000"/>
              <a:gd name="connsiteX13" fmla="*/ 9841 w 10000"/>
              <a:gd name="connsiteY13" fmla="*/ 3547 h 10000"/>
              <a:gd name="connsiteX14" fmla="*/ 9305 w 10000"/>
              <a:gd name="connsiteY14" fmla="*/ 5171 h 10000"/>
              <a:gd name="connsiteX15" fmla="*/ 9085 w 10000"/>
              <a:gd name="connsiteY15" fmla="*/ 5040 h 10000"/>
              <a:gd name="connsiteX16" fmla="*/ 8350 w 10000"/>
              <a:gd name="connsiteY16" fmla="*/ 5479 h 10000"/>
              <a:gd name="connsiteX17" fmla="*/ 8350 w 10000"/>
              <a:gd name="connsiteY17" fmla="*/ 4952 h 10000"/>
              <a:gd name="connsiteX18" fmla="*/ 9085 w 10000"/>
              <a:gd name="connsiteY18" fmla="*/ 4425 h 10000"/>
              <a:gd name="connsiteX19" fmla="*/ 8410 w 10000"/>
              <a:gd name="connsiteY19" fmla="*/ 4250 h 10000"/>
              <a:gd name="connsiteX20" fmla="*/ 9165 w 10000"/>
              <a:gd name="connsiteY20" fmla="*/ 3723 h 10000"/>
              <a:gd name="connsiteX21" fmla="*/ 9463 w 10000"/>
              <a:gd name="connsiteY21" fmla="*/ 3987 h 10000"/>
              <a:gd name="connsiteX22" fmla="*/ 9622 w 10000"/>
              <a:gd name="connsiteY22" fmla="*/ 2143 h 10000"/>
              <a:gd name="connsiteX23" fmla="*/ 9424 w 10000"/>
              <a:gd name="connsiteY23" fmla="*/ 1704 h 10000"/>
              <a:gd name="connsiteX24" fmla="*/ 8509 w 10000"/>
              <a:gd name="connsiteY24" fmla="*/ 2450 h 10000"/>
              <a:gd name="connsiteX25" fmla="*/ 8529 w 10000"/>
              <a:gd name="connsiteY25" fmla="*/ 1309 h 10000"/>
              <a:gd name="connsiteX26" fmla="*/ 8907 w 10000"/>
              <a:gd name="connsiteY26" fmla="*/ 1616 h 10000"/>
              <a:gd name="connsiteX27" fmla="*/ 9424 w 10000"/>
              <a:gd name="connsiteY27" fmla="*/ 782 h 10000"/>
              <a:gd name="connsiteX28" fmla="*/ 8990 w 10000"/>
              <a:gd name="connsiteY28" fmla="*/ 0 h 10000"/>
              <a:gd name="connsiteX29" fmla="*/ 6166 w 10000"/>
              <a:gd name="connsiteY29" fmla="*/ 1530 h 10000"/>
              <a:gd name="connsiteX30" fmla="*/ 2575 w 10000"/>
              <a:gd name="connsiteY30" fmla="*/ 3154 h 10000"/>
              <a:gd name="connsiteX31" fmla="*/ 835 w 10000"/>
              <a:gd name="connsiteY31" fmla="*/ 7410 h 10000"/>
              <a:gd name="connsiteX32" fmla="*/ 338 w 10000"/>
              <a:gd name="connsiteY32" fmla="*/ 745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000" h="10000">
                <a:moveTo>
                  <a:pt x="338" y="7454"/>
                </a:moveTo>
                <a:cubicBezTo>
                  <a:pt x="225" y="8141"/>
                  <a:pt x="112" y="8829"/>
                  <a:pt x="0" y="9517"/>
                </a:cubicBezTo>
                <a:lnTo>
                  <a:pt x="1293" y="9254"/>
                </a:lnTo>
                <a:lnTo>
                  <a:pt x="1810" y="8288"/>
                </a:lnTo>
                <a:lnTo>
                  <a:pt x="3578" y="7278"/>
                </a:lnTo>
                <a:lnTo>
                  <a:pt x="4056" y="7849"/>
                </a:lnTo>
                <a:lnTo>
                  <a:pt x="5228" y="7454"/>
                </a:lnTo>
                <a:lnTo>
                  <a:pt x="6958" y="10000"/>
                </a:lnTo>
                <a:lnTo>
                  <a:pt x="7972" y="9298"/>
                </a:lnTo>
                <a:lnTo>
                  <a:pt x="8529" y="6620"/>
                </a:lnTo>
                <a:lnTo>
                  <a:pt x="9523" y="5874"/>
                </a:lnTo>
                <a:lnTo>
                  <a:pt x="10000" y="3942"/>
                </a:lnTo>
                <a:cubicBezTo>
                  <a:pt x="9993" y="3153"/>
                  <a:pt x="9987" y="2362"/>
                  <a:pt x="9980" y="1572"/>
                </a:cubicBezTo>
                <a:cubicBezTo>
                  <a:pt x="9934" y="2231"/>
                  <a:pt x="9887" y="2889"/>
                  <a:pt x="9841" y="3547"/>
                </a:cubicBezTo>
                <a:lnTo>
                  <a:pt x="9305" y="5171"/>
                </a:lnTo>
                <a:lnTo>
                  <a:pt x="9085" y="5040"/>
                </a:lnTo>
                <a:lnTo>
                  <a:pt x="8350" y="5479"/>
                </a:lnTo>
                <a:lnTo>
                  <a:pt x="8350" y="4952"/>
                </a:lnTo>
                <a:lnTo>
                  <a:pt x="9085" y="4425"/>
                </a:lnTo>
                <a:lnTo>
                  <a:pt x="8410" y="4250"/>
                </a:lnTo>
                <a:lnTo>
                  <a:pt x="9165" y="3723"/>
                </a:lnTo>
                <a:lnTo>
                  <a:pt x="9463" y="3987"/>
                </a:lnTo>
                <a:lnTo>
                  <a:pt x="9622" y="2143"/>
                </a:lnTo>
                <a:lnTo>
                  <a:pt x="9424" y="1704"/>
                </a:lnTo>
                <a:lnTo>
                  <a:pt x="8509" y="2450"/>
                </a:lnTo>
                <a:cubicBezTo>
                  <a:pt x="8516" y="2070"/>
                  <a:pt x="8522" y="1689"/>
                  <a:pt x="8529" y="1309"/>
                </a:cubicBezTo>
                <a:lnTo>
                  <a:pt x="8907" y="1616"/>
                </a:lnTo>
                <a:lnTo>
                  <a:pt x="9424" y="782"/>
                </a:lnTo>
                <a:lnTo>
                  <a:pt x="8990" y="0"/>
                </a:lnTo>
                <a:lnTo>
                  <a:pt x="6166" y="1530"/>
                </a:lnTo>
                <a:lnTo>
                  <a:pt x="2575" y="3154"/>
                </a:lnTo>
                <a:lnTo>
                  <a:pt x="835" y="7410"/>
                </a:lnTo>
                <a:lnTo>
                  <a:pt x="338" y="7454"/>
                </a:ln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01" name="Group 27"/>
          <p:cNvGrpSpPr>
            <a:grpSpLocks/>
          </p:cNvGrpSpPr>
          <p:nvPr/>
        </p:nvGrpSpPr>
        <p:grpSpPr bwMode="auto">
          <a:xfrm rot="534932">
            <a:off x="851112" y="4849644"/>
            <a:ext cx="1671394" cy="1258098"/>
            <a:chOff x="620" y="1086"/>
            <a:chExt cx="1107" cy="851"/>
          </a:xfrm>
          <a:solidFill>
            <a:srgbClr val="94AAAE"/>
          </a:solidFill>
        </p:grpSpPr>
        <p:sp>
          <p:nvSpPr>
            <p:cNvPr id="202" name="Freeform 4"/>
            <p:cNvSpPr>
              <a:spLocks/>
            </p:cNvSpPr>
            <p:nvPr/>
          </p:nvSpPr>
          <p:spPr bwMode="auto">
            <a:xfrm>
              <a:off x="727" y="1086"/>
              <a:ext cx="1000" cy="835"/>
            </a:xfrm>
            <a:custGeom>
              <a:avLst/>
              <a:gdLst/>
              <a:ahLst/>
              <a:cxnLst>
                <a:cxn ang="0">
                  <a:pos x="701" y="565"/>
                </a:cxn>
                <a:cxn ang="0">
                  <a:pos x="776" y="588"/>
                </a:cxn>
                <a:cxn ang="0">
                  <a:pos x="858" y="615"/>
                </a:cxn>
                <a:cxn ang="0">
                  <a:pos x="992" y="712"/>
                </a:cxn>
                <a:cxn ang="0">
                  <a:pos x="979" y="786"/>
                </a:cxn>
                <a:cxn ang="0">
                  <a:pos x="942" y="751"/>
                </a:cxn>
                <a:cxn ang="0">
                  <a:pos x="886" y="670"/>
                </a:cxn>
                <a:cxn ang="0">
                  <a:pos x="806" y="593"/>
                </a:cxn>
                <a:cxn ang="0">
                  <a:pos x="795" y="621"/>
                </a:cxn>
                <a:cxn ang="0">
                  <a:pos x="780" y="652"/>
                </a:cxn>
                <a:cxn ang="0">
                  <a:pos x="683" y="599"/>
                </a:cxn>
                <a:cxn ang="0">
                  <a:pos x="609" y="585"/>
                </a:cxn>
                <a:cxn ang="0">
                  <a:pos x="549" y="536"/>
                </a:cxn>
                <a:cxn ang="0">
                  <a:pos x="494" y="545"/>
                </a:cxn>
                <a:cxn ang="0">
                  <a:pos x="445" y="546"/>
                </a:cxn>
                <a:cxn ang="0">
                  <a:pos x="449" y="595"/>
                </a:cxn>
                <a:cxn ang="0">
                  <a:pos x="370" y="642"/>
                </a:cxn>
                <a:cxn ang="0">
                  <a:pos x="362" y="599"/>
                </a:cxn>
                <a:cxn ang="0">
                  <a:pos x="409" y="533"/>
                </a:cxn>
                <a:cxn ang="0">
                  <a:pos x="364" y="540"/>
                </a:cxn>
                <a:cxn ang="0">
                  <a:pos x="301" y="619"/>
                </a:cxn>
                <a:cxn ang="0">
                  <a:pos x="290" y="686"/>
                </a:cxn>
                <a:cxn ang="0">
                  <a:pos x="221" y="728"/>
                </a:cxn>
                <a:cxn ang="0">
                  <a:pos x="160" y="771"/>
                </a:cxn>
                <a:cxn ang="0">
                  <a:pos x="98" y="797"/>
                </a:cxn>
                <a:cxn ang="0">
                  <a:pos x="0" y="834"/>
                </a:cxn>
                <a:cxn ang="0">
                  <a:pos x="74" y="789"/>
                </a:cxn>
                <a:cxn ang="0">
                  <a:pos x="146" y="743"/>
                </a:cxn>
                <a:cxn ang="0">
                  <a:pos x="192" y="645"/>
                </a:cxn>
                <a:cxn ang="0">
                  <a:pos x="165" y="657"/>
                </a:cxn>
                <a:cxn ang="0">
                  <a:pos x="87" y="642"/>
                </a:cxn>
                <a:cxn ang="0">
                  <a:pos x="81" y="564"/>
                </a:cxn>
                <a:cxn ang="0">
                  <a:pos x="64" y="572"/>
                </a:cxn>
                <a:cxn ang="0">
                  <a:pos x="28" y="515"/>
                </a:cxn>
                <a:cxn ang="0">
                  <a:pos x="6" y="494"/>
                </a:cxn>
                <a:cxn ang="0">
                  <a:pos x="53" y="411"/>
                </a:cxn>
                <a:cxn ang="0">
                  <a:pos x="114" y="385"/>
                </a:cxn>
                <a:cxn ang="0">
                  <a:pos x="145" y="333"/>
                </a:cxn>
                <a:cxn ang="0">
                  <a:pos x="99" y="330"/>
                </a:cxn>
                <a:cxn ang="0">
                  <a:pos x="48" y="281"/>
                </a:cxn>
                <a:cxn ang="0">
                  <a:pos x="35" y="242"/>
                </a:cxn>
                <a:cxn ang="0">
                  <a:pos x="109" y="220"/>
                </a:cxn>
                <a:cxn ang="0">
                  <a:pos x="156" y="244"/>
                </a:cxn>
                <a:cxn ang="0">
                  <a:pos x="171" y="241"/>
                </a:cxn>
                <a:cxn ang="0">
                  <a:pos x="165" y="208"/>
                </a:cxn>
                <a:cxn ang="0">
                  <a:pos x="93" y="136"/>
                </a:cxn>
                <a:cxn ang="0">
                  <a:pos x="138" y="100"/>
                </a:cxn>
                <a:cxn ang="0">
                  <a:pos x="203" y="40"/>
                </a:cxn>
                <a:cxn ang="0">
                  <a:pos x="261" y="18"/>
                </a:cxn>
                <a:cxn ang="0">
                  <a:pos x="326" y="39"/>
                </a:cxn>
                <a:cxn ang="0">
                  <a:pos x="400" y="53"/>
                </a:cxn>
                <a:cxn ang="0">
                  <a:pos x="466" y="55"/>
                </a:cxn>
                <a:cxn ang="0">
                  <a:pos x="562" y="71"/>
                </a:cxn>
              </a:cxnLst>
              <a:rect l="0" t="0" r="r" b="b"/>
              <a:pathLst>
                <a:path w="1000" h="835">
                  <a:moveTo>
                    <a:pt x="574" y="75"/>
                  </a:moveTo>
                  <a:lnTo>
                    <a:pt x="648" y="559"/>
                  </a:lnTo>
                  <a:lnTo>
                    <a:pt x="662" y="558"/>
                  </a:lnTo>
                  <a:lnTo>
                    <a:pt x="681" y="554"/>
                  </a:lnTo>
                  <a:lnTo>
                    <a:pt x="701" y="565"/>
                  </a:lnTo>
                  <a:lnTo>
                    <a:pt x="716" y="581"/>
                  </a:lnTo>
                  <a:lnTo>
                    <a:pt x="733" y="588"/>
                  </a:lnTo>
                  <a:lnTo>
                    <a:pt x="745" y="606"/>
                  </a:lnTo>
                  <a:lnTo>
                    <a:pt x="764" y="600"/>
                  </a:lnTo>
                  <a:lnTo>
                    <a:pt x="776" y="588"/>
                  </a:lnTo>
                  <a:lnTo>
                    <a:pt x="774" y="574"/>
                  </a:lnTo>
                  <a:lnTo>
                    <a:pt x="793" y="562"/>
                  </a:lnTo>
                  <a:lnTo>
                    <a:pt x="806" y="566"/>
                  </a:lnTo>
                  <a:lnTo>
                    <a:pt x="814" y="583"/>
                  </a:lnTo>
                  <a:lnTo>
                    <a:pt x="858" y="615"/>
                  </a:lnTo>
                  <a:lnTo>
                    <a:pt x="903" y="657"/>
                  </a:lnTo>
                  <a:lnTo>
                    <a:pt x="915" y="682"/>
                  </a:lnTo>
                  <a:lnTo>
                    <a:pt x="946" y="699"/>
                  </a:lnTo>
                  <a:lnTo>
                    <a:pt x="974" y="709"/>
                  </a:lnTo>
                  <a:lnTo>
                    <a:pt x="992" y="712"/>
                  </a:lnTo>
                  <a:lnTo>
                    <a:pt x="990" y="727"/>
                  </a:lnTo>
                  <a:lnTo>
                    <a:pt x="999" y="742"/>
                  </a:lnTo>
                  <a:lnTo>
                    <a:pt x="998" y="770"/>
                  </a:lnTo>
                  <a:lnTo>
                    <a:pt x="987" y="789"/>
                  </a:lnTo>
                  <a:lnTo>
                    <a:pt x="979" y="786"/>
                  </a:lnTo>
                  <a:lnTo>
                    <a:pt x="978" y="757"/>
                  </a:lnTo>
                  <a:lnTo>
                    <a:pt x="971" y="732"/>
                  </a:lnTo>
                  <a:lnTo>
                    <a:pt x="958" y="729"/>
                  </a:lnTo>
                  <a:lnTo>
                    <a:pt x="946" y="738"/>
                  </a:lnTo>
                  <a:lnTo>
                    <a:pt x="942" y="751"/>
                  </a:lnTo>
                  <a:lnTo>
                    <a:pt x="930" y="751"/>
                  </a:lnTo>
                  <a:lnTo>
                    <a:pt x="931" y="731"/>
                  </a:lnTo>
                  <a:lnTo>
                    <a:pt x="918" y="709"/>
                  </a:lnTo>
                  <a:lnTo>
                    <a:pt x="895" y="689"/>
                  </a:lnTo>
                  <a:lnTo>
                    <a:pt x="886" y="670"/>
                  </a:lnTo>
                  <a:lnTo>
                    <a:pt x="873" y="664"/>
                  </a:lnTo>
                  <a:lnTo>
                    <a:pt x="861" y="643"/>
                  </a:lnTo>
                  <a:lnTo>
                    <a:pt x="839" y="626"/>
                  </a:lnTo>
                  <a:lnTo>
                    <a:pt x="817" y="616"/>
                  </a:lnTo>
                  <a:lnTo>
                    <a:pt x="806" y="593"/>
                  </a:lnTo>
                  <a:lnTo>
                    <a:pt x="798" y="599"/>
                  </a:lnTo>
                  <a:lnTo>
                    <a:pt x="817" y="634"/>
                  </a:lnTo>
                  <a:lnTo>
                    <a:pt x="814" y="647"/>
                  </a:lnTo>
                  <a:lnTo>
                    <a:pt x="798" y="634"/>
                  </a:lnTo>
                  <a:lnTo>
                    <a:pt x="795" y="621"/>
                  </a:lnTo>
                  <a:lnTo>
                    <a:pt x="779" y="613"/>
                  </a:lnTo>
                  <a:lnTo>
                    <a:pt x="764" y="615"/>
                  </a:lnTo>
                  <a:lnTo>
                    <a:pt x="785" y="631"/>
                  </a:lnTo>
                  <a:lnTo>
                    <a:pt x="795" y="645"/>
                  </a:lnTo>
                  <a:lnTo>
                    <a:pt x="780" y="652"/>
                  </a:lnTo>
                  <a:lnTo>
                    <a:pt x="752" y="639"/>
                  </a:lnTo>
                  <a:lnTo>
                    <a:pt x="728" y="621"/>
                  </a:lnTo>
                  <a:lnTo>
                    <a:pt x="721" y="611"/>
                  </a:lnTo>
                  <a:lnTo>
                    <a:pt x="704" y="611"/>
                  </a:lnTo>
                  <a:lnTo>
                    <a:pt x="683" y="599"/>
                  </a:lnTo>
                  <a:lnTo>
                    <a:pt x="691" y="580"/>
                  </a:lnTo>
                  <a:lnTo>
                    <a:pt x="671" y="587"/>
                  </a:lnTo>
                  <a:lnTo>
                    <a:pt x="646" y="590"/>
                  </a:lnTo>
                  <a:lnTo>
                    <a:pt x="638" y="581"/>
                  </a:lnTo>
                  <a:lnTo>
                    <a:pt x="609" y="585"/>
                  </a:lnTo>
                  <a:lnTo>
                    <a:pt x="584" y="584"/>
                  </a:lnTo>
                  <a:lnTo>
                    <a:pt x="567" y="588"/>
                  </a:lnTo>
                  <a:lnTo>
                    <a:pt x="551" y="577"/>
                  </a:lnTo>
                  <a:lnTo>
                    <a:pt x="554" y="552"/>
                  </a:lnTo>
                  <a:lnTo>
                    <a:pt x="549" y="536"/>
                  </a:lnTo>
                  <a:lnTo>
                    <a:pt x="537" y="563"/>
                  </a:lnTo>
                  <a:lnTo>
                    <a:pt x="523" y="571"/>
                  </a:lnTo>
                  <a:lnTo>
                    <a:pt x="518" y="562"/>
                  </a:lnTo>
                  <a:lnTo>
                    <a:pt x="499" y="557"/>
                  </a:lnTo>
                  <a:lnTo>
                    <a:pt x="494" y="545"/>
                  </a:lnTo>
                  <a:lnTo>
                    <a:pt x="502" y="534"/>
                  </a:lnTo>
                  <a:lnTo>
                    <a:pt x="488" y="534"/>
                  </a:lnTo>
                  <a:lnTo>
                    <a:pt x="470" y="548"/>
                  </a:lnTo>
                  <a:lnTo>
                    <a:pt x="457" y="540"/>
                  </a:lnTo>
                  <a:lnTo>
                    <a:pt x="445" y="546"/>
                  </a:lnTo>
                  <a:lnTo>
                    <a:pt x="456" y="564"/>
                  </a:lnTo>
                  <a:lnTo>
                    <a:pt x="472" y="570"/>
                  </a:lnTo>
                  <a:lnTo>
                    <a:pt x="471" y="583"/>
                  </a:lnTo>
                  <a:lnTo>
                    <a:pt x="455" y="580"/>
                  </a:lnTo>
                  <a:lnTo>
                    <a:pt x="449" y="595"/>
                  </a:lnTo>
                  <a:lnTo>
                    <a:pt x="435" y="602"/>
                  </a:lnTo>
                  <a:lnTo>
                    <a:pt x="427" y="597"/>
                  </a:lnTo>
                  <a:lnTo>
                    <a:pt x="417" y="612"/>
                  </a:lnTo>
                  <a:lnTo>
                    <a:pt x="394" y="630"/>
                  </a:lnTo>
                  <a:lnTo>
                    <a:pt x="370" y="642"/>
                  </a:lnTo>
                  <a:lnTo>
                    <a:pt x="354" y="633"/>
                  </a:lnTo>
                  <a:lnTo>
                    <a:pt x="370" y="625"/>
                  </a:lnTo>
                  <a:lnTo>
                    <a:pt x="386" y="601"/>
                  </a:lnTo>
                  <a:lnTo>
                    <a:pt x="369" y="610"/>
                  </a:lnTo>
                  <a:lnTo>
                    <a:pt x="362" y="599"/>
                  </a:lnTo>
                  <a:lnTo>
                    <a:pt x="380" y="574"/>
                  </a:lnTo>
                  <a:lnTo>
                    <a:pt x="389" y="552"/>
                  </a:lnTo>
                  <a:lnTo>
                    <a:pt x="406" y="548"/>
                  </a:lnTo>
                  <a:lnTo>
                    <a:pt x="417" y="537"/>
                  </a:lnTo>
                  <a:lnTo>
                    <a:pt x="409" y="533"/>
                  </a:lnTo>
                  <a:lnTo>
                    <a:pt x="411" y="521"/>
                  </a:lnTo>
                  <a:lnTo>
                    <a:pt x="397" y="531"/>
                  </a:lnTo>
                  <a:lnTo>
                    <a:pt x="395" y="514"/>
                  </a:lnTo>
                  <a:lnTo>
                    <a:pt x="383" y="531"/>
                  </a:lnTo>
                  <a:lnTo>
                    <a:pt x="364" y="540"/>
                  </a:lnTo>
                  <a:lnTo>
                    <a:pt x="361" y="556"/>
                  </a:lnTo>
                  <a:lnTo>
                    <a:pt x="339" y="575"/>
                  </a:lnTo>
                  <a:lnTo>
                    <a:pt x="336" y="589"/>
                  </a:lnTo>
                  <a:lnTo>
                    <a:pt x="322" y="605"/>
                  </a:lnTo>
                  <a:lnTo>
                    <a:pt x="301" y="619"/>
                  </a:lnTo>
                  <a:lnTo>
                    <a:pt x="291" y="635"/>
                  </a:lnTo>
                  <a:lnTo>
                    <a:pt x="304" y="644"/>
                  </a:lnTo>
                  <a:lnTo>
                    <a:pt x="309" y="658"/>
                  </a:lnTo>
                  <a:lnTo>
                    <a:pt x="296" y="669"/>
                  </a:lnTo>
                  <a:lnTo>
                    <a:pt x="290" y="686"/>
                  </a:lnTo>
                  <a:lnTo>
                    <a:pt x="270" y="695"/>
                  </a:lnTo>
                  <a:lnTo>
                    <a:pt x="258" y="708"/>
                  </a:lnTo>
                  <a:lnTo>
                    <a:pt x="242" y="710"/>
                  </a:lnTo>
                  <a:lnTo>
                    <a:pt x="236" y="721"/>
                  </a:lnTo>
                  <a:lnTo>
                    <a:pt x="221" y="728"/>
                  </a:lnTo>
                  <a:lnTo>
                    <a:pt x="222" y="735"/>
                  </a:lnTo>
                  <a:lnTo>
                    <a:pt x="205" y="749"/>
                  </a:lnTo>
                  <a:lnTo>
                    <a:pt x="189" y="751"/>
                  </a:lnTo>
                  <a:lnTo>
                    <a:pt x="177" y="764"/>
                  </a:lnTo>
                  <a:lnTo>
                    <a:pt x="160" y="771"/>
                  </a:lnTo>
                  <a:lnTo>
                    <a:pt x="163" y="783"/>
                  </a:lnTo>
                  <a:lnTo>
                    <a:pt x="135" y="795"/>
                  </a:lnTo>
                  <a:lnTo>
                    <a:pt x="118" y="808"/>
                  </a:lnTo>
                  <a:lnTo>
                    <a:pt x="113" y="795"/>
                  </a:lnTo>
                  <a:lnTo>
                    <a:pt x="98" y="797"/>
                  </a:lnTo>
                  <a:lnTo>
                    <a:pt x="87" y="808"/>
                  </a:lnTo>
                  <a:lnTo>
                    <a:pt x="65" y="807"/>
                  </a:lnTo>
                  <a:lnTo>
                    <a:pt x="39" y="818"/>
                  </a:lnTo>
                  <a:lnTo>
                    <a:pt x="9" y="825"/>
                  </a:lnTo>
                  <a:lnTo>
                    <a:pt x="0" y="834"/>
                  </a:lnTo>
                  <a:lnTo>
                    <a:pt x="3" y="814"/>
                  </a:lnTo>
                  <a:lnTo>
                    <a:pt x="25" y="803"/>
                  </a:lnTo>
                  <a:lnTo>
                    <a:pt x="55" y="777"/>
                  </a:lnTo>
                  <a:lnTo>
                    <a:pt x="75" y="771"/>
                  </a:lnTo>
                  <a:lnTo>
                    <a:pt x="74" y="789"/>
                  </a:lnTo>
                  <a:lnTo>
                    <a:pt x="82" y="797"/>
                  </a:lnTo>
                  <a:lnTo>
                    <a:pt x="97" y="790"/>
                  </a:lnTo>
                  <a:lnTo>
                    <a:pt x="89" y="779"/>
                  </a:lnTo>
                  <a:lnTo>
                    <a:pt x="111" y="757"/>
                  </a:lnTo>
                  <a:lnTo>
                    <a:pt x="146" y="743"/>
                  </a:lnTo>
                  <a:lnTo>
                    <a:pt x="168" y="721"/>
                  </a:lnTo>
                  <a:lnTo>
                    <a:pt x="185" y="711"/>
                  </a:lnTo>
                  <a:lnTo>
                    <a:pt x="188" y="687"/>
                  </a:lnTo>
                  <a:lnTo>
                    <a:pt x="203" y="652"/>
                  </a:lnTo>
                  <a:lnTo>
                    <a:pt x="192" y="645"/>
                  </a:lnTo>
                  <a:lnTo>
                    <a:pt x="181" y="655"/>
                  </a:lnTo>
                  <a:lnTo>
                    <a:pt x="168" y="649"/>
                  </a:lnTo>
                  <a:lnTo>
                    <a:pt x="169" y="632"/>
                  </a:lnTo>
                  <a:lnTo>
                    <a:pt x="160" y="647"/>
                  </a:lnTo>
                  <a:lnTo>
                    <a:pt x="165" y="657"/>
                  </a:lnTo>
                  <a:lnTo>
                    <a:pt x="153" y="667"/>
                  </a:lnTo>
                  <a:lnTo>
                    <a:pt x="142" y="648"/>
                  </a:lnTo>
                  <a:lnTo>
                    <a:pt x="118" y="631"/>
                  </a:lnTo>
                  <a:lnTo>
                    <a:pt x="101" y="627"/>
                  </a:lnTo>
                  <a:lnTo>
                    <a:pt x="87" y="642"/>
                  </a:lnTo>
                  <a:lnTo>
                    <a:pt x="69" y="637"/>
                  </a:lnTo>
                  <a:lnTo>
                    <a:pt x="77" y="622"/>
                  </a:lnTo>
                  <a:lnTo>
                    <a:pt x="78" y="598"/>
                  </a:lnTo>
                  <a:lnTo>
                    <a:pt x="86" y="581"/>
                  </a:lnTo>
                  <a:lnTo>
                    <a:pt x="81" y="564"/>
                  </a:lnTo>
                  <a:lnTo>
                    <a:pt x="83" y="547"/>
                  </a:lnTo>
                  <a:lnTo>
                    <a:pt x="102" y="529"/>
                  </a:lnTo>
                  <a:lnTo>
                    <a:pt x="91" y="529"/>
                  </a:lnTo>
                  <a:lnTo>
                    <a:pt x="78" y="555"/>
                  </a:lnTo>
                  <a:lnTo>
                    <a:pt x="64" y="572"/>
                  </a:lnTo>
                  <a:lnTo>
                    <a:pt x="48" y="572"/>
                  </a:lnTo>
                  <a:lnTo>
                    <a:pt x="28" y="552"/>
                  </a:lnTo>
                  <a:lnTo>
                    <a:pt x="10" y="526"/>
                  </a:lnTo>
                  <a:lnTo>
                    <a:pt x="14" y="514"/>
                  </a:lnTo>
                  <a:lnTo>
                    <a:pt x="28" y="515"/>
                  </a:lnTo>
                  <a:lnTo>
                    <a:pt x="44" y="526"/>
                  </a:lnTo>
                  <a:lnTo>
                    <a:pt x="55" y="517"/>
                  </a:lnTo>
                  <a:lnTo>
                    <a:pt x="34" y="509"/>
                  </a:lnTo>
                  <a:lnTo>
                    <a:pt x="18" y="492"/>
                  </a:lnTo>
                  <a:lnTo>
                    <a:pt x="6" y="494"/>
                  </a:lnTo>
                  <a:lnTo>
                    <a:pt x="1" y="463"/>
                  </a:lnTo>
                  <a:lnTo>
                    <a:pt x="13" y="446"/>
                  </a:lnTo>
                  <a:lnTo>
                    <a:pt x="38" y="424"/>
                  </a:lnTo>
                  <a:lnTo>
                    <a:pt x="61" y="414"/>
                  </a:lnTo>
                  <a:lnTo>
                    <a:pt x="53" y="411"/>
                  </a:lnTo>
                  <a:lnTo>
                    <a:pt x="57" y="397"/>
                  </a:lnTo>
                  <a:lnTo>
                    <a:pt x="70" y="394"/>
                  </a:lnTo>
                  <a:lnTo>
                    <a:pt x="81" y="404"/>
                  </a:lnTo>
                  <a:lnTo>
                    <a:pt x="99" y="402"/>
                  </a:lnTo>
                  <a:lnTo>
                    <a:pt x="114" y="385"/>
                  </a:lnTo>
                  <a:lnTo>
                    <a:pt x="131" y="389"/>
                  </a:lnTo>
                  <a:lnTo>
                    <a:pt x="149" y="386"/>
                  </a:lnTo>
                  <a:lnTo>
                    <a:pt x="155" y="376"/>
                  </a:lnTo>
                  <a:lnTo>
                    <a:pt x="142" y="350"/>
                  </a:lnTo>
                  <a:lnTo>
                    <a:pt x="145" y="333"/>
                  </a:lnTo>
                  <a:lnTo>
                    <a:pt x="158" y="330"/>
                  </a:lnTo>
                  <a:lnTo>
                    <a:pt x="153" y="318"/>
                  </a:lnTo>
                  <a:lnTo>
                    <a:pt x="139" y="322"/>
                  </a:lnTo>
                  <a:lnTo>
                    <a:pt x="117" y="339"/>
                  </a:lnTo>
                  <a:lnTo>
                    <a:pt x="99" y="330"/>
                  </a:lnTo>
                  <a:lnTo>
                    <a:pt x="71" y="322"/>
                  </a:lnTo>
                  <a:lnTo>
                    <a:pt x="56" y="324"/>
                  </a:lnTo>
                  <a:lnTo>
                    <a:pt x="43" y="310"/>
                  </a:lnTo>
                  <a:lnTo>
                    <a:pt x="35" y="293"/>
                  </a:lnTo>
                  <a:lnTo>
                    <a:pt x="48" y="281"/>
                  </a:lnTo>
                  <a:lnTo>
                    <a:pt x="46" y="270"/>
                  </a:lnTo>
                  <a:lnTo>
                    <a:pt x="29" y="262"/>
                  </a:lnTo>
                  <a:lnTo>
                    <a:pt x="16" y="249"/>
                  </a:lnTo>
                  <a:lnTo>
                    <a:pt x="19" y="241"/>
                  </a:lnTo>
                  <a:lnTo>
                    <a:pt x="35" y="242"/>
                  </a:lnTo>
                  <a:lnTo>
                    <a:pt x="47" y="230"/>
                  </a:lnTo>
                  <a:lnTo>
                    <a:pt x="63" y="236"/>
                  </a:lnTo>
                  <a:lnTo>
                    <a:pt x="77" y="225"/>
                  </a:lnTo>
                  <a:lnTo>
                    <a:pt x="97" y="218"/>
                  </a:lnTo>
                  <a:lnTo>
                    <a:pt x="109" y="220"/>
                  </a:lnTo>
                  <a:lnTo>
                    <a:pt x="104" y="236"/>
                  </a:lnTo>
                  <a:lnTo>
                    <a:pt x="110" y="245"/>
                  </a:lnTo>
                  <a:lnTo>
                    <a:pt x="129" y="245"/>
                  </a:lnTo>
                  <a:lnTo>
                    <a:pt x="147" y="253"/>
                  </a:lnTo>
                  <a:lnTo>
                    <a:pt x="156" y="244"/>
                  </a:lnTo>
                  <a:lnTo>
                    <a:pt x="143" y="233"/>
                  </a:lnTo>
                  <a:lnTo>
                    <a:pt x="136" y="216"/>
                  </a:lnTo>
                  <a:lnTo>
                    <a:pt x="142" y="210"/>
                  </a:lnTo>
                  <a:lnTo>
                    <a:pt x="156" y="229"/>
                  </a:lnTo>
                  <a:lnTo>
                    <a:pt x="171" y="241"/>
                  </a:lnTo>
                  <a:lnTo>
                    <a:pt x="190" y="245"/>
                  </a:lnTo>
                  <a:lnTo>
                    <a:pt x="199" y="233"/>
                  </a:lnTo>
                  <a:lnTo>
                    <a:pt x="178" y="230"/>
                  </a:lnTo>
                  <a:lnTo>
                    <a:pt x="162" y="219"/>
                  </a:lnTo>
                  <a:lnTo>
                    <a:pt x="165" y="208"/>
                  </a:lnTo>
                  <a:lnTo>
                    <a:pt x="155" y="197"/>
                  </a:lnTo>
                  <a:lnTo>
                    <a:pt x="131" y="195"/>
                  </a:lnTo>
                  <a:lnTo>
                    <a:pt x="112" y="185"/>
                  </a:lnTo>
                  <a:lnTo>
                    <a:pt x="113" y="169"/>
                  </a:lnTo>
                  <a:lnTo>
                    <a:pt x="93" y="136"/>
                  </a:lnTo>
                  <a:lnTo>
                    <a:pt x="86" y="106"/>
                  </a:lnTo>
                  <a:lnTo>
                    <a:pt x="91" y="94"/>
                  </a:lnTo>
                  <a:lnTo>
                    <a:pt x="108" y="96"/>
                  </a:lnTo>
                  <a:lnTo>
                    <a:pt x="123" y="103"/>
                  </a:lnTo>
                  <a:lnTo>
                    <a:pt x="138" y="100"/>
                  </a:lnTo>
                  <a:lnTo>
                    <a:pt x="153" y="81"/>
                  </a:lnTo>
                  <a:lnTo>
                    <a:pt x="165" y="76"/>
                  </a:lnTo>
                  <a:lnTo>
                    <a:pt x="167" y="61"/>
                  </a:lnTo>
                  <a:lnTo>
                    <a:pt x="188" y="37"/>
                  </a:lnTo>
                  <a:lnTo>
                    <a:pt x="203" y="40"/>
                  </a:lnTo>
                  <a:lnTo>
                    <a:pt x="220" y="33"/>
                  </a:lnTo>
                  <a:lnTo>
                    <a:pt x="229" y="42"/>
                  </a:lnTo>
                  <a:lnTo>
                    <a:pt x="229" y="23"/>
                  </a:lnTo>
                  <a:lnTo>
                    <a:pt x="246" y="12"/>
                  </a:lnTo>
                  <a:lnTo>
                    <a:pt x="261" y="18"/>
                  </a:lnTo>
                  <a:lnTo>
                    <a:pt x="281" y="0"/>
                  </a:lnTo>
                  <a:lnTo>
                    <a:pt x="300" y="2"/>
                  </a:lnTo>
                  <a:lnTo>
                    <a:pt x="322" y="8"/>
                  </a:lnTo>
                  <a:lnTo>
                    <a:pt x="319" y="23"/>
                  </a:lnTo>
                  <a:lnTo>
                    <a:pt x="326" y="39"/>
                  </a:lnTo>
                  <a:lnTo>
                    <a:pt x="344" y="37"/>
                  </a:lnTo>
                  <a:lnTo>
                    <a:pt x="335" y="23"/>
                  </a:lnTo>
                  <a:lnTo>
                    <a:pt x="353" y="24"/>
                  </a:lnTo>
                  <a:lnTo>
                    <a:pt x="374" y="40"/>
                  </a:lnTo>
                  <a:lnTo>
                    <a:pt x="400" y="53"/>
                  </a:lnTo>
                  <a:lnTo>
                    <a:pt x="406" y="39"/>
                  </a:lnTo>
                  <a:lnTo>
                    <a:pt x="427" y="41"/>
                  </a:lnTo>
                  <a:lnTo>
                    <a:pt x="434" y="55"/>
                  </a:lnTo>
                  <a:lnTo>
                    <a:pt x="447" y="61"/>
                  </a:lnTo>
                  <a:lnTo>
                    <a:pt x="466" y="55"/>
                  </a:lnTo>
                  <a:lnTo>
                    <a:pt x="487" y="65"/>
                  </a:lnTo>
                  <a:lnTo>
                    <a:pt x="507" y="64"/>
                  </a:lnTo>
                  <a:lnTo>
                    <a:pt x="520" y="54"/>
                  </a:lnTo>
                  <a:lnTo>
                    <a:pt x="536" y="54"/>
                  </a:lnTo>
                  <a:lnTo>
                    <a:pt x="562" y="71"/>
                  </a:lnTo>
                  <a:lnTo>
                    <a:pt x="574" y="75"/>
                  </a:lnTo>
                </a:path>
              </a:pathLst>
            </a:custGeom>
            <a:grpFill/>
            <a:ln w="19050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03" name="Freeform 5"/>
            <p:cNvSpPr>
              <a:spLocks/>
            </p:cNvSpPr>
            <p:nvPr/>
          </p:nvSpPr>
          <p:spPr bwMode="auto">
            <a:xfrm>
              <a:off x="1551" y="1772"/>
              <a:ext cx="34" cy="5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1" y="9"/>
                </a:cxn>
                <a:cxn ang="0">
                  <a:pos x="31" y="32"/>
                </a:cxn>
                <a:cxn ang="0">
                  <a:pos x="33" y="56"/>
                </a:cxn>
                <a:cxn ang="0">
                  <a:pos x="15" y="40"/>
                </a:cxn>
                <a:cxn ang="0">
                  <a:pos x="3" y="22"/>
                </a:cxn>
                <a:cxn ang="0">
                  <a:pos x="0" y="3"/>
                </a:cxn>
                <a:cxn ang="0">
                  <a:pos x="9" y="0"/>
                </a:cxn>
              </a:cxnLst>
              <a:rect l="0" t="0" r="r" b="b"/>
              <a:pathLst>
                <a:path w="34" h="57">
                  <a:moveTo>
                    <a:pt x="9" y="0"/>
                  </a:moveTo>
                  <a:lnTo>
                    <a:pt x="21" y="9"/>
                  </a:lnTo>
                  <a:lnTo>
                    <a:pt x="31" y="32"/>
                  </a:lnTo>
                  <a:lnTo>
                    <a:pt x="33" y="56"/>
                  </a:lnTo>
                  <a:lnTo>
                    <a:pt x="15" y="40"/>
                  </a:lnTo>
                  <a:lnTo>
                    <a:pt x="3" y="22"/>
                  </a:lnTo>
                  <a:lnTo>
                    <a:pt x="0" y="3"/>
                  </a:lnTo>
                  <a:lnTo>
                    <a:pt x="9" y="0"/>
                  </a:lnTo>
                </a:path>
              </a:pathLst>
            </a:custGeom>
            <a:grpFill/>
            <a:ln w="19050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04" name="Freeform 6"/>
            <p:cNvSpPr>
              <a:spLocks/>
            </p:cNvSpPr>
            <p:nvPr/>
          </p:nvSpPr>
          <p:spPr bwMode="auto">
            <a:xfrm>
              <a:off x="998" y="1786"/>
              <a:ext cx="72" cy="65"/>
            </a:xfrm>
            <a:custGeom>
              <a:avLst/>
              <a:gdLst/>
              <a:ahLst/>
              <a:cxnLst>
                <a:cxn ang="0">
                  <a:pos x="51" y="3"/>
                </a:cxn>
                <a:cxn ang="0">
                  <a:pos x="64" y="2"/>
                </a:cxn>
                <a:cxn ang="0">
                  <a:pos x="71" y="18"/>
                </a:cxn>
                <a:cxn ang="0">
                  <a:pos x="65" y="33"/>
                </a:cxn>
                <a:cxn ang="0">
                  <a:pos x="52" y="35"/>
                </a:cxn>
                <a:cxn ang="0">
                  <a:pos x="41" y="51"/>
                </a:cxn>
                <a:cxn ang="0">
                  <a:pos x="30" y="47"/>
                </a:cxn>
                <a:cxn ang="0">
                  <a:pos x="19" y="64"/>
                </a:cxn>
                <a:cxn ang="0">
                  <a:pos x="11" y="62"/>
                </a:cxn>
                <a:cxn ang="0">
                  <a:pos x="15" y="48"/>
                </a:cxn>
                <a:cxn ang="0">
                  <a:pos x="1" y="51"/>
                </a:cxn>
                <a:cxn ang="0">
                  <a:pos x="0" y="31"/>
                </a:cxn>
                <a:cxn ang="0">
                  <a:pos x="10" y="17"/>
                </a:cxn>
                <a:cxn ang="0">
                  <a:pos x="19" y="32"/>
                </a:cxn>
                <a:cxn ang="0">
                  <a:pos x="33" y="12"/>
                </a:cxn>
                <a:cxn ang="0">
                  <a:pos x="48" y="0"/>
                </a:cxn>
                <a:cxn ang="0">
                  <a:pos x="57" y="6"/>
                </a:cxn>
                <a:cxn ang="0">
                  <a:pos x="51" y="3"/>
                </a:cxn>
              </a:cxnLst>
              <a:rect l="0" t="0" r="r" b="b"/>
              <a:pathLst>
                <a:path w="72" h="65">
                  <a:moveTo>
                    <a:pt x="51" y="3"/>
                  </a:moveTo>
                  <a:lnTo>
                    <a:pt x="64" y="2"/>
                  </a:lnTo>
                  <a:lnTo>
                    <a:pt x="71" y="18"/>
                  </a:lnTo>
                  <a:lnTo>
                    <a:pt x="65" y="33"/>
                  </a:lnTo>
                  <a:lnTo>
                    <a:pt x="52" y="35"/>
                  </a:lnTo>
                  <a:lnTo>
                    <a:pt x="41" y="51"/>
                  </a:lnTo>
                  <a:lnTo>
                    <a:pt x="30" y="47"/>
                  </a:lnTo>
                  <a:lnTo>
                    <a:pt x="19" y="64"/>
                  </a:lnTo>
                  <a:lnTo>
                    <a:pt x="11" y="62"/>
                  </a:lnTo>
                  <a:lnTo>
                    <a:pt x="15" y="48"/>
                  </a:lnTo>
                  <a:lnTo>
                    <a:pt x="1" y="51"/>
                  </a:lnTo>
                  <a:lnTo>
                    <a:pt x="0" y="31"/>
                  </a:lnTo>
                  <a:lnTo>
                    <a:pt x="10" y="17"/>
                  </a:lnTo>
                  <a:lnTo>
                    <a:pt x="19" y="32"/>
                  </a:lnTo>
                  <a:lnTo>
                    <a:pt x="33" y="12"/>
                  </a:lnTo>
                  <a:lnTo>
                    <a:pt x="48" y="0"/>
                  </a:lnTo>
                  <a:lnTo>
                    <a:pt x="57" y="6"/>
                  </a:lnTo>
                  <a:lnTo>
                    <a:pt x="51" y="3"/>
                  </a:lnTo>
                </a:path>
              </a:pathLst>
            </a:custGeom>
            <a:grpFill/>
            <a:ln w="19050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05" name="Freeform 7"/>
            <p:cNvSpPr>
              <a:spLocks/>
            </p:cNvSpPr>
            <p:nvPr/>
          </p:nvSpPr>
          <p:spPr bwMode="auto">
            <a:xfrm>
              <a:off x="674" y="1898"/>
              <a:ext cx="51" cy="39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50" y="8"/>
                </a:cxn>
                <a:cxn ang="0">
                  <a:pos x="50" y="30"/>
                </a:cxn>
                <a:cxn ang="0">
                  <a:pos x="39" y="32"/>
                </a:cxn>
                <a:cxn ang="0">
                  <a:pos x="27" y="27"/>
                </a:cxn>
                <a:cxn ang="0">
                  <a:pos x="19" y="38"/>
                </a:cxn>
                <a:cxn ang="0">
                  <a:pos x="3" y="38"/>
                </a:cxn>
                <a:cxn ang="0">
                  <a:pos x="0" y="25"/>
                </a:cxn>
                <a:cxn ang="0">
                  <a:pos x="10" y="19"/>
                </a:cxn>
                <a:cxn ang="0">
                  <a:pos x="16" y="8"/>
                </a:cxn>
                <a:cxn ang="0">
                  <a:pos x="30" y="11"/>
                </a:cxn>
                <a:cxn ang="0">
                  <a:pos x="39" y="0"/>
                </a:cxn>
              </a:cxnLst>
              <a:rect l="0" t="0" r="r" b="b"/>
              <a:pathLst>
                <a:path w="51" h="39">
                  <a:moveTo>
                    <a:pt x="39" y="0"/>
                  </a:moveTo>
                  <a:lnTo>
                    <a:pt x="50" y="8"/>
                  </a:lnTo>
                  <a:lnTo>
                    <a:pt x="50" y="30"/>
                  </a:lnTo>
                  <a:lnTo>
                    <a:pt x="39" y="32"/>
                  </a:lnTo>
                  <a:lnTo>
                    <a:pt x="27" y="27"/>
                  </a:lnTo>
                  <a:lnTo>
                    <a:pt x="19" y="38"/>
                  </a:lnTo>
                  <a:lnTo>
                    <a:pt x="3" y="38"/>
                  </a:lnTo>
                  <a:lnTo>
                    <a:pt x="0" y="25"/>
                  </a:lnTo>
                  <a:lnTo>
                    <a:pt x="10" y="19"/>
                  </a:lnTo>
                  <a:lnTo>
                    <a:pt x="16" y="8"/>
                  </a:lnTo>
                  <a:lnTo>
                    <a:pt x="30" y="11"/>
                  </a:lnTo>
                  <a:lnTo>
                    <a:pt x="39" y="0"/>
                  </a:lnTo>
                </a:path>
              </a:pathLst>
            </a:custGeom>
            <a:grpFill/>
            <a:ln w="19050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06" name="Freeform 8"/>
            <p:cNvSpPr>
              <a:spLocks/>
            </p:cNvSpPr>
            <p:nvPr/>
          </p:nvSpPr>
          <p:spPr bwMode="auto">
            <a:xfrm>
              <a:off x="620" y="1398"/>
              <a:ext cx="71" cy="6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23" y="14"/>
                </a:cxn>
                <a:cxn ang="0">
                  <a:pos x="33" y="11"/>
                </a:cxn>
                <a:cxn ang="0">
                  <a:pos x="40" y="25"/>
                </a:cxn>
                <a:cxn ang="0">
                  <a:pos x="54" y="35"/>
                </a:cxn>
                <a:cxn ang="0">
                  <a:pos x="54" y="41"/>
                </a:cxn>
                <a:cxn ang="0">
                  <a:pos x="67" y="41"/>
                </a:cxn>
                <a:cxn ang="0">
                  <a:pos x="70" y="51"/>
                </a:cxn>
                <a:cxn ang="0">
                  <a:pos x="60" y="60"/>
                </a:cxn>
                <a:cxn ang="0">
                  <a:pos x="54" y="49"/>
                </a:cxn>
                <a:cxn ang="0">
                  <a:pos x="46" y="57"/>
                </a:cxn>
                <a:cxn ang="0">
                  <a:pos x="40" y="65"/>
                </a:cxn>
                <a:cxn ang="0">
                  <a:pos x="33" y="54"/>
                </a:cxn>
                <a:cxn ang="0">
                  <a:pos x="37" y="49"/>
                </a:cxn>
                <a:cxn ang="0">
                  <a:pos x="26" y="44"/>
                </a:cxn>
                <a:cxn ang="0">
                  <a:pos x="29" y="35"/>
                </a:cxn>
                <a:cxn ang="0">
                  <a:pos x="23" y="27"/>
                </a:cxn>
                <a:cxn ang="0">
                  <a:pos x="6" y="30"/>
                </a:cxn>
                <a:cxn ang="0">
                  <a:pos x="0" y="17"/>
                </a:cxn>
                <a:cxn ang="0">
                  <a:pos x="9" y="0"/>
                </a:cxn>
              </a:cxnLst>
              <a:rect l="0" t="0" r="r" b="b"/>
              <a:pathLst>
                <a:path w="71" h="66">
                  <a:moveTo>
                    <a:pt x="9" y="0"/>
                  </a:moveTo>
                  <a:lnTo>
                    <a:pt x="9" y="9"/>
                  </a:lnTo>
                  <a:lnTo>
                    <a:pt x="23" y="14"/>
                  </a:lnTo>
                  <a:lnTo>
                    <a:pt x="33" y="11"/>
                  </a:lnTo>
                  <a:lnTo>
                    <a:pt x="40" y="25"/>
                  </a:lnTo>
                  <a:lnTo>
                    <a:pt x="54" y="35"/>
                  </a:lnTo>
                  <a:lnTo>
                    <a:pt x="54" y="41"/>
                  </a:lnTo>
                  <a:lnTo>
                    <a:pt x="67" y="41"/>
                  </a:lnTo>
                  <a:lnTo>
                    <a:pt x="70" y="51"/>
                  </a:lnTo>
                  <a:lnTo>
                    <a:pt x="60" y="60"/>
                  </a:lnTo>
                  <a:lnTo>
                    <a:pt x="54" y="49"/>
                  </a:lnTo>
                  <a:lnTo>
                    <a:pt x="46" y="57"/>
                  </a:lnTo>
                  <a:lnTo>
                    <a:pt x="40" y="65"/>
                  </a:lnTo>
                  <a:lnTo>
                    <a:pt x="33" y="54"/>
                  </a:lnTo>
                  <a:lnTo>
                    <a:pt x="37" y="49"/>
                  </a:lnTo>
                  <a:lnTo>
                    <a:pt x="26" y="44"/>
                  </a:lnTo>
                  <a:lnTo>
                    <a:pt x="29" y="35"/>
                  </a:lnTo>
                  <a:lnTo>
                    <a:pt x="23" y="27"/>
                  </a:lnTo>
                  <a:lnTo>
                    <a:pt x="6" y="30"/>
                  </a:lnTo>
                  <a:lnTo>
                    <a:pt x="0" y="17"/>
                  </a:lnTo>
                  <a:lnTo>
                    <a:pt x="9" y="0"/>
                  </a:lnTo>
                </a:path>
              </a:pathLst>
            </a:custGeom>
            <a:grpFill/>
            <a:ln w="19050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07" name="Group 248"/>
          <p:cNvGrpSpPr>
            <a:grpSpLocks/>
          </p:cNvGrpSpPr>
          <p:nvPr/>
        </p:nvGrpSpPr>
        <p:grpSpPr bwMode="auto">
          <a:xfrm>
            <a:off x="1465263" y="2019135"/>
            <a:ext cx="6623050" cy="3932238"/>
            <a:chOff x="1577002" y="1647870"/>
            <a:chExt cx="6623025" cy="3932716"/>
          </a:xfrm>
        </p:grpSpPr>
        <p:sp>
          <p:nvSpPr>
            <p:cNvPr id="208" name="Rectangle 207"/>
            <p:cNvSpPr/>
            <p:nvPr/>
          </p:nvSpPr>
          <p:spPr bwMode="auto">
            <a:xfrm>
              <a:off x="3294671" y="5420229"/>
              <a:ext cx="273049" cy="160357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n-ea"/>
                  <a:cs typeface="Arial" pitchFamily="34" charset="0"/>
                </a:rPr>
                <a:t>HI</a:t>
              </a:r>
            </a:p>
          </p:txBody>
        </p:sp>
        <p:grpSp>
          <p:nvGrpSpPr>
            <p:cNvPr id="209" name="Group 250"/>
            <p:cNvGrpSpPr>
              <a:grpSpLocks/>
            </p:cNvGrpSpPr>
            <p:nvPr/>
          </p:nvGrpSpPr>
          <p:grpSpPr bwMode="auto">
            <a:xfrm>
              <a:off x="1577002" y="1647870"/>
              <a:ext cx="6623025" cy="3397211"/>
              <a:chOff x="1577002" y="1647870"/>
              <a:chExt cx="6623025" cy="3397211"/>
            </a:xfrm>
          </p:grpSpPr>
          <p:sp>
            <p:nvSpPr>
              <p:cNvPr id="210" name="TextBox 209"/>
              <p:cNvSpPr txBox="1"/>
              <p:nvPr/>
            </p:nvSpPr>
            <p:spPr>
              <a:xfrm>
                <a:off x="2108812" y="1647870"/>
                <a:ext cx="311149" cy="138130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9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+mn-ea"/>
                    <a:cs typeface="Arial" pitchFamily="34" charset="0"/>
                  </a:rPr>
                  <a:t>WA</a:t>
                </a:r>
              </a:p>
            </p:txBody>
          </p:sp>
          <p:grpSp>
            <p:nvGrpSpPr>
              <p:cNvPr id="211" name="Group 252"/>
              <p:cNvGrpSpPr>
                <a:grpSpLocks/>
              </p:cNvGrpSpPr>
              <p:nvPr/>
            </p:nvGrpSpPr>
            <p:grpSpPr bwMode="auto">
              <a:xfrm>
                <a:off x="1577002" y="1650045"/>
                <a:ext cx="6623025" cy="3395036"/>
                <a:chOff x="1577002" y="1650045"/>
                <a:chExt cx="6623025" cy="3395036"/>
              </a:xfrm>
            </p:grpSpPr>
            <p:sp>
              <p:nvSpPr>
                <p:cNvPr id="212" name="TextBox 211"/>
                <p:cNvSpPr txBox="1"/>
                <p:nvPr/>
              </p:nvSpPr>
              <p:spPr>
                <a:xfrm>
                  <a:off x="6145810" y="3742037"/>
                  <a:ext cx="312736" cy="139717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en-US" sz="900" b="1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ea typeface="+mn-ea"/>
                      <a:cs typeface="Arial" pitchFamily="34" charset="0"/>
                    </a:rPr>
                    <a:t>TN</a:t>
                  </a:r>
                </a:p>
              </p:txBody>
            </p:sp>
            <p:grpSp>
              <p:nvGrpSpPr>
                <p:cNvPr id="213" name="Group 254"/>
                <p:cNvGrpSpPr>
                  <a:grpSpLocks/>
                </p:cNvGrpSpPr>
                <p:nvPr/>
              </p:nvGrpSpPr>
              <p:grpSpPr bwMode="auto">
                <a:xfrm>
                  <a:off x="1577002" y="1650045"/>
                  <a:ext cx="6623025" cy="3395036"/>
                  <a:chOff x="1223050" y="1463237"/>
                  <a:chExt cx="6623025" cy="3395036"/>
                </a:xfrm>
              </p:grpSpPr>
              <p:sp>
                <p:nvSpPr>
                  <p:cNvPr id="214" name="TextBox 213"/>
                  <p:cNvSpPr txBox="1"/>
                  <p:nvPr/>
                </p:nvSpPr>
                <p:spPr>
                  <a:xfrm>
                    <a:off x="2897856" y="1676988"/>
                    <a:ext cx="312737" cy="13813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algn="ctr" eaLnBrk="1" hangingPunct="1">
                      <a:defRPr/>
                    </a:pPr>
                    <a:r>
                      <a:rPr lang="en-US" sz="900" b="1" dirty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rPr>
                      <a:t>MT</a:t>
                    </a:r>
                  </a:p>
                </p:txBody>
              </p:sp>
              <p:sp>
                <p:nvSpPr>
                  <p:cNvPr id="215" name="TextBox 214"/>
                  <p:cNvSpPr txBox="1"/>
                  <p:nvPr/>
                </p:nvSpPr>
                <p:spPr>
                  <a:xfrm>
                    <a:off x="1554836" y="2013579"/>
                    <a:ext cx="312737" cy="13813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algn="ctr" eaLnBrk="1" hangingPunct="1">
                      <a:defRPr/>
                    </a:pPr>
                    <a:r>
                      <a:rPr lang="en-US" sz="900" b="1" dirty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rPr>
                      <a:t>OR</a:t>
                    </a:r>
                  </a:p>
                </p:txBody>
              </p:sp>
              <p:sp>
                <p:nvSpPr>
                  <p:cNvPr id="216" name="TextBox 215"/>
                  <p:cNvSpPr txBox="1"/>
                  <p:nvPr/>
                </p:nvSpPr>
                <p:spPr>
                  <a:xfrm>
                    <a:off x="2294608" y="2235856"/>
                    <a:ext cx="312737" cy="13813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algn="ctr" eaLnBrk="1" hangingPunct="1">
                      <a:defRPr/>
                    </a:pPr>
                    <a:r>
                      <a:rPr lang="en-US" sz="900" b="1" dirty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rPr>
                      <a:t>ID</a:t>
                    </a:r>
                  </a:p>
                </p:txBody>
              </p:sp>
              <p:sp>
                <p:nvSpPr>
                  <p:cNvPr id="217" name="TextBox 216"/>
                  <p:cNvSpPr txBox="1"/>
                  <p:nvPr/>
                </p:nvSpPr>
                <p:spPr>
                  <a:xfrm>
                    <a:off x="3193130" y="2394625"/>
                    <a:ext cx="312737" cy="139717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algn="ctr" eaLnBrk="1" hangingPunct="1">
                      <a:defRPr/>
                    </a:pPr>
                    <a:r>
                      <a:rPr lang="en-US" sz="900" b="1" dirty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rPr>
                      <a:t>WY</a:t>
                    </a:r>
                  </a:p>
                </p:txBody>
              </p:sp>
              <p:sp>
                <p:nvSpPr>
                  <p:cNvPr id="218" name="TextBox 217"/>
                  <p:cNvSpPr txBox="1"/>
                  <p:nvPr/>
                </p:nvSpPr>
                <p:spPr>
                  <a:xfrm>
                    <a:off x="3253454" y="3110675"/>
                    <a:ext cx="312737" cy="138129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algn="ctr" eaLnBrk="1" hangingPunct="1">
                      <a:defRPr/>
                    </a:pPr>
                    <a:r>
                      <a:rPr lang="en-US" sz="900" b="1" dirty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rPr>
                      <a:t>CO</a:t>
                    </a:r>
                  </a:p>
                </p:txBody>
              </p:sp>
              <p:sp>
                <p:nvSpPr>
                  <p:cNvPr id="219" name="TextBox 218"/>
                  <p:cNvSpPr txBox="1"/>
                  <p:nvPr/>
                </p:nvSpPr>
                <p:spPr>
                  <a:xfrm>
                    <a:off x="2547020" y="3005888"/>
                    <a:ext cx="312736" cy="139717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algn="ctr" eaLnBrk="1" hangingPunct="1">
                      <a:defRPr/>
                    </a:pPr>
                    <a:r>
                      <a:rPr lang="en-US" sz="900" b="1" dirty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rPr>
                      <a:t>UT</a:t>
                    </a:r>
                  </a:p>
                </p:txBody>
              </p:sp>
              <p:sp>
                <p:nvSpPr>
                  <p:cNvPr id="220" name="TextBox 219"/>
                  <p:cNvSpPr txBox="1"/>
                  <p:nvPr/>
                </p:nvSpPr>
                <p:spPr>
                  <a:xfrm>
                    <a:off x="1861223" y="2816952"/>
                    <a:ext cx="311149" cy="139717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algn="ctr" eaLnBrk="1" hangingPunct="1">
                      <a:defRPr/>
                    </a:pPr>
                    <a:r>
                      <a:rPr lang="en-US" sz="900" b="1" dirty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rPr>
                      <a:t>NV</a:t>
                    </a:r>
                  </a:p>
                </p:txBody>
              </p:sp>
              <p:sp>
                <p:nvSpPr>
                  <p:cNvPr id="221" name="TextBox 220"/>
                  <p:cNvSpPr txBox="1"/>
                  <p:nvPr/>
                </p:nvSpPr>
                <p:spPr>
                  <a:xfrm>
                    <a:off x="1274483" y="2724072"/>
                    <a:ext cx="312736" cy="138129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algn="ctr" eaLnBrk="1" hangingPunct="1">
                      <a:defRPr/>
                    </a:pPr>
                    <a:r>
                      <a:rPr lang="en-US" sz="900" b="1" dirty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rPr>
                      <a:t>CA</a:t>
                    </a:r>
                  </a:p>
                </p:txBody>
              </p:sp>
              <p:sp>
                <p:nvSpPr>
                  <p:cNvPr id="222" name="TextBox 221"/>
                  <p:cNvSpPr txBox="1"/>
                  <p:nvPr/>
                </p:nvSpPr>
                <p:spPr>
                  <a:xfrm>
                    <a:off x="2507332" y="3837839"/>
                    <a:ext cx="312737" cy="138129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algn="ctr" eaLnBrk="1" hangingPunct="1">
                      <a:defRPr/>
                    </a:pPr>
                    <a:r>
                      <a:rPr lang="en-US" sz="900" b="1" dirty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rPr>
                      <a:t>AZ</a:t>
                    </a:r>
                  </a:p>
                </p:txBody>
              </p:sp>
              <p:sp>
                <p:nvSpPr>
                  <p:cNvPr id="223" name="TextBox 222"/>
                  <p:cNvSpPr txBox="1"/>
                  <p:nvPr/>
                </p:nvSpPr>
                <p:spPr>
                  <a:xfrm>
                    <a:off x="3193130" y="3844190"/>
                    <a:ext cx="312737" cy="139717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algn="ctr" eaLnBrk="1" hangingPunct="1">
                      <a:defRPr/>
                    </a:pPr>
                    <a:r>
                      <a:rPr lang="en-US" sz="900" b="1" dirty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rPr>
                      <a:t>NM</a:t>
                    </a:r>
                  </a:p>
                </p:txBody>
              </p:sp>
              <p:sp>
                <p:nvSpPr>
                  <p:cNvPr id="224" name="TextBox 223"/>
                  <p:cNvSpPr txBox="1"/>
                  <p:nvPr/>
                </p:nvSpPr>
                <p:spPr>
                  <a:xfrm>
                    <a:off x="3996402" y="2685174"/>
                    <a:ext cx="312737" cy="138129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algn="ctr" eaLnBrk="1" hangingPunct="1">
                      <a:defRPr/>
                    </a:pPr>
                    <a:r>
                      <a:rPr lang="en-US" sz="900" b="1" dirty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rPr>
                      <a:t>NE</a:t>
                    </a:r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4259926" y="3231340"/>
                    <a:ext cx="312737" cy="138129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algn="ctr" eaLnBrk="1" hangingPunct="1">
                      <a:defRPr/>
                    </a:pPr>
                    <a:r>
                      <a:rPr lang="en-US" sz="900" b="1" dirty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rPr>
                      <a:t>KS</a:t>
                    </a:r>
                  </a:p>
                </p:txBody>
              </p:sp>
              <p:sp>
                <p:nvSpPr>
                  <p:cNvPr id="226" name="TextBox 225"/>
                  <p:cNvSpPr txBox="1"/>
                  <p:nvPr/>
                </p:nvSpPr>
                <p:spPr>
                  <a:xfrm>
                    <a:off x="4348825" y="3718761"/>
                    <a:ext cx="311149" cy="13813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algn="ctr" eaLnBrk="1" hangingPunct="1">
                      <a:defRPr/>
                    </a:pPr>
                    <a:r>
                      <a:rPr lang="en-US" sz="900" b="1" dirty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rPr>
                      <a:t>OK</a:t>
                    </a:r>
                  </a:p>
                </p:txBody>
              </p:sp>
              <p:sp>
                <p:nvSpPr>
                  <p:cNvPr id="227" name="TextBox 226"/>
                  <p:cNvSpPr txBox="1"/>
                  <p:nvPr/>
                </p:nvSpPr>
                <p:spPr>
                  <a:xfrm>
                    <a:off x="4112289" y="4401469"/>
                    <a:ext cx="312736" cy="13813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algn="ctr" eaLnBrk="1" hangingPunct="1">
                      <a:defRPr/>
                    </a:pPr>
                    <a:r>
                      <a:rPr lang="en-US" sz="900" b="1" dirty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rPr>
                      <a:t>TX</a:t>
                    </a:r>
                  </a:p>
                </p:txBody>
              </p:sp>
              <p:grpSp>
                <p:nvGrpSpPr>
                  <p:cNvPr id="228" name="Group 269"/>
                  <p:cNvGrpSpPr>
                    <a:grpSpLocks/>
                  </p:cNvGrpSpPr>
                  <p:nvPr/>
                </p:nvGrpSpPr>
                <p:grpSpPr bwMode="auto">
                  <a:xfrm>
                    <a:off x="3964389" y="1463237"/>
                    <a:ext cx="3881686" cy="3395036"/>
                    <a:chOff x="3964389" y="1463237"/>
                    <a:chExt cx="3881686" cy="3395036"/>
                  </a:xfrm>
                </p:grpSpPr>
                <p:sp>
                  <p:nvSpPr>
                    <p:cNvPr id="230" name="TextBox 229"/>
                    <p:cNvSpPr txBox="1"/>
                    <p:nvPr/>
                  </p:nvSpPr>
                  <p:spPr>
                    <a:xfrm>
                      <a:off x="7533338" y="1462650"/>
                      <a:ext cx="312737" cy="138129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eaLnBrk="1" hangingPunct="1">
                        <a:defRPr/>
                      </a:pPr>
                      <a:r>
                        <a:rPr lang="en-US" sz="900" b="1" dirty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</a:t>
                      </a:r>
                    </a:p>
                  </p:txBody>
                </p:sp>
                <p:sp>
                  <p:nvSpPr>
                    <p:cNvPr id="231" name="TextBox 230"/>
                    <p:cNvSpPr txBox="1"/>
                    <p:nvPr/>
                  </p:nvSpPr>
                  <p:spPr>
                    <a:xfrm>
                      <a:off x="3964652" y="1684927"/>
                      <a:ext cx="312737" cy="138129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eaLnBrk="1" hangingPunct="1">
                        <a:defRPr/>
                      </a:pPr>
                      <a:r>
                        <a:rPr lang="en-US" sz="900" b="1" dirty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ND</a:t>
                      </a:r>
                    </a:p>
                  </p:txBody>
                </p:sp>
                <p:sp>
                  <p:nvSpPr>
                    <p:cNvPr id="232" name="TextBox 231"/>
                    <p:cNvSpPr txBox="1"/>
                    <p:nvPr/>
                  </p:nvSpPr>
                  <p:spPr>
                    <a:xfrm>
                      <a:off x="3978940" y="2177112"/>
                      <a:ext cx="312736" cy="138129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eaLnBrk="1" hangingPunct="1">
                        <a:defRPr/>
                      </a:pPr>
                      <a:r>
                        <a:rPr lang="en-US" sz="900" b="1" dirty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SD</a:t>
                      </a:r>
                    </a:p>
                  </p:txBody>
                </p:sp>
                <p:sp>
                  <p:nvSpPr>
                    <p:cNvPr id="233" name="TextBox 232"/>
                    <p:cNvSpPr txBox="1"/>
                    <p:nvPr/>
                  </p:nvSpPr>
                  <p:spPr>
                    <a:xfrm>
                      <a:off x="4644099" y="1950071"/>
                      <a:ext cx="312737" cy="139717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eaLnBrk="1" hangingPunct="1">
                        <a:defRPr/>
                      </a:pPr>
                      <a:r>
                        <a:rPr lang="en-US" sz="900" b="1" dirty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MN</a:t>
                      </a:r>
                    </a:p>
                  </p:txBody>
                </p:sp>
                <p:sp>
                  <p:nvSpPr>
                    <p:cNvPr id="234" name="TextBox 233"/>
                    <p:cNvSpPr txBox="1"/>
                    <p:nvPr/>
                  </p:nvSpPr>
                  <p:spPr>
                    <a:xfrm>
                      <a:off x="5039386" y="4328436"/>
                      <a:ext cx="312736" cy="13813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eaLnBrk="1" hangingPunct="1">
                        <a:defRPr/>
                      </a:pPr>
                      <a:r>
                        <a:rPr lang="en-US" sz="900" b="1" dirty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LA</a:t>
                      </a:r>
                    </a:p>
                  </p:txBody>
                </p:sp>
                <p:sp>
                  <p:nvSpPr>
                    <p:cNvPr id="235" name="TextBox 234"/>
                    <p:cNvSpPr txBox="1"/>
                    <p:nvPr/>
                  </p:nvSpPr>
                  <p:spPr>
                    <a:xfrm>
                      <a:off x="5004461" y="3780682"/>
                      <a:ext cx="312736" cy="138129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eaLnBrk="1" hangingPunct="1">
                        <a:defRPr/>
                      </a:pPr>
                      <a:r>
                        <a:rPr lang="en-US" sz="900" b="1" dirty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AR</a:t>
                      </a:r>
                    </a:p>
                  </p:txBody>
                </p:sp>
                <p:sp>
                  <p:nvSpPr>
                    <p:cNvPr id="236" name="TextBox 235"/>
                    <p:cNvSpPr txBox="1"/>
                    <p:nvPr/>
                  </p:nvSpPr>
                  <p:spPr>
                    <a:xfrm>
                      <a:off x="4956836" y="3199586"/>
                      <a:ext cx="312736" cy="138129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eaLnBrk="1" hangingPunct="1">
                        <a:defRPr/>
                      </a:pPr>
                      <a:r>
                        <a:rPr lang="en-US" sz="900" b="1" dirty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</a:t>
                      </a:r>
                    </a:p>
                  </p:txBody>
                </p:sp>
                <p:sp>
                  <p:nvSpPr>
                    <p:cNvPr id="237" name="TextBox 236"/>
                    <p:cNvSpPr txBox="1"/>
                    <p:nvPr/>
                  </p:nvSpPr>
                  <p:spPr>
                    <a:xfrm>
                      <a:off x="4869524" y="2589912"/>
                      <a:ext cx="312737" cy="138129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eaLnBrk="1" hangingPunct="1">
                        <a:defRPr/>
                      </a:pPr>
                      <a:r>
                        <a:rPr lang="en-US" sz="900" b="1" dirty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IA</a:t>
                      </a:r>
                    </a:p>
                  </p:txBody>
                </p:sp>
                <p:sp>
                  <p:nvSpPr>
                    <p:cNvPr id="238" name="TextBox 237"/>
                    <p:cNvSpPr txBox="1"/>
                    <p:nvPr/>
                  </p:nvSpPr>
                  <p:spPr>
                    <a:xfrm>
                      <a:off x="5201310" y="2119955"/>
                      <a:ext cx="311149" cy="138129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eaLnBrk="1" hangingPunct="1">
                        <a:defRPr/>
                      </a:pPr>
                      <a:r>
                        <a:rPr lang="en-US" sz="900" b="1" dirty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WI</a:t>
                      </a:r>
                    </a:p>
                  </p:txBody>
                </p:sp>
                <p:sp>
                  <p:nvSpPr>
                    <p:cNvPr id="239" name="TextBox 238"/>
                    <p:cNvSpPr txBox="1"/>
                    <p:nvPr/>
                  </p:nvSpPr>
                  <p:spPr>
                    <a:xfrm>
                      <a:off x="5815670" y="2278724"/>
                      <a:ext cx="312737" cy="139717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eaLnBrk="1" hangingPunct="1">
                        <a:defRPr/>
                      </a:pPr>
                      <a:r>
                        <a:rPr lang="en-US" sz="900" b="1" dirty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</a:t>
                      </a:r>
                    </a:p>
                  </p:txBody>
                </p:sp>
                <p:sp>
                  <p:nvSpPr>
                    <p:cNvPr id="240" name="TextBox 239"/>
                    <p:cNvSpPr txBox="1"/>
                    <p:nvPr/>
                  </p:nvSpPr>
                  <p:spPr>
                    <a:xfrm>
                      <a:off x="5347360" y="2829653"/>
                      <a:ext cx="312736" cy="13813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eaLnBrk="1" hangingPunct="1">
                        <a:defRPr/>
                      </a:pPr>
                      <a:r>
                        <a:rPr lang="en-US" sz="900" b="1" dirty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IL</a:t>
                      </a:r>
                    </a:p>
                  </p:txBody>
                </p:sp>
                <p:sp>
                  <p:nvSpPr>
                    <p:cNvPr id="241" name="TextBox 240"/>
                    <p:cNvSpPr txBox="1"/>
                    <p:nvPr/>
                  </p:nvSpPr>
                  <p:spPr>
                    <a:xfrm>
                      <a:off x="5737883" y="2799488"/>
                      <a:ext cx="312736" cy="138129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eaLnBrk="1" hangingPunct="1">
                        <a:defRPr/>
                      </a:pPr>
                      <a:r>
                        <a:rPr lang="en-US" sz="900" b="1" dirty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</a:t>
                      </a:r>
                    </a:p>
                  </p:txBody>
                </p:sp>
                <p:sp>
                  <p:nvSpPr>
                    <p:cNvPr id="242" name="TextBox 241"/>
                    <p:cNvSpPr txBox="1"/>
                    <p:nvPr/>
                  </p:nvSpPr>
                  <p:spPr>
                    <a:xfrm>
                      <a:off x="6128407" y="2718515"/>
                      <a:ext cx="312736" cy="13813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eaLnBrk="1" hangingPunct="1">
                        <a:defRPr/>
                      </a:pPr>
                      <a:r>
                        <a:rPr lang="en-US" sz="900" b="1" dirty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OH</a:t>
                      </a:r>
                    </a:p>
                  </p:txBody>
                </p:sp>
                <p:sp>
                  <p:nvSpPr>
                    <p:cNvPr id="243" name="TextBox 242"/>
                    <p:cNvSpPr txBox="1"/>
                    <p:nvPr/>
                  </p:nvSpPr>
                  <p:spPr>
                    <a:xfrm>
                      <a:off x="6850716" y="2488300"/>
                      <a:ext cx="312737" cy="139717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eaLnBrk="1" hangingPunct="1">
                        <a:defRPr/>
                      </a:pPr>
                      <a:r>
                        <a:rPr lang="en-US" sz="900" b="1" dirty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</a:t>
                      </a:r>
                    </a:p>
                  </p:txBody>
                </p:sp>
                <p:sp>
                  <p:nvSpPr>
                    <p:cNvPr id="244" name="TextBox 243"/>
                    <p:cNvSpPr txBox="1"/>
                    <p:nvPr/>
                  </p:nvSpPr>
                  <p:spPr>
                    <a:xfrm>
                      <a:off x="7003115" y="2107253"/>
                      <a:ext cx="312737" cy="138129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eaLnBrk="1" hangingPunct="1">
                        <a:defRPr/>
                      </a:pPr>
                      <a:r>
                        <a:rPr lang="en-US" sz="900" b="1" dirty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NY</a:t>
                      </a:r>
                    </a:p>
                  </p:txBody>
                </p:sp>
                <p:sp>
                  <p:nvSpPr>
                    <p:cNvPr id="245" name="TextBox 244"/>
                    <p:cNvSpPr txBox="1"/>
                    <p:nvPr/>
                  </p:nvSpPr>
                  <p:spPr>
                    <a:xfrm>
                      <a:off x="6437967" y="2966195"/>
                      <a:ext cx="312737" cy="13813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eaLnBrk="1" hangingPunct="1">
                        <a:defRPr/>
                      </a:pPr>
                      <a:r>
                        <a:rPr lang="en-US" sz="900" b="1" dirty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WV</a:t>
                      </a:r>
                    </a:p>
                  </p:txBody>
                </p:sp>
                <p:sp>
                  <p:nvSpPr>
                    <p:cNvPr id="246" name="TextBox 245"/>
                    <p:cNvSpPr txBox="1"/>
                    <p:nvPr/>
                  </p:nvSpPr>
                  <p:spPr>
                    <a:xfrm>
                      <a:off x="6012519" y="3250392"/>
                      <a:ext cx="312737" cy="138129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eaLnBrk="1" hangingPunct="1">
                        <a:defRPr/>
                      </a:pPr>
                      <a:r>
                        <a:rPr lang="en-US" sz="900" b="1" dirty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KY</a:t>
                      </a:r>
                    </a:p>
                  </p:txBody>
                </p:sp>
                <p:sp>
                  <p:nvSpPr>
                    <p:cNvPr id="247" name="TextBox 246"/>
                    <p:cNvSpPr txBox="1"/>
                    <p:nvPr/>
                  </p:nvSpPr>
                  <p:spPr>
                    <a:xfrm>
                      <a:off x="5415621" y="4087106"/>
                      <a:ext cx="312737" cy="13813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eaLnBrk="1" hangingPunct="1">
                        <a:defRPr/>
                      </a:pPr>
                      <a:r>
                        <a:rPr lang="en-US" sz="900" b="1" dirty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MS</a:t>
                      </a:r>
                    </a:p>
                  </p:txBody>
                </p:sp>
                <p:sp>
                  <p:nvSpPr>
                    <p:cNvPr id="248" name="TextBox 247"/>
                    <p:cNvSpPr txBox="1"/>
                    <p:nvPr/>
                  </p:nvSpPr>
                  <p:spPr>
                    <a:xfrm>
                      <a:off x="5829958" y="4037888"/>
                      <a:ext cx="312736" cy="138129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eaLnBrk="1" hangingPunct="1">
                        <a:defRPr/>
                      </a:pPr>
                      <a:r>
                        <a:rPr lang="en-US" sz="900" b="1" dirty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</a:t>
                      </a:r>
                    </a:p>
                  </p:txBody>
                </p:sp>
                <p:sp>
                  <p:nvSpPr>
                    <p:cNvPr id="249" name="TextBox 248"/>
                    <p:cNvSpPr txBox="1"/>
                    <p:nvPr/>
                  </p:nvSpPr>
                  <p:spPr>
                    <a:xfrm>
                      <a:off x="6288743" y="3999784"/>
                      <a:ext cx="312737" cy="138129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eaLnBrk="1" hangingPunct="1">
                        <a:defRPr/>
                      </a:pPr>
                      <a:r>
                        <a:rPr lang="en-US" sz="900" b="1" dirty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GA</a:t>
                      </a:r>
                    </a:p>
                  </p:txBody>
                </p:sp>
                <p:sp>
                  <p:nvSpPr>
                    <p:cNvPr id="250" name="TextBox 249"/>
                    <p:cNvSpPr txBox="1"/>
                    <p:nvPr/>
                  </p:nvSpPr>
                  <p:spPr>
                    <a:xfrm>
                      <a:off x="6645930" y="3748928"/>
                      <a:ext cx="312736" cy="139717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eaLnBrk="1" hangingPunct="1">
                        <a:defRPr/>
                      </a:pPr>
                      <a:r>
                        <a:rPr lang="en-US" sz="900" b="1" dirty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SC</a:t>
                      </a:r>
                    </a:p>
                  </p:txBody>
                </p:sp>
                <p:sp>
                  <p:nvSpPr>
                    <p:cNvPr id="251" name="TextBox 250"/>
                    <p:cNvSpPr txBox="1"/>
                    <p:nvPr/>
                  </p:nvSpPr>
                  <p:spPr>
                    <a:xfrm>
                      <a:off x="6803091" y="3439327"/>
                      <a:ext cx="311149" cy="13813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eaLnBrk="1" hangingPunct="1">
                        <a:defRPr/>
                      </a:pPr>
                      <a:r>
                        <a:rPr lang="en-US" sz="900" b="1" dirty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NC</a:t>
                      </a:r>
                      <a:endParaRPr lang="en-US" sz="900" dirty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2" name="TextBox 251"/>
                    <p:cNvSpPr txBox="1"/>
                    <p:nvPr/>
                  </p:nvSpPr>
                  <p:spPr>
                    <a:xfrm>
                      <a:off x="6728479" y="4720596"/>
                      <a:ext cx="311149" cy="138129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eaLnBrk="1" hangingPunct="1">
                        <a:defRPr/>
                      </a:pPr>
                      <a:r>
                        <a:rPr lang="en-US" sz="900" b="1" dirty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FL</a:t>
                      </a:r>
                    </a:p>
                  </p:txBody>
                </p:sp>
                <p:sp>
                  <p:nvSpPr>
                    <p:cNvPr id="253" name="TextBox 252"/>
                    <p:cNvSpPr txBox="1"/>
                    <p:nvPr/>
                  </p:nvSpPr>
                  <p:spPr>
                    <a:xfrm>
                      <a:off x="6831666" y="3074158"/>
                      <a:ext cx="311149" cy="139717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eaLnBrk="1" hangingPunct="1">
                        <a:defRPr/>
                      </a:pPr>
                      <a:r>
                        <a:rPr lang="en-US" sz="900" b="1" dirty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VA</a:t>
                      </a:r>
                    </a:p>
                  </p:txBody>
                </p:sp>
              </p:grpSp>
              <p:sp>
                <p:nvSpPr>
                  <p:cNvPr id="229" name="TextBox 228"/>
                  <p:cNvSpPr txBox="1"/>
                  <p:nvPr/>
                </p:nvSpPr>
                <p:spPr>
                  <a:xfrm>
                    <a:off x="1223050" y="4679316"/>
                    <a:ext cx="312736" cy="138129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algn="ctr" eaLnBrk="1" hangingPunct="1">
                      <a:defRPr/>
                    </a:pPr>
                    <a:r>
                      <a:rPr lang="en-US" sz="900" b="1" dirty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rPr>
                      <a:t>AK</a:t>
                    </a:r>
                  </a:p>
                </p:txBody>
              </p:sp>
            </p:grpSp>
          </p:grpSp>
        </p:grpSp>
      </p:grpSp>
      <p:sp>
        <p:nvSpPr>
          <p:cNvPr id="2" name="5-Point Star 1"/>
          <p:cNvSpPr/>
          <p:nvPr/>
        </p:nvSpPr>
        <p:spPr bwMode="auto">
          <a:xfrm>
            <a:off x="1616550" y="3997160"/>
            <a:ext cx="224155" cy="230284"/>
          </a:xfrm>
          <a:prstGeom prst="star5">
            <a:avLst/>
          </a:prstGeom>
          <a:solidFill>
            <a:srgbClr val="057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29" name="5-Point Star 128"/>
          <p:cNvSpPr/>
          <p:nvPr/>
        </p:nvSpPr>
        <p:spPr bwMode="auto">
          <a:xfrm>
            <a:off x="1448910" y="3717251"/>
            <a:ext cx="224155" cy="230284"/>
          </a:xfrm>
          <a:prstGeom prst="star5">
            <a:avLst/>
          </a:prstGeom>
          <a:solidFill>
            <a:srgbClr val="057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54" name="5-Point Star 253"/>
          <p:cNvSpPr/>
          <p:nvPr/>
        </p:nvSpPr>
        <p:spPr bwMode="auto">
          <a:xfrm>
            <a:off x="1797050" y="3749397"/>
            <a:ext cx="224155" cy="230284"/>
          </a:xfrm>
          <a:prstGeom prst="star5">
            <a:avLst/>
          </a:prstGeom>
          <a:solidFill>
            <a:srgbClr val="057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791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465" y="1066800"/>
            <a:ext cx="7772400" cy="533400"/>
          </a:xfrm>
        </p:spPr>
        <p:txBody>
          <a:bodyPr/>
          <a:lstStyle/>
          <a:p>
            <a:r>
              <a:rPr lang="en-US" sz="3000" dirty="0"/>
              <a:t>What are </a:t>
            </a:r>
            <a:r>
              <a:rPr lang="en-US" sz="3000" dirty="0" smtClean="0"/>
              <a:t>Results First </a:t>
            </a:r>
            <a:r>
              <a:rPr lang="en-US" sz="3000" dirty="0"/>
              <a:t>states doing?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676400"/>
            <a:ext cx="3946634" cy="100335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enacted legislation incorporating Results First into their policy making process</a:t>
            </a:r>
            <a:endParaRPr lang="en-US" sz="2000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86" y="1600200"/>
            <a:ext cx="394275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9700" y="4616274"/>
            <a:ext cx="7086599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/>
              </a:rPr>
              <a:t>used </a:t>
            </a:r>
            <a:r>
              <a:rPr lang="en-US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/>
              </a:rPr>
              <a:t>their models to target </a:t>
            </a:r>
            <a:r>
              <a:rPr lang="en-US" sz="32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ＭＳ Ｐゴシック"/>
              </a:rPr>
              <a:t>$75.5 </a:t>
            </a:r>
            <a:r>
              <a:rPr lang="en-US" sz="32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ＭＳ Ｐゴシック"/>
              </a:rPr>
              <a:t>million</a:t>
            </a:r>
            <a:r>
              <a:rPr lang="en-US" sz="1800" dirty="0">
                <a:solidFill>
                  <a:srgbClr val="00B050"/>
                </a:solidFill>
                <a:latin typeface="Arial"/>
                <a:ea typeface="ＭＳ Ｐゴシック"/>
              </a:rPr>
              <a:t> </a:t>
            </a:r>
            <a:r>
              <a:rPr lang="en-US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/>
              </a:rPr>
              <a:t>in funding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3137" y="1371600"/>
            <a:ext cx="846306" cy="1569660"/>
          </a:xfrm>
          <a:prstGeom prst="rect">
            <a:avLst/>
          </a:prstGeom>
          <a:noFill/>
        </p:spPr>
        <p:txBody>
          <a:bodyPr wrap="square" lIns="0" r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9600" b="1" dirty="0" smtClean="0">
                <a:ln w="11430"/>
                <a:solidFill>
                  <a:srgbClr val="003F8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577" y="4191000"/>
            <a:ext cx="846306" cy="1446550"/>
          </a:xfrm>
          <a:prstGeom prst="rect">
            <a:avLst/>
          </a:prstGeom>
          <a:noFill/>
        </p:spPr>
        <p:txBody>
          <a:bodyPr wrap="square" lIns="0" r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8800" b="1" dirty="0" smtClean="0">
                <a:ln w="11430"/>
                <a:solidFill>
                  <a:srgbClr val="003F8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06694" y="3048000"/>
            <a:ext cx="846306" cy="1446550"/>
          </a:xfrm>
          <a:prstGeom prst="rect">
            <a:avLst/>
          </a:prstGeom>
          <a:noFill/>
        </p:spPr>
        <p:txBody>
          <a:bodyPr wrap="square" lIns="0" r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8800" b="1" dirty="0">
                <a:ln w="11430"/>
                <a:solidFill>
                  <a:srgbClr val="003F8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2</a:t>
            </a:r>
            <a:endParaRPr lang="en-US" sz="8800" b="1" dirty="0" smtClean="0">
              <a:ln w="11430"/>
              <a:solidFill>
                <a:srgbClr val="003F8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953000" y="3305146"/>
            <a:ext cx="3810000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609600" indent="-609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6B0E7"/>
              </a:buClr>
              <a:buFont typeface="Times" pitchFamily="1" charset="0"/>
              <a:buChar char="•"/>
              <a:defRPr sz="16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1pPr>
            <a:lvl2pPr marL="990600" indent="-533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B434C"/>
              </a:buClr>
              <a:buChar char="–"/>
              <a:defRPr sz="1600">
                <a:solidFill>
                  <a:srgbClr val="4F4F4F"/>
                </a:solidFill>
                <a:latin typeface="+mn-lt"/>
                <a:ea typeface="+mn-ea"/>
              </a:defRPr>
            </a:lvl2pPr>
            <a:lvl3pPr marL="13716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B1E8"/>
              </a:buClr>
              <a:buChar char="•"/>
              <a:defRPr sz="1600">
                <a:solidFill>
                  <a:srgbClr val="4F4F4F"/>
                </a:solidFill>
                <a:latin typeface="+mn-lt"/>
                <a:ea typeface="+mn-ea"/>
              </a:defRPr>
            </a:lvl3pPr>
            <a:lvl4pPr marL="1752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F4F4F"/>
                </a:solidFill>
                <a:latin typeface="+mn-lt"/>
                <a:ea typeface="+mn-ea"/>
              </a:defRPr>
            </a:lvl4pPr>
            <a:lvl5pPr marL="2209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F4F4F"/>
                </a:solidFill>
                <a:latin typeface="Avenir 45 Book" pitchFamily="1" charset="0"/>
                <a:ea typeface="+mn-ea"/>
              </a:defRPr>
            </a:lvl5pPr>
            <a:lvl6pPr marL="2667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F4F4F"/>
                </a:solidFill>
                <a:latin typeface="Avenir 45 Book" pitchFamily="1" charset="0"/>
                <a:ea typeface="+mn-ea"/>
              </a:defRPr>
            </a:lvl6pPr>
            <a:lvl7pPr marL="3124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F4F4F"/>
                </a:solidFill>
                <a:latin typeface="Avenir 45 Book" pitchFamily="1" charset="0"/>
                <a:ea typeface="+mn-ea"/>
              </a:defRPr>
            </a:lvl7pPr>
            <a:lvl8pPr marL="3581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F4F4F"/>
                </a:solidFill>
                <a:latin typeface="Avenir 45 Book" pitchFamily="1" charset="0"/>
                <a:ea typeface="+mn-ea"/>
              </a:defRPr>
            </a:lvl8pPr>
            <a:lvl9pPr marL="4038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F4F4F"/>
                </a:solidFill>
                <a:latin typeface="Avenir 45 Book" pitchFamily="1" charset="0"/>
                <a:ea typeface="+mn-ea"/>
              </a:defRPr>
            </a:lvl9pPr>
          </a:lstStyle>
          <a:p>
            <a:pPr marL="0" indent="0">
              <a:buFont typeface="Times" pitchFamily="1" charset="0"/>
              <a:buNone/>
            </a:pPr>
            <a:r>
              <a:rPr lang="en-US" sz="2000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u</a:t>
            </a:r>
            <a:r>
              <a:rPr lang="en-US" sz="2000" kern="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sed models to analyze legislation, avoiding millions in potential costs 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85339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897676" y="2604347"/>
            <a:ext cx="4246324" cy="3643985"/>
            <a:chOff x="4740276" y="2759990"/>
            <a:chExt cx="4403725" cy="364398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211417" y="4299074"/>
              <a:ext cx="3633760" cy="576042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5006975" y="6148388"/>
              <a:ext cx="4137026" cy="255587"/>
            </a:xfrm>
            <a:prstGeom prst="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smtClean="0">
                <a:solidFill>
                  <a:prstClr val="white"/>
                </a:solidFill>
                <a:latin typeface="Arial"/>
                <a:ea typeface="ＭＳ Ｐゴシック"/>
                <a:cs typeface="Arial" pitchFamily="34" charset="0"/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1" r="7645"/>
            <a:stretch/>
          </p:blipFill>
          <p:spPr bwMode="auto">
            <a:xfrm>
              <a:off x="5000034" y="2770214"/>
              <a:ext cx="4143966" cy="3378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4771899" y="2759990"/>
              <a:ext cx="4372100" cy="381153"/>
            </a:xfrm>
            <a:prstGeom prst="rect">
              <a:avLst/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prstClr val="white"/>
                </a:solidFill>
                <a:latin typeface="Arial"/>
                <a:ea typeface="ＭＳ Ｐゴシック"/>
                <a:cs typeface="Arial" pitchFamily="34" charset="0"/>
              </a:endParaRPr>
            </a:p>
          </p:txBody>
        </p:sp>
      </p:grp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385763" y="1841858"/>
            <a:ext cx="8096115" cy="427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500"/>
              </a:spcAft>
              <a:buClr>
                <a:srgbClr val="4CAFE6"/>
              </a:buClr>
              <a:buSzPct val="130000"/>
              <a:buFont typeface="Arial" pitchFamily="34" charset="0"/>
              <a:buChar char="•"/>
              <a:defRPr lang="en-US" sz="2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7013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500"/>
              </a:spcAft>
              <a:buClr>
                <a:schemeClr val="bg2"/>
              </a:buClr>
              <a:buFont typeface="Arial" pitchFamily="34" charset="0"/>
              <a:buChar char="–"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46125" indent="-231775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500"/>
              </a:spcAft>
              <a:buClr>
                <a:schemeClr val="bg2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30288" indent="-284163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500"/>
              </a:spcAft>
              <a:buClr>
                <a:schemeClr val="bg2"/>
              </a:buClr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60475" indent="-230188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500"/>
              </a:spcAft>
              <a:buClr>
                <a:schemeClr val="bg2"/>
              </a:buClr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z="2500" dirty="0" smtClean="0">
                <a:solidFill>
                  <a:srgbClr val="4F4F4F"/>
                </a:solidFill>
              </a:rPr>
              <a:t>Replaced </a:t>
            </a:r>
            <a:r>
              <a:rPr sz="2500" dirty="0">
                <a:solidFill>
                  <a:srgbClr val="4F4F4F"/>
                </a:solidFill>
              </a:rPr>
              <a:t>ineffective domestic violence treatment program with new </a:t>
            </a:r>
            <a:r>
              <a:rPr sz="2500" dirty="0" smtClean="0">
                <a:solidFill>
                  <a:srgbClr val="4F4F4F"/>
                </a:solidFill>
              </a:rPr>
              <a:t>program statewide</a:t>
            </a:r>
            <a:endParaRPr sz="2500" dirty="0">
              <a:solidFill>
                <a:srgbClr val="4F4F4F"/>
              </a:solidFill>
            </a:endParaRPr>
          </a:p>
          <a:p>
            <a:pPr>
              <a:defRPr/>
            </a:pPr>
            <a:r>
              <a:rPr sz="2500" dirty="0">
                <a:solidFill>
                  <a:srgbClr val="4F4F4F"/>
                </a:solidFill>
              </a:rPr>
              <a:t>Expanding Cognitive Behavioral                         Therapy (CBT) and vocational                           education programs</a:t>
            </a:r>
          </a:p>
          <a:p>
            <a:pPr lvl="1">
              <a:buClr>
                <a:srgbClr val="005195"/>
              </a:buClr>
              <a:defRPr/>
            </a:pPr>
            <a:r>
              <a:rPr sz="2500" dirty="0">
                <a:solidFill>
                  <a:srgbClr val="4F4F4F"/>
                </a:solidFill>
              </a:rPr>
              <a:t>Received federal grant to train                                staff on new CBT program</a:t>
            </a: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black">
          <a:xfrm>
            <a:off x="512764" y="692408"/>
            <a:ext cx="5359118" cy="821889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2600" b="1" kern="1200" dirty="0">
                <a:solidFill>
                  <a:schemeClr val="bg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sz="3000" dirty="0">
                <a:solidFill>
                  <a:srgbClr val="003F83"/>
                </a:solidFill>
              </a:rPr>
              <a:t>Iowa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7772400" y="54864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aseline="-25000" dirty="0">
              <a:solidFill>
                <a:srgbClr val="000000"/>
              </a:solidFill>
              <a:latin typeface="Arial"/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64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70857"/>
            <a:ext cx="8305800" cy="914400"/>
          </a:xfrm>
        </p:spPr>
        <p:txBody>
          <a:bodyPr/>
          <a:lstStyle/>
          <a:p>
            <a:r>
              <a:rPr lang="en-US" sz="3000" dirty="0" smtClean="0"/>
              <a:t>Results First in California</a:t>
            </a:r>
            <a:endParaRPr lang="en-US" sz="3000" dirty="0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7772400" y="54864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aseline="-250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33800" y="1776754"/>
            <a:ext cx="5181600" cy="3503523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sz="2500" dirty="0" smtClean="0"/>
              <a:t>Engage and inform Community Corrections Partnerships</a:t>
            </a:r>
            <a:endParaRPr lang="en-US" sz="2500" dirty="0"/>
          </a:p>
          <a:p>
            <a:pPr>
              <a:spcAft>
                <a:spcPts val="800"/>
              </a:spcAft>
            </a:pPr>
            <a:r>
              <a:rPr lang="en-US" sz="2500" dirty="0" smtClean="0"/>
              <a:t>Build county-specific          cost-benefit tool</a:t>
            </a:r>
          </a:p>
          <a:p>
            <a:pPr>
              <a:spcAft>
                <a:spcPts val="800"/>
              </a:spcAft>
            </a:pPr>
            <a:r>
              <a:rPr lang="en-US" sz="2500" dirty="0" smtClean="0"/>
              <a:t>Develop analytical capacity</a:t>
            </a:r>
            <a:endParaRPr lang="en-US" sz="2500" dirty="0"/>
          </a:p>
          <a:p>
            <a:pPr>
              <a:spcAft>
                <a:spcPts val="800"/>
              </a:spcAft>
            </a:pPr>
            <a:r>
              <a:rPr lang="en-US" sz="2500" dirty="0" smtClean="0"/>
              <a:t>Target resources</a:t>
            </a:r>
            <a:endParaRPr lang="en-US" sz="2500" dirty="0"/>
          </a:p>
          <a:p>
            <a:pPr>
              <a:spcAft>
                <a:spcPts val="800"/>
              </a:spcAft>
            </a:pPr>
            <a:endParaRPr lang="en-US" sz="2500" dirty="0"/>
          </a:p>
        </p:txBody>
      </p:sp>
      <p:pic>
        <p:nvPicPr>
          <p:cNvPr id="1026" name="Picture 2" descr="http://static.correctionalofficertraininghq.com/wp-content/uploads/2013/05/Correctional_Officer_Requirements_Californi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91347"/>
            <a:ext cx="3276600" cy="386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97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70857"/>
            <a:ext cx="8305800" cy="914400"/>
          </a:xfrm>
        </p:spPr>
        <p:txBody>
          <a:bodyPr/>
          <a:lstStyle/>
          <a:p>
            <a:r>
              <a:rPr lang="en-US" sz="3000" dirty="0" smtClean="0"/>
              <a:t>Results First County Updates</a:t>
            </a:r>
            <a:endParaRPr lang="en-US" sz="3000" dirty="0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7772400" y="54864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aseline="-250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33800" y="1776754"/>
            <a:ext cx="5181600" cy="3298339"/>
          </a:xfrm>
        </p:spPr>
        <p:txBody>
          <a:bodyPr/>
          <a:lstStyle/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500" dirty="0" smtClean="0"/>
              <a:t>Santa Barbara County</a:t>
            </a: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500" dirty="0" smtClean="0"/>
              <a:t>Santa Cruz County</a:t>
            </a: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500" dirty="0" smtClean="0"/>
              <a:t>Fresno County</a:t>
            </a:r>
          </a:p>
          <a:p>
            <a:pPr>
              <a:spcAft>
                <a:spcPts val="800"/>
              </a:spcAft>
            </a:pPr>
            <a:r>
              <a:rPr lang="en-US" sz="2500" dirty="0" smtClean="0"/>
              <a:t>Kern County</a:t>
            </a:r>
          </a:p>
          <a:p>
            <a:pPr>
              <a:spcAft>
                <a:spcPts val="800"/>
              </a:spcAft>
            </a:pPr>
            <a:r>
              <a:rPr lang="en-US" sz="2500" dirty="0" smtClean="0"/>
              <a:t>San Diego County</a:t>
            </a:r>
            <a:endParaRPr lang="en-US" sz="2500" dirty="0"/>
          </a:p>
          <a:p>
            <a:pPr>
              <a:spcAft>
                <a:spcPts val="800"/>
              </a:spcAft>
            </a:pPr>
            <a:endParaRPr lang="en-US" sz="2500" dirty="0"/>
          </a:p>
        </p:txBody>
      </p:sp>
      <p:pic>
        <p:nvPicPr>
          <p:cNvPr id="1026" name="Picture 2" descr="http://static.correctionalofficertraininghq.com/wp-content/uploads/2013/05/Correctional_Officer_Requirements_Californi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91347"/>
            <a:ext cx="3276600" cy="386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-Point Star 5"/>
          <p:cNvSpPr/>
          <p:nvPr/>
        </p:nvSpPr>
        <p:spPr bwMode="auto">
          <a:xfrm>
            <a:off x="2631122" y="5371258"/>
            <a:ext cx="224155" cy="230284"/>
          </a:xfrm>
          <a:prstGeom prst="star5">
            <a:avLst/>
          </a:prstGeom>
          <a:solidFill>
            <a:srgbClr val="057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5-Point Star 6"/>
          <p:cNvSpPr/>
          <p:nvPr/>
        </p:nvSpPr>
        <p:spPr bwMode="auto">
          <a:xfrm>
            <a:off x="1871345" y="3879680"/>
            <a:ext cx="224155" cy="230284"/>
          </a:xfrm>
          <a:prstGeom prst="star5">
            <a:avLst/>
          </a:prstGeom>
          <a:solidFill>
            <a:srgbClr val="057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5-Point Star 7"/>
          <p:cNvSpPr/>
          <p:nvPr/>
        </p:nvSpPr>
        <p:spPr bwMode="auto">
          <a:xfrm>
            <a:off x="2207577" y="4609258"/>
            <a:ext cx="224155" cy="230284"/>
          </a:xfrm>
          <a:prstGeom prst="star5">
            <a:avLst/>
          </a:prstGeom>
          <a:solidFill>
            <a:srgbClr val="057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5-Point Star 8"/>
          <p:cNvSpPr/>
          <p:nvPr/>
        </p:nvSpPr>
        <p:spPr bwMode="auto">
          <a:xfrm>
            <a:off x="1206176" y="3866812"/>
            <a:ext cx="224155" cy="230284"/>
          </a:xfrm>
          <a:prstGeom prst="star5">
            <a:avLst/>
          </a:prstGeom>
          <a:solidFill>
            <a:srgbClr val="057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" name="5-Point Star 9"/>
          <p:cNvSpPr/>
          <p:nvPr/>
        </p:nvSpPr>
        <p:spPr bwMode="auto">
          <a:xfrm>
            <a:off x="1601310" y="4724400"/>
            <a:ext cx="224155" cy="230284"/>
          </a:xfrm>
          <a:prstGeom prst="star5">
            <a:avLst/>
          </a:prstGeom>
          <a:solidFill>
            <a:srgbClr val="057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173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w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esults First - color logos B">
  <a:themeElements>
    <a:clrScheme name="PEW 2012">
      <a:dk1>
        <a:sysClr val="windowText" lastClr="000000"/>
      </a:dk1>
      <a:lt1>
        <a:sysClr val="window" lastClr="FFFFFF"/>
      </a:lt1>
      <a:dk2>
        <a:srgbClr val="005195"/>
      </a:dk2>
      <a:lt2>
        <a:srgbClr val="53BCEB"/>
      </a:lt2>
      <a:accent1>
        <a:srgbClr val="6D952B"/>
      </a:accent1>
      <a:accent2>
        <a:srgbClr val="DE4561"/>
      </a:accent2>
      <a:accent3>
        <a:srgbClr val="F37021"/>
      </a:accent3>
      <a:accent4>
        <a:srgbClr val="CD9803"/>
      </a:accent4>
      <a:accent5>
        <a:srgbClr val="E7CF00"/>
      </a:accent5>
      <a:accent6>
        <a:srgbClr val="473D75"/>
      </a:accent6>
      <a:hlink>
        <a:srgbClr val="FFFF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rIns="0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Pew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Pew Presentation</Template>
  <TotalTime>1069</TotalTime>
  <Words>390</Words>
  <Application>Microsoft Office PowerPoint</Application>
  <PresentationFormat>On-screen Show (4:3)</PresentationFormat>
  <Paragraphs>160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Pew Presentation</vt:lpstr>
      <vt:lpstr>Results First - color logos B</vt:lpstr>
      <vt:lpstr>1_Pew Presentation</vt:lpstr>
      <vt:lpstr>The Pew-MacArthur Results First Initiative: INVESTING IN PROGRAMS THAT WORK</vt:lpstr>
      <vt:lpstr>Critical Policy Challenge</vt:lpstr>
      <vt:lpstr>PowerPoint Presentation</vt:lpstr>
      <vt:lpstr>Compare Costs and Benefits</vt:lpstr>
      <vt:lpstr>Participation in Results First</vt:lpstr>
      <vt:lpstr>What are Results First states doing? </vt:lpstr>
      <vt:lpstr>PowerPoint Presentation</vt:lpstr>
      <vt:lpstr>Results First in California</vt:lpstr>
      <vt:lpstr>Results First County Updates</vt:lpstr>
      <vt:lpstr>For more information</vt:lpstr>
    </vt:vector>
  </TitlesOfParts>
  <Company>The Pew Charitable Trusts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ngrayson</dc:creator>
  <cp:lastModifiedBy>Jenai Wyatt</cp:lastModifiedBy>
  <cp:revision>75</cp:revision>
  <cp:lastPrinted>2014-04-29T19:25:44Z</cp:lastPrinted>
  <dcterms:created xsi:type="dcterms:W3CDTF">2011-03-14T14:54:13Z</dcterms:created>
  <dcterms:modified xsi:type="dcterms:W3CDTF">2014-05-20T17:27:14Z</dcterms:modified>
</cp:coreProperties>
</file>