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kbl@hbeadvocacy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Medicaid Section 1115 Waiver Renewal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Presentation to the CSAC Health &amp; Human Services Policy Committee</a:t>
            </a:r>
          </a:p>
          <a:p>
            <a:r>
              <a:rPr lang="en-US" dirty="0" smtClean="0"/>
              <a:t>December 1, 2015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991"/>
          <a:stretch/>
        </p:blipFill>
        <p:spPr bwMode="auto">
          <a:xfrm>
            <a:off x="1069848" y="914401"/>
            <a:ext cx="7796530" cy="15717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90776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Terms &amp;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Legal document governing the waiver</a:t>
            </a:r>
          </a:p>
          <a:p>
            <a:r>
              <a:rPr lang="en-US" dirty="0" smtClean="0"/>
              <a:t>Will contain expenditure authorities, claiming details, and other key provisions</a:t>
            </a:r>
          </a:p>
          <a:p>
            <a:r>
              <a:rPr lang="en-US" dirty="0" smtClean="0"/>
              <a:t>What to watch for:</a:t>
            </a:r>
          </a:p>
          <a:p>
            <a:pPr lvl="1"/>
            <a:r>
              <a:rPr lang="en-US" dirty="0" smtClean="0"/>
              <a:t>Public Hospital Redesign and Incentives in Medi-Cal (PRIME)</a:t>
            </a:r>
          </a:p>
          <a:p>
            <a:pPr lvl="1"/>
            <a:r>
              <a:rPr lang="en-US" dirty="0" smtClean="0"/>
              <a:t>Global Payment Program (GPP)</a:t>
            </a:r>
          </a:p>
          <a:p>
            <a:pPr lvl="1"/>
            <a:r>
              <a:rPr lang="en-US" dirty="0" smtClean="0"/>
              <a:t>Whole Person Care (WPC)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373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 Person Care Pilot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Opportunity for all counties</a:t>
            </a:r>
          </a:p>
          <a:p>
            <a:r>
              <a:rPr lang="en-US" dirty="0" smtClean="0"/>
              <a:t>Competitive application process – county is the lead</a:t>
            </a:r>
          </a:p>
          <a:p>
            <a:r>
              <a:rPr lang="en-US" dirty="0" smtClean="0"/>
              <a:t>Local match requirement</a:t>
            </a:r>
          </a:p>
          <a:p>
            <a:r>
              <a:rPr lang="en-US" dirty="0" smtClean="0"/>
              <a:t>$300 million per year for 5 years ($1.5 billion total)</a:t>
            </a:r>
          </a:p>
        </p:txBody>
      </p:sp>
    </p:spTree>
    <p:extLst>
      <p:ext uri="{BB962C8B-B14F-4D97-AF65-F5344CB8AC3E}">
        <p14:creationId xmlns:p14="http://schemas.microsoft.com/office/powerpoint/2010/main" val="278698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WPC </a:t>
            </a:r>
            <a:br>
              <a:rPr lang="en-US" dirty="0" smtClean="0"/>
            </a:br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county  and local partners </a:t>
            </a:r>
            <a:r>
              <a:rPr lang="en-US" dirty="0" smtClean="0"/>
              <a:t>identify high users of multiple county systems using shared data</a:t>
            </a:r>
          </a:p>
          <a:p>
            <a:r>
              <a:rPr lang="en-US" dirty="0" smtClean="0"/>
              <a:t>Emphasis </a:t>
            </a:r>
            <a:r>
              <a:rPr lang="en-US" dirty="0"/>
              <a:t>on building cross-county infrastructure for collaboration</a:t>
            </a:r>
          </a:p>
          <a:p>
            <a:r>
              <a:rPr lang="en-US" dirty="0"/>
              <a:t>Shared challenge of improving outcomes for high users of multiple county </a:t>
            </a:r>
            <a:r>
              <a:rPr lang="en-US" dirty="0" smtClean="0"/>
              <a:t>systems</a:t>
            </a:r>
          </a:p>
          <a:p>
            <a:r>
              <a:rPr lang="en-US" dirty="0" smtClean="0"/>
              <a:t>Key elements:</a:t>
            </a:r>
          </a:p>
          <a:p>
            <a:pPr lvl="1"/>
            <a:r>
              <a:rPr lang="en-US" dirty="0" smtClean="0"/>
              <a:t>Collaborative leadership</a:t>
            </a:r>
          </a:p>
          <a:p>
            <a:pPr lvl="1"/>
            <a:r>
              <a:rPr lang="en-US" dirty="0" smtClean="0"/>
              <a:t>Target Population</a:t>
            </a:r>
          </a:p>
          <a:p>
            <a:pPr lvl="1"/>
            <a:r>
              <a:rPr lang="en-US" dirty="0" smtClean="0"/>
              <a:t>Coordination of Services Across Sectors</a:t>
            </a:r>
          </a:p>
          <a:p>
            <a:pPr lvl="1"/>
            <a:r>
              <a:rPr lang="en-US" dirty="0" smtClean="0"/>
              <a:t>Patient-Centered Care</a:t>
            </a:r>
          </a:p>
          <a:p>
            <a:pPr lvl="1"/>
            <a:r>
              <a:rPr lang="en-US" dirty="0" smtClean="0"/>
              <a:t>Shared Data</a:t>
            </a:r>
          </a:p>
          <a:p>
            <a:pPr lvl="1"/>
            <a:r>
              <a:rPr lang="en-US" dirty="0" smtClean="0"/>
              <a:t>Financial Flexibility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752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WPC </a:t>
            </a:r>
            <a:br>
              <a:rPr lang="en-US" dirty="0" smtClean="0"/>
            </a:br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</a:t>
            </a:r>
          </a:p>
          <a:p>
            <a:pPr lvl="1"/>
            <a:r>
              <a:rPr lang="en-US" dirty="0" smtClean="0"/>
              <a:t>Identifying partners: county agencies, health plan(s), hospitals, clinics, social services providers</a:t>
            </a:r>
          </a:p>
          <a:p>
            <a:pPr lvl="1"/>
            <a:r>
              <a:rPr lang="en-US" dirty="0" smtClean="0"/>
              <a:t>Identifying data: are there efforts currently under way to identify data sources and share across systems? What are the needs of individuals (homelessness, substance use disorder treatment, serious mental illness)? </a:t>
            </a:r>
          </a:p>
          <a:p>
            <a:pPr lvl="1"/>
            <a:r>
              <a:rPr lang="en-US" dirty="0" smtClean="0"/>
              <a:t>Steps to conduct data run or refine data (if there is already process in place)</a:t>
            </a:r>
          </a:p>
          <a:p>
            <a:r>
              <a:rPr lang="en-US" b="1" dirty="0" smtClean="0"/>
              <a:t>Cross-Sector Care Coordination</a:t>
            </a:r>
          </a:p>
          <a:p>
            <a:pPr lvl="1"/>
            <a:r>
              <a:rPr lang="en-US" dirty="0" smtClean="0"/>
              <a:t>Identifying existing care coordination programs or services in the county</a:t>
            </a:r>
          </a:p>
          <a:p>
            <a:pPr lvl="1"/>
            <a:r>
              <a:rPr lang="en-US" dirty="0" smtClean="0"/>
              <a:t>Opportunities to integrate cross-sector partners – joint strategies? Strengthen existing partnerships?</a:t>
            </a:r>
          </a:p>
          <a:p>
            <a:pPr lvl="1"/>
            <a:r>
              <a:rPr lang="en-US" dirty="0" smtClean="0"/>
              <a:t>Gaps? Overlap?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738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Kelly Brooks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kbl@hbeadvocacy.com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916.272.0011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991"/>
          <a:stretch/>
        </p:blipFill>
        <p:spPr bwMode="auto">
          <a:xfrm>
            <a:off x="3628603" y="757883"/>
            <a:ext cx="7796530" cy="15717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216243104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27</TotalTime>
  <Words>260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Frame</vt:lpstr>
      <vt:lpstr>Medicaid Section 1115 Waiver Renewal</vt:lpstr>
      <vt:lpstr>Special Terms &amp; Conditions</vt:lpstr>
      <vt:lpstr>Whole Person Care Pilot</vt:lpstr>
      <vt:lpstr>WPC  Vision</vt:lpstr>
      <vt:lpstr>WPC  Planning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Section 1115 Waiver Renewal</dc:title>
  <dc:creator>Kelly Brooks-Lindsey</dc:creator>
  <cp:lastModifiedBy>Kelly Brooks-Lindsey</cp:lastModifiedBy>
  <cp:revision>4</cp:revision>
  <dcterms:created xsi:type="dcterms:W3CDTF">2015-11-18T18:32:36Z</dcterms:created>
  <dcterms:modified xsi:type="dcterms:W3CDTF">2015-11-18T19:00:13Z</dcterms:modified>
</cp:coreProperties>
</file>